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Masters/slideMaster148.xml" ContentType="application/vnd.openxmlformats-officedocument.presentationml.slideMaster+xml"/>
  <Override PartName="/ppt/slideMasters/slideMaster149.xml" ContentType="application/vnd.openxmlformats-officedocument.presentationml.slideMaster+xml"/>
  <Override PartName="/ppt/slideMasters/slideMaster150.xml" ContentType="application/vnd.openxmlformats-officedocument.presentationml.slideMaster+xml"/>
  <Override PartName="/ppt/slideMasters/slideMaster151.xml" ContentType="application/vnd.openxmlformats-officedocument.presentationml.slideMaster+xml"/>
  <Override PartName="/ppt/slideMasters/slideMaster152.xml" ContentType="application/vnd.openxmlformats-officedocument.presentationml.slideMaster+xml"/>
  <Override PartName="/ppt/slideMasters/slideMaster153.xml" ContentType="application/vnd.openxmlformats-officedocument.presentationml.slideMaster+xml"/>
  <Override PartName="/ppt/slideMasters/slideMaster154.xml" ContentType="application/vnd.openxmlformats-officedocument.presentationml.slideMaster+xml"/>
  <Override PartName="/ppt/slideMasters/slideMaster155.xml" ContentType="application/vnd.openxmlformats-officedocument.presentationml.slideMaster+xml"/>
  <Override PartName="/ppt/slideMasters/slideMaster156.xml" ContentType="application/vnd.openxmlformats-officedocument.presentationml.slideMaster+xml"/>
  <Override PartName="/ppt/slideMasters/slideMaster157.xml" ContentType="application/vnd.openxmlformats-officedocument.presentationml.slideMaster+xml"/>
  <Override PartName="/ppt/slideMasters/slideMaster158.xml" ContentType="application/vnd.openxmlformats-officedocument.presentationml.slideMaster+xml"/>
  <Override PartName="/ppt/slideMasters/slideMaster159.xml" ContentType="application/vnd.openxmlformats-officedocument.presentationml.slideMaster+xml"/>
  <Override PartName="/ppt/slideMasters/slideMaster160.xml" ContentType="application/vnd.openxmlformats-officedocument.presentationml.slideMaster+xml"/>
  <Override PartName="/ppt/slideMasters/slideMaster161.xml" ContentType="application/vnd.openxmlformats-officedocument.presentationml.slideMaster+xml"/>
  <Override PartName="/ppt/slideMasters/slideMaster162.xml" ContentType="application/vnd.openxmlformats-officedocument.presentationml.slideMaster+xml"/>
  <Override PartName="/ppt/slideMasters/slideMaster163.xml" ContentType="application/vnd.openxmlformats-officedocument.presentationml.slideMaster+xml"/>
  <Override PartName="/ppt/slideMasters/slideMaster164.xml" ContentType="application/vnd.openxmlformats-officedocument.presentationml.slideMaster+xml"/>
  <Override PartName="/ppt/slideMasters/slideMaster165.xml" ContentType="application/vnd.openxmlformats-officedocument.presentationml.slideMaster+xml"/>
  <Override PartName="/ppt/slideMasters/slideMaster166.xml" ContentType="application/vnd.openxmlformats-officedocument.presentationml.slideMaster+xml"/>
  <Override PartName="/ppt/slideMasters/slideMaster167.xml" ContentType="application/vnd.openxmlformats-officedocument.presentationml.slideMaster+xml"/>
  <Override PartName="/ppt/slideMasters/slideMaster168.xml" ContentType="application/vnd.openxmlformats-officedocument.presentationml.slideMaster+xml"/>
  <Override PartName="/ppt/slideMasters/slideMaster169.xml" ContentType="application/vnd.openxmlformats-officedocument.presentationml.slideMaster+xml"/>
  <Override PartName="/ppt/slideMasters/slideMaster170.xml" ContentType="application/vnd.openxmlformats-officedocument.presentationml.slideMaster+xml"/>
  <Override PartName="/ppt/slideMasters/slideMaster171.xml" ContentType="application/vnd.openxmlformats-officedocument.presentationml.slideMaster+xml"/>
  <Override PartName="/ppt/slideMasters/slideMaster172.xml" ContentType="application/vnd.openxmlformats-officedocument.presentationml.slideMaster+xml"/>
  <Override PartName="/ppt/slideMasters/slideMaster173.xml" ContentType="application/vnd.openxmlformats-officedocument.presentationml.slideMaster+xml"/>
  <Override PartName="/ppt/slideMasters/slideMaster174.xml" ContentType="application/vnd.openxmlformats-officedocument.presentationml.slideMaster+xml"/>
  <Override PartName="/ppt/slideMasters/slideMaster175.xml" ContentType="application/vnd.openxmlformats-officedocument.presentationml.slideMaster+xml"/>
  <Override PartName="/ppt/slideMasters/slideMaster176.xml" ContentType="application/vnd.openxmlformats-officedocument.presentationml.slideMaster+xml"/>
  <Override PartName="/ppt/slideMasters/slideMaster177.xml" ContentType="application/vnd.openxmlformats-officedocument.presentationml.slideMaster+xml"/>
  <Override PartName="/ppt/slideMasters/slideMaster178.xml" ContentType="application/vnd.openxmlformats-officedocument.presentationml.slideMaster+xml"/>
  <Override PartName="/ppt/slideMasters/slideMaster179.xml" ContentType="application/vnd.openxmlformats-officedocument.presentationml.slideMaster+xml"/>
  <Override PartName="/ppt/slideMasters/slideMaster180.xml" ContentType="application/vnd.openxmlformats-officedocument.presentationml.slideMaster+xml"/>
  <Override PartName="/ppt/slideMasters/slideMaster181.xml" ContentType="application/vnd.openxmlformats-officedocument.presentationml.slideMaster+xml"/>
  <Override PartName="/ppt/slideMasters/slideMaster182.xml" ContentType="application/vnd.openxmlformats-officedocument.presentationml.slideMaster+xml"/>
  <Override PartName="/ppt/slideMasters/slideMaster183.xml" ContentType="application/vnd.openxmlformats-officedocument.presentationml.slideMaster+xml"/>
  <Override PartName="/ppt/slideMasters/slideMaster184.xml" ContentType="application/vnd.openxmlformats-officedocument.presentationml.slideMaster+xml"/>
  <Override PartName="/ppt/slideMasters/slideMaster185.xml" ContentType="application/vnd.openxmlformats-officedocument.presentationml.slideMaster+xml"/>
  <Override PartName="/ppt/slideMasters/slideMaster186.xml" ContentType="application/vnd.openxmlformats-officedocument.presentationml.slideMaster+xml"/>
  <Override PartName="/ppt/slideMasters/slideMaster187.xml" ContentType="application/vnd.openxmlformats-officedocument.presentationml.slideMaster+xml"/>
  <Override PartName="/ppt/slideMasters/slideMaster188.xml" ContentType="application/vnd.openxmlformats-officedocument.presentationml.slideMaster+xml"/>
  <Override PartName="/ppt/slideMasters/slideMaster189.xml" ContentType="application/vnd.openxmlformats-officedocument.presentationml.slideMaster+xml"/>
  <Override PartName="/ppt/slideMasters/slideMaster190.xml" ContentType="application/vnd.openxmlformats-officedocument.presentationml.slideMaster+xml"/>
  <Override PartName="/ppt/slideMasters/slideMaster191.xml" ContentType="application/vnd.openxmlformats-officedocument.presentationml.slideMaster+xml"/>
  <Override PartName="/ppt/slideMasters/slideMaster192.xml" ContentType="application/vnd.openxmlformats-officedocument.presentationml.slideMaster+xml"/>
  <Override PartName="/ppt/slideMasters/slideMaster193.xml" ContentType="application/vnd.openxmlformats-officedocument.presentationml.slideMaster+xml"/>
  <Override PartName="/ppt/slideMasters/slideMaster194.xml" ContentType="application/vnd.openxmlformats-officedocument.presentationml.slideMaster+xml"/>
  <Override PartName="/ppt/slideMasters/slideMaster195.xml" ContentType="application/vnd.openxmlformats-officedocument.presentationml.slideMaster+xml"/>
  <Override PartName="/ppt/slideMasters/slideMaster196.xml" ContentType="application/vnd.openxmlformats-officedocument.presentationml.slideMaster+xml"/>
  <Override PartName="/ppt/slideMasters/slideMaster197.xml" ContentType="application/vnd.openxmlformats-officedocument.presentationml.slideMaster+xml"/>
  <Override PartName="/ppt/slideMasters/slideMaster198.xml" ContentType="application/vnd.openxmlformats-officedocument.presentationml.slideMaster+xml"/>
  <Override PartName="/ppt/slideMasters/slideMaster199.xml" ContentType="application/vnd.openxmlformats-officedocument.presentationml.slideMaster+xml"/>
  <Override PartName="/ppt/slideMasters/slideMaster200.xml" ContentType="application/vnd.openxmlformats-officedocument.presentationml.slideMaster+xml"/>
  <Override PartName="/ppt/slideMasters/slideMaster201.xml" ContentType="application/vnd.openxmlformats-officedocument.presentationml.slideMaster+xml"/>
  <Override PartName="/ppt/slideMasters/slideMaster202.xml" ContentType="application/vnd.openxmlformats-officedocument.presentationml.slideMaster+xml"/>
  <Override PartName="/ppt/slideMasters/slideMaster203.xml" ContentType="application/vnd.openxmlformats-officedocument.presentationml.slideMaster+xml"/>
  <Override PartName="/ppt/slideMasters/slideMaster204.xml" ContentType="application/vnd.openxmlformats-officedocument.presentationml.slideMaster+xml"/>
  <Override PartName="/ppt/slideMasters/slideMaster205.xml" ContentType="application/vnd.openxmlformats-officedocument.presentationml.slideMaster+xml"/>
  <Override PartName="/ppt/slideMasters/slideMaster206.xml" ContentType="application/vnd.openxmlformats-officedocument.presentationml.slideMaster+xml"/>
  <Override PartName="/ppt/slideMasters/slideMaster207.xml" ContentType="application/vnd.openxmlformats-officedocument.presentationml.slideMaster+xml"/>
  <Override PartName="/ppt/slideMasters/slideMaster208.xml" ContentType="application/vnd.openxmlformats-officedocument.presentationml.slideMaster+xml"/>
  <Override PartName="/ppt/slideMasters/slideMaster209.xml" ContentType="application/vnd.openxmlformats-officedocument.presentationml.slideMaster+xml"/>
  <Override PartName="/ppt/slideMasters/slideMaster210.xml" ContentType="application/vnd.openxmlformats-officedocument.presentationml.slideMaster+xml"/>
  <Override PartName="/ppt/slideMasters/slideMaster211.xml" ContentType="application/vnd.openxmlformats-officedocument.presentationml.slideMaster+xml"/>
  <Override PartName="/ppt/slideMasters/slideMaster2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slideLayouts/slideLayout24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theme/theme122.xml" ContentType="application/vnd.openxmlformats-officedocument.theme+xml"/>
  <Override PartName="/ppt/theme/theme123.xml" ContentType="application/vnd.openxmlformats-officedocument.theme+xml"/>
  <Override PartName="/ppt/theme/theme124.xml" ContentType="application/vnd.openxmlformats-officedocument.theme+xml"/>
  <Override PartName="/ppt/theme/theme125.xml" ContentType="application/vnd.openxmlformats-officedocument.theme+xml"/>
  <Override PartName="/ppt/theme/theme126.xml" ContentType="application/vnd.openxmlformats-officedocument.theme+xml"/>
  <Override PartName="/ppt/theme/theme127.xml" ContentType="application/vnd.openxmlformats-officedocument.theme+xml"/>
  <Override PartName="/ppt/theme/theme128.xml" ContentType="application/vnd.openxmlformats-officedocument.theme+xml"/>
  <Override PartName="/ppt/theme/theme129.xml" ContentType="application/vnd.openxmlformats-officedocument.theme+xml"/>
  <Override PartName="/ppt/theme/theme130.xml" ContentType="application/vnd.openxmlformats-officedocument.theme+xml"/>
  <Override PartName="/ppt/theme/theme131.xml" ContentType="application/vnd.openxmlformats-officedocument.theme+xml"/>
  <Override PartName="/ppt/theme/theme132.xml" ContentType="application/vnd.openxmlformats-officedocument.theme+xml"/>
  <Override PartName="/ppt/theme/theme133.xml" ContentType="application/vnd.openxmlformats-officedocument.theme+xml"/>
  <Override PartName="/ppt/theme/theme134.xml" ContentType="application/vnd.openxmlformats-officedocument.theme+xml"/>
  <Override PartName="/ppt/theme/theme135.xml" ContentType="application/vnd.openxmlformats-officedocument.theme+xml"/>
  <Override PartName="/ppt/theme/theme136.xml" ContentType="application/vnd.openxmlformats-officedocument.theme+xml"/>
  <Override PartName="/ppt/theme/theme137.xml" ContentType="application/vnd.openxmlformats-officedocument.theme+xml"/>
  <Override PartName="/ppt/theme/theme138.xml" ContentType="application/vnd.openxmlformats-officedocument.theme+xml"/>
  <Override PartName="/ppt/theme/theme139.xml" ContentType="application/vnd.openxmlformats-officedocument.theme+xml"/>
  <Override PartName="/ppt/theme/theme140.xml" ContentType="application/vnd.openxmlformats-officedocument.theme+xml"/>
  <Override PartName="/ppt/theme/theme141.xml" ContentType="application/vnd.openxmlformats-officedocument.theme+xml"/>
  <Override PartName="/ppt/theme/theme142.xml" ContentType="application/vnd.openxmlformats-officedocument.theme+xml"/>
  <Override PartName="/ppt/theme/theme143.xml" ContentType="application/vnd.openxmlformats-officedocument.theme+xml"/>
  <Override PartName="/ppt/theme/theme144.xml" ContentType="application/vnd.openxmlformats-officedocument.theme+xml"/>
  <Override PartName="/ppt/theme/theme145.xml" ContentType="application/vnd.openxmlformats-officedocument.theme+xml"/>
  <Override PartName="/ppt/theme/theme146.xml" ContentType="application/vnd.openxmlformats-officedocument.theme+xml"/>
  <Override PartName="/ppt/theme/theme147.xml" ContentType="application/vnd.openxmlformats-officedocument.theme+xml"/>
  <Override PartName="/ppt/theme/theme148.xml" ContentType="application/vnd.openxmlformats-officedocument.theme+xml"/>
  <Override PartName="/ppt/theme/theme149.xml" ContentType="application/vnd.openxmlformats-officedocument.theme+xml"/>
  <Override PartName="/ppt/theme/theme150.xml" ContentType="application/vnd.openxmlformats-officedocument.theme+xml"/>
  <Override PartName="/ppt/theme/theme151.xml" ContentType="application/vnd.openxmlformats-officedocument.theme+xml"/>
  <Override PartName="/ppt/theme/theme152.xml" ContentType="application/vnd.openxmlformats-officedocument.theme+xml"/>
  <Override PartName="/ppt/theme/theme153.xml" ContentType="application/vnd.openxmlformats-officedocument.theme+xml"/>
  <Override PartName="/ppt/theme/theme154.xml" ContentType="application/vnd.openxmlformats-officedocument.theme+xml"/>
  <Override PartName="/ppt/theme/theme155.xml" ContentType="application/vnd.openxmlformats-officedocument.theme+xml"/>
  <Override PartName="/ppt/theme/theme156.xml" ContentType="application/vnd.openxmlformats-officedocument.theme+xml"/>
  <Override PartName="/ppt/theme/theme157.xml" ContentType="application/vnd.openxmlformats-officedocument.theme+xml"/>
  <Override PartName="/ppt/theme/theme158.xml" ContentType="application/vnd.openxmlformats-officedocument.theme+xml"/>
  <Override PartName="/ppt/theme/theme159.xml" ContentType="application/vnd.openxmlformats-officedocument.theme+xml"/>
  <Override PartName="/ppt/theme/theme160.xml" ContentType="application/vnd.openxmlformats-officedocument.theme+xml"/>
  <Override PartName="/ppt/theme/theme161.xml" ContentType="application/vnd.openxmlformats-officedocument.theme+xml"/>
  <Override PartName="/ppt/theme/theme162.xml" ContentType="application/vnd.openxmlformats-officedocument.theme+xml"/>
  <Override PartName="/ppt/theme/theme163.xml" ContentType="application/vnd.openxmlformats-officedocument.theme+xml"/>
  <Override PartName="/ppt/theme/theme164.xml" ContentType="application/vnd.openxmlformats-officedocument.theme+xml"/>
  <Override PartName="/ppt/theme/theme165.xml" ContentType="application/vnd.openxmlformats-officedocument.theme+xml"/>
  <Override PartName="/ppt/theme/theme166.xml" ContentType="application/vnd.openxmlformats-officedocument.theme+xml"/>
  <Override PartName="/ppt/theme/theme167.xml" ContentType="application/vnd.openxmlformats-officedocument.theme+xml"/>
  <Override PartName="/ppt/theme/theme168.xml" ContentType="application/vnd.openxmlformats-officedocument.theme+xml"/>
  <Override PartName="/ppt/theme/theme169.xml" ContentType="application/vnd.openxmlformats-officedocument.theme+xml"/>
  <Override PartName="/ppt/theme/theme170.xml" ContentType="application/vnd.openxmlformats-officedocument.theme+xml"/>
  <Override PartName="/ppt/theme/theme171.xml" ContentType="application/vnd.openxmlformats-officedocument.theme+xml"/>
  <Override PartName="/ppt/theme/theme172.xml" ContentType="application/vnd.openxmlformats-officedocument.theme+xml"/>
  <Override PartName="/ppt/theme/theme173.xml" ContentType="application/vnd.openxmlformats-officedocument.theme+xml"/>
  <Override PartName="/ppt/theme/theme174.xml" ContentType="application/vnd.openxmlformats-officedocument.theme+xml"/>
  <Override PartName="/ppt/theme/theme175.xml" ContentType="application/vnd.openxmlformats-officedocument.theme+xml"/>
  <Override PartName="/ppt/theme/theme176.xml" ContentType="application/vnd.openxmlformats-officedocument.theme+xml"/>
  <Override PartName="/ppt/theme/theme177.xml" ContentType="application/vnd.openxmlformats-officedocument.theme+xml"/>
  <Override PartName="/ppt/theme/theme178.xml" ContentType="application/vnd.openxmlformats-officedocument.theme+xml"/>
  <Override PartName="/ppt/theme/theme179.xml" ContentType="application/vnd.openxmlformats-officedocument.theme+xml"/>
  <Override PartName="/ppt/theme/theme180.xml" ContentType="application/vnd.openxmlformats-officedocument.theme+xml"/>
  <Override PartName="/ppt/theme/theme181.xml" ContentType="application/vnd.openxmlformats-officedocument.theme+xml"/>
  <Override PartName="/ppt/theme/theme182.xml" ContentType="application/vnd.openxmlformats-officedocument.theme+xml"/>
  <Override PartName="/ppt/theme/theme183.xml" ContentType="application/vnd.openxmlformats-officedocument.theme+xml"/>
  <Override PartName="/ppt/theme/theme184.xml" ContentType="application/vnd.openxmlformats-officedocument.theme+xml"/>
  <Override PartName="/ppt/theme/theme185.xml" ContentType="application/vnd.openxmlformats-officedocument.theme+xml"/>
  <Override PartName="/ppt/slideLayouts/slideLayout25.xml" ContentType="application/vnd.openxmlformats-officedocument.presentationml.slideLayout+xml"/>
  <Override PartName="/ppt/theme/theme186.xml" ContentType="application/vnd.openxmlformats-officedocument.theme+xml"/>
  <Override PartName="/ppt/theme/theme187.xml" ContentType="application/vnd.openxmlformats-officedocument.theme+xml"/>
  <Override PartName="/ppt/theme/theme188.xml" ContentType="application/vnd.openxmlformats-officedocument.theme+xml"/>
  <Override PartName="/ppt/theme/theme189.xml" ContentType="application/vnd.openxmlformats-officedocument.theme+xml"/>
  <Override PartName="/ppt/theme/theme190.xml" ContentType="application/vnd.openxmlformats-officedocument.theme+xml"/>
  <Override PartName="/ppt/theme/theme191.xml" ContentType="application/vnd.openxmlformats-officedocument.theme+xml"/>
  <Override PartName="/ppt/theme/theme192.xml" ContentType="application/vnd.openxmlformats-officedocument.theme+xml"/>
  <Override PartName="/ppt/theme/theme193.xml" ContentType="application/vnd.openxmlformats-officedocument.theme+xml"/>
  <Override PartName="/ppt/theme/theme194.xml" ContentType="application/vnd.openxmlformats-officedocument.theme+xml"/>
  <Override PartName="/ppt/theme/theme19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96.xml" ContentType="application/vnd.openxmlformats-officedocument.theme+xml"/>
  <Override PartName="/ppt/slideLayouts/slideLayout32.xml" ContentType="application/vnd.openxmlformats-officedocument.presentationml.slideLayout+xml"/>
  <Override PartName="/ppt/theme/theme197.xml" ContentType="application/vnd.openxmlformats-officedocument.theme+xml"/>
  <Override PartName="/ppt/slideLayouts/slideLayout33.xml" ContentType="application/vnd.openxmlformats-officedocument.presentationml.slideLayout+xml"/>
  <Override PartName="/ppt/theme/theme198.xml" ContentType="application/vnd.openxmlformats-officedocument.theme+xml"/>
  <Override PartName="/ppt/slideLayouts/slideLayout34.xml" ContentType="application/vnd.openxmlformats-officedocument.presentationml.slideLayout+xml"/>
  <Override PartName="/ppt/theme/theme199.xml" ContentType="application/vnd.openxmlformats-officedocument.theme+xml"/>
  <Override PartName="/ppt/slideLayouts/slideLayout35.xml" ContentType="application/vnd.openxmlformats-officedocument.presentationml.slideLayout+xml"/>
  <Override PartName="/ppt/theme/theme200.xml" ContentType="application/vnd.openxmlformats-officedocument.theme+xml"/>
  <Override PartName="/ppt/slideLayouts/slideLayout36.xml" ContentType="application/vnd.openxmlformats-officedocument.presentationml.slideLayout+xml"/>
  <Override PartName="/ppt/theme/theme201.xml" ContentType="application/vnd.openxmlformats-officedocument.theme+xml"/>
  <Override PartName="/ppt/slideLayouts/slideLayout37.xml" ContentType="application/vnd.openxmlformats-officedocument.presentationml.slideLayout+xml"/>
  <Override PartName="/ppt/theme/theme202.xml" ContentType="application/vnd.openxmlformats-officedocument.theme+xml"/>
  <Override PartName="/ppt/slideLayouts/slideLayout38.xml" ContentType="application/vnd.openxmlformats-officedocument.presentationml.slideLayout+xml"/>
  <Override PartName="/ppt/theme/theme203.xml" ContentType="application/vnd.openxmlformats-officedocument.theme+xml"/>
  <Override PartName="/ppt/slideLayouts/slideLayout39.xml" ContentType="application/vnd.openxmlformats-officedocument.presentationml.slideLayout+xml"/>
  <Override PartName="/ppt/theme/theme204.xml" ContentType="application/vnd.openxmlformats-officedocument.theme+xml"/>
  <Override PartName="/ppt/slideLayouts/slideLayout40.xml" ContentType="application/vnd.openxmlformats-officedocument.presentationml.slideLayout+xml"/>
  <Override PartName="/ppt/theme/theme205.xml" ContentType="application/vnd.openxmlformats-officedocument.theme+xml"/>
  <Override PartName="/ppt/slideLayouts/slideLayout41.xml" ContentType="application/vnd.openxmlformats-officedocument.presentationml.slideLayout+xml"/>
  <Override PartName="/ppt/theme/theme206.xml" ContentType="application/vnd.openxmlformats-officedocument.theme+xml"/>
  <Override PartName="/ppt/slideLayouts/slideLayout42.xml" ContentType="application/vnd.openxmlformats-officedocument.presentationml.slideLayout+xml"/>
  <Override PartName="/ppt/theme/theme207.xml" ContentType="application/vnd.openxmlformats-officedocument.theme+xml"/>
  <Override PartName="/ppt/slideLayouts/slideLayout43.xml" ContentType="application/vnd.openxmlformats-officedocument.presentationml.slideLayout+xml"/>
  <Override PartName="/ppt/theme/theme208.xml" ContentType="application/vnd.openxmlformats-officedocument.theme+xml"/>
  <Override PartName="/ppt/slideLayouts/slideLayout44.xml" ContentType="application/vnd.openxmlformats-officedocument.presentationml.slideLayout+xml"/>
  <Override PartName="/ppt/theme/theme209.xml" ContentType="application/vnd.openxmlformats-officedocument.theme+xml"/>
  <Override PartName="/ppt/slideLayouts/slideLayout45.xml" ContentType="application/vnd.openxmlformats-officedocument.presentationml.slideLayout+xml"/>
  <Override PartName="/ppt/theme/theme210.xml" ContentType="application/vnd.openxmlformats-officedocument.theme+xml"/>
  <Override PartName="/ppt/slideLayouts/slideLayout46.xml" ContentType="application/vnd.openxmlformats-officedocument.presentationml.slideLayout+xml"/>
  <Override PartName="/ppt/theme/theme211.xml" ContentType="application/vnd.openxmlformats-officedocument.theme+xml"/>
  <Override PartName="/ppt/slideLayouts/slideLayout47.xml" ContentType="application/vnd.openxmlformats-officedocument.presentationml.slideLayout+xml"/>
  <Override PartName="/ppt/theme/theme212.xml" ContentType="application/vnd.openxmlformats-officedocument.theme+xml"/>
  <Override PartName="/ppt/theme/theme213.xml" ContentType="application/vnd.openxmlformats-officedocument.theme+xml"/>
  <Override PartName="/ppt/theme/theme2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7" r:id="rId2"/>
    <p:sldMasterId id="2147483953" r:id="rId3"/>
    <p:sldMasterId id="2147483955" r:id="rId4"/>
    <p:sldMasterId id="2147483957" r:id="rId5"/>
    <p:sldMasterId id="2147483959" r:id="rId6"/>
    <p:sldMasterId id="2147483961" r:id="rId7"/>
    <p:sldMasterId id="2147483965" r:id="rId8"/>
    <p:sldMasterId id="2147483967" r:id="rId9"/>
    <p:sldMasterId id="2147483969" r:id="rId10"/>
    <p:sldMasterId id="2147483971" r:id="rId11"/>
    <p:sldMasterId id="2147483977" r:id="rId12"/>
    <p:sldMasterId id="2147483979" r:id="rId13"/>
    <p:sldMasterId id="2147483981" r:id="rId14"/>
    <p:sldMasterId id="2147484077" r:id="rId15"/>
    <p:sldMasterId id="2147484124" r:id="rId16"/>
    <p:sldMasterId id="2147484126" r:id="rId17"/>
    <p:sldMasterId id="2147484128" r:id="rId18"/>
    <p:sldMasterId id="2147484130" r:id="rId19"/>
    <p:sldMasterId id="2147484132" r:id="rId20"/>
    <p:sldMasterId id="2147484134" r:id="rId21"/>
    <p:sldMasterId id="2147484136" r:id="rId22"/>
    <p:sldMasterId id="2147484138" r:id="rId23"/>
    <p:sldMasterId id="2147484140" r:id="rId24"/>
    <p:sldMasterId id="2147484142" r:id="rId25"/>
    <p:sldMasterId id="2147484144" r:id="rId26"/>
    <p:sldMasterId id="2147484146" r:id="rId27"/>
    <p:sldMasterId id="2147484148" r:id="rId28"/>
    <p:sldMasterId id="2147484150" r:id="rId29"/>
    <p:sldMasterId id="2147484152" r:id="rId30"/>
    <p:sldMasterId id="2147484154" r:id="rId31"/>
    <p:sldMasterId id="2147484156" r:id="rId32"/>
    <p:sldMasterId id="2147484158" r:id="rId33"/>
    <p:sldMasterId id="2147484160" r:id="rId34"/>
    <p:sldMasterId id="2147484162" r:id="rId35"/>
    <p:sldMasterId id="2147484164" r:id="rId36"/>
    <p:sldMasterId id="2147484166" r:id="rId37"/>
    <p:sldMasterId id="2147484168" r:id="rId38"/>
    <p:sldMasterId id="2147484170" r:id="rId39"/>
    <p:sldMasterId id="2147484172" r:id="rId40"/>
    <p:sldMasterId id="2147484174" r:id="rId41"/>
    <p:sldMasterId id="2147484176" r:id="rId42"/>
    <p:sldMasterId id="2147484178" r:id="rId43"/>
    <p:sldMasterId id="2147484180" r:id="rId44"/>
    <p:sldMasterId id="2147484182" r:id="rId45"/>
    <p:sldMasterId id="2147484184" r:id="rId46"/>
    <p:sldMasterId id="2147484186" r:id="rId47"/>
    <p:sldMasterId id="2147484188" r:id="rId48"/>
    <p:sldMasterId id="2147484190" r:id="rId49"/>
    <p:sldMasterId id="2147484192" r:id="rId50"/>
    <p:sldMasterId id="2147484194" r:id="rId51"/>
    <p:sldMasterId id="2147484196" r:id="rId52"/>
    <p:sldMasterId id="2147484198" r:id="rId53"/>
    <p:sldMasterId id="2147484200" r:id="rId54"/>
    <p:sldMasterId id="2147484202" r:id="rId55"/>
    <p:sldMasterId id="2147484204" r:id="rId56"/>
    <p:sldMasterId id="2147484206" r:id="rId57"/>
    <p:sldMasterId id="2147484208" r:id="rId58"/>
    <p:sldMasterId id="2147484210" r:id="rId59"/>
    <p:sldMasterId id="2147484212" r:id="rId60"/>
    <p:sldMasterId id="2147484214" r:id="rId61"/>
    <p:sldMasterId id="2147484216" r:id="rId62"/>
    <p:sldMasterId id="2147484218" r:id="rId63"/>
    <p:sldMasterId id="2147484220" r:id="rId64"/>
    <p:sldMasterId id="2147484222" r:id="rId65"/>
    <p:sldMasterId id="2147484224" r:id="rId66"/>
    <p:sldMasterId id="2147484226" r:id="rId67"/>
    <p:sldMasterId id="2147484228" r:id="rId68"/>
    <p:sldMasterId id="2147484230" r:id="rId69"/>
    <p:sldMasterId id="2147484232" r:id="rId70"/>
    <p:sldMasterId id="2147484234" r:id="rId71"/>
    <p:sldMasterId id="2147484236" r:id="rId72"/>
    <p:sldMasterId id="2147484238" r:id="rId73"/>
    <p:sldMasterId id="2147484240" r:id="rId74"/>
    <p:sldMasterId id="2147484242" r:id="rId75"/>
    <p:sldMasterId id="2147484244" r:id="rId76"/>
    <p:sldMasterId id="2147484246" r:id="rId77"/>
    <p:sldMasterId id="2147484248" r:id="rId78"/>
    <p:sldMasterId id="2147484250" r:id="rId79"/>
    <p:sldMasterId id="2147484252" r:id="rId80"/>
    <p:sldMasterId id="2147484254" r:id="rId81"/>
    <p:sldMasterId id="2147484257" r:id="rId82"/>
    <p:sldMasterId id="2147484258" r:id="rId83"/>
    <p:sldMasterId id="2147484260" r:id="rId84"/>
    <p:sldMasterId id="2147484264" r:id="rId85"/>
    <p:sldMasterId id="2147484267" r:id="rId86"/>
    <p:sldMasterId id="2147484269" r:id="rId87"/>
    <p:sldMasterId id="2147484271" r:id="rId88"/>
    <p:sldMasterId id="2147484273" r:id="rId89"/>
    <p:sldMasterId id="2147484275" r:id="rId90"/>
    <p:sldMasterId id="2147484277" r:id="rId91"/>
    <p:sldMasterId id="2147484279" r:id="rId92"/>
    <p:sldMasterId id="2147484281" r:id="rId93"/>
    <p:sldMasterId id="2147484283" r:id="rId94"/>
    <p:sldMasterId id="2147484285" r:id="rId95"/>
    <p:sldMasterId id="2147484495" r:id="rId96"/>
    <p:sldMasterId id="2147484497" r:id="rId97"/>
    <p:sldMasterId id="2147484499" r:id="rId98"/>
    <p:sldMasterId id="2147484501" r:id="rId99"/>
    <p:sldMasterId id="2147484503" r:id="rId100"/>
    <p:sldMasterId id="2147484505" r:id="rId101"/>
    <p:sldMasterId id="2147484507" r:id="rId102"/>
    <p:sldMasterId id="2147484509" r:id="rId103"/>
    <p:sldMasterId id="2147484511" r:id="rId104"/>
    <p:sldMasterId id="2147484513" r:id="rId105"/>
    <p:sldMasterId id="2147484515" r:id="rId106"/>
    <p:sldMasterId id="2147484517" r:id="rId107"/>
    <p:sldMasterId id="2147484519" r:id="rId108"/>
    <p:sldMasterId id="2147484680" r:id="rId109"/>
    <p:sldMasterId id="2147484682" r:id="rId110"/>
    <p:sldMasterId id="2147484684" r:id="rId111"/>
    <p:sldMasterId id="2147484686" r:id="rId112"/>
    <p:sldMasterId id="2147484688" r:id="rId113"/>
    <p:sldMasterId id="2147484690" r:id="rId114"/>
    <p:sldMasterId id="2147484692" r:id="rId115"/>
    <p:sldMasterId id="2147484694" r:id="rId116"/>
    <p:sldMasterId id="2147484696" r:id="rId117"/>
    <p:sldMasterId id="2147484698" r:id="rId118"/>
    <p:sldMasterId id="2147484700" r:id="rId119"/>
    <p:sldMasterId id="2147484865" r:id="rId120"/>
    <p:sldMasterId id="2147484867" r:id="rId121"/>
    <p:sldMasterId id="2147484869" r:id="rId122"/>
    <p:sldMasterId id="2147484871" r:id="rId123"/>
    <p:sldMasterId id="2147484873" r:id="rId124"/>
    <p:sldMasterId id="2147484875" r:id="rId125"/>
    <p:sldMasterId id="2147484877" r:id="rId126"/>
    <p:sldMasterId id="2147484879" r:id="rId127"/>
    <p:sldMasterId id="2147484881" r:id="rId128"/>
    <p:sldMasterId id="2147484883" r:id="rId129"/>
    <p:sldMasterId id="2147484885" r:id="rId130"/>
    <p:sldMasterId id="2147484887" r:id="rId131"/>
    <p:sldMasterId id="2147484889" r:id="rId132"/>
    <p:sldMasterId id="2147484891" r:id="rId133"/>
    <p:sldMasterId id="2147484893" r:id="rId134"/>
    <p:sldMasterId id="2147484895" r:id="rId135"/>
    <p:sldMasterId id="2147484897" r:id="rId136"/>
    <p:sldMasterId id="2147484899" r:id="rId137"/>
    <p:sldMasterId id="2147484901" r:id="rId138"/>
    <p:sldMasterId id="2147484954" r:id="rId139"/>
    <p:sldMasterId id="2147484956" r:id="rId140"/>
    <p:sldMasterId id="2147484958" r:id="rId141"/>
    <p:sldMasterId id="2147484960" r:id="rId142"/>
    <p:sldMasterId id="2147484962" r:id="rId143"/>
    <p:sldMasterId id="2147484964" r:id="rId144"/>
    <p:sldMasterId id="2147484966" r:id="rId145"/>
    <p:sldMasterId id="2147484968" r:id="rId146"/>
    <p:sldMasterId id="2147484969" r:id="rId147"/>
    <p:sldMasterId id="2147484972" r:id="rId148"/>
    <p:sldMasterId id="2147484978" r:id="rId149"/>
    <p:sldMasterId id="2147484985" r:id="rId150"/>
    <p:sldMasterId id="2147484987" r:id="rId151"/>
    <p:sldMasterId id="2147484989" r:id="rId152"/>
    <p:sldMasterId id="2147484991" r:id="rId153"/>
    <p:sldMasterId id="2147484993" r:id="rId154"/>
    <p:sldMasterId id="2147484995" r:id="rId155"/>
    <p:sldMasterId id="2147484997" r:id="rId156"/>
    <p:sldMasterId id="2147484999" r:id="rId157"/>
    <p:sldMasterId id="2147485001" r:id="rId158"/>
    <p:sldMasterId id="2147485003" r:id="rId159"/>
    <p:sldMasterId id="2147485005" r:id="rId160"/>
    <p:sldMasterId id="2147485007" r:id="rId161"/>
    <p:sldMasterId id="2147485009" r:id="rId162"/>
    <p:sldMasterId id="2147485011" r:id="rId163"/>
    <p:sldMasterId id="2147485013" r:id="rId164"/>
    <p:sldMasterId id="2147485015" r:id="rId165"/>
    <p:sldMasterId id="2147485017" r:id="rId166"/>
    <p:sldMasterId id="2147485019" r:id="rId167"/>
    <p:sldMasterId id="2147485020" r:id="rId168"/>
    <p:sldMasterId id="2147485022" r:id="rId169"/>
    <p:sldMasterId id="2147485024" r:id="rId170"/>
    <p:sldMasterId id="2147485026" r:id="rId171"/>
    <p:sldMasterId id="2147485028" r:id="rId172"/>
    <p:sldMasterId id="2147485030" r:id="rId173"/>
    <p:sldMasterId id="2147485032" r:id="rId174"/>
    <p:sldMasterId id="2147485034" r:id="rId175"/>
    <p:sldMasterId id="2147485036" r:id="rId176"/>
    <p:sldMasterId id="2147485038" r:id="rId177"/>
    <p:sldMasterId id="2147485040" r:id="rId178"/>
    <p:sldMasterId id="2147485042" r:id="rId179"/>
    <p:sldMasterId id="2147485044" r:id="rId180"/>
    <p:sldMasterId id="2147485046" r:id="rId181"/>
    <p:sldMasterId id="2147485048" r:id="rId182"/>
    <p:sldMasterId id="2147485050" r:id="rId183"/>
    <p:sldMasterId id="2147485052" r:id="rId184"/>
    <p:sldMasterId id="2147485054" r:id="rId185"/>
    <p:sldMasterId id="2147485126" r:id="rId186"/>
    <p:sldMasterId id="2147485190" r:id="rId187"/>
    <p:sldMasterId id="2147485192" r:id="rId188"/>
    <p:sldMasterId id="2147485194" r:id="rId189"/>
    <p:sldMasterId id="2147485196" r:id="rId190"/>
    <p:sldMasterId id="2147485198" r:id="rId191"/>
    <p:sldMasterId id="2147485200" r:id="rId192"/>
    <p:sldMasterId id="2147485202" r:id="rId193"/>
    <p:sldMasterId id="2147485204" r:id="rId194"/>
    <p:sldMasterId id="2147485206" r:id="rId195"/>
    <p:sldMasterId id="2147485207" r:id="rId196"/>
    <p:sldMasterId id="2147485214" r:id="rId197"/>
    <p:sldMasterId id="2147485216" r:id="rId198"/>
    <p:sldMasterId id="2147485218" r:id="rId199"/>
    <p:sldMasterId id="2147485220" r:id="rId200"/>
    <p:sldMasterId id="2147485222" r:id="rId201"/>
    <p:sldMasterId id="2147485224" r:id="rId202"/>
    <p:sldMasterId id="2147485226" r:id="rId203"/>
    <p:sldMasterId id="2147485228" r:id="rId204"/>
    <p:sldMasterId id="2147485230" r:id="rId205"/>
    <p:sldMasterId id="2147485232" r:id="rId206"/>
    <p:sldMasterId id="2147485234" r:id="rId207"/>
    <p:sldMasterId id="2147485236" r:id="rId208"/>
    <p:sldMasterId id="2147485238" r:id="rId209"/>
    <p:sldMasterId id="2147485240" r:id="rId210"/>
    <p:sldMasterId id="2147485242" r:id="rId211"/>
    <p:sldMasterId id="2147485244" r:id="rId212"/>
  </p:sldMasterIdLst>
  <p:notesMasterIdLst>
    <p:notesMasterId r:id="rId259"/>
  </p:notesMasterIdLst>
  <p:handoutMasterIdLst>
    <p:handoutMasterId r:id="rId260"/>
  </p:handoutMasterIdLst>
  <p:sldIdLst>
    <p:sldId id="1458" r:id="rId213"/>
    <p:sldId id="972" r:id="rId214"/>
    <p:sldId id="1459" r:id="rId215"/>
    <p:sldId id="1461" r:id="rId216"/>
    <p:sldId id="1462" r:id="rId217"/>
    <p:sldId id="1463" r:id="rId218"/>
    <p:sldId id="1464" r:id="rId219"/>
    <p:sldId id="1465" r:id="rId220"/>
    <p:sldId id="1466" r:id="rId221"/>
    <p:sldId id="1467" r:id="rId222"/>
    <p:sldId id="1468" r:id="rId223"/>
    <p:sldId id="1469" r:id="rId224"/>
    <p:sldId id="1470" r:id="rId225"/>
    <p:sldId id="1471" r:id="rId226"/>
    <p:sldId id="1472" r:id="rId227"/>
    <p:sldId id="1473" r:id="rId228"/>
    <p:sldId id="1474" r:id="rId229"/>
    <p:sldId id="1475" r:id="rId230"/>
    <p:sldId id="1476" r:id="rId231"/>
    <p:sldId id="1477" r:id="rId232"/>
    <p:sldId id="1478" r:id="rId233"/>
    <p:sldId id="1479" r:id="rId234"/>
    <p:sldId id="1480" r:id="rId235"/>
    <p:sldId id="1481" r:id="rId236"/>
    <p:sldId id="1482" r:id="rId237"/>
    <p:sldId id="1483" r:id="rId238"/>
    <p:sldId id="1484" r:id="rId239"/>
    <p:sldId id="1485" r:id="rId240"/>
    <p:sldId id="1486" r:id="rId241"/>
    <p:sldId id="1487" r:id="rId242"/>
    <p:sldId id="1488" r:id="rId243"/>
    <p:sldId id="1489" r:id="rId244"/>
    <p:sldId id="1490" r:id="rId245"/>
    <p:sldId id="1491" r:id="rId246"/>
    <p:sldId id="1492" r:id="rId247"/>
    <p:sldId id="1493" r:id="rId248"/>
    <p:sldId id="1494" r:id="rId249"/>
    <p:sldId id="1495" r:id="rId250"/>
    <p:sldId id="1496" r:id="rId251"/>
    <p:sldId id="1497" r:id="rId252"/>
    <p:sldId id="1498" r:id="rId253"/>
    <p:sldId id="1499" r:id="rId254"/>
    <p:sldId id="1500" r:id="rId255"/>
    <p:sldId id="1284" r:id="rId256"/>
    <p:sldId id="1449" r:id="rId257"/>
    <p:sldId id="327" r:id="rId258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677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358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37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16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3982" algn="l" defTabSz="91358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0750" algn="l" defTabSz="91358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7520" algn="l" defTabSz="91358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4291" algn="l" defTabSz="91358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8B99E1-AB75-4FAD-A0AC-3F1F968E53E7}">
          <p14:sldIdLst>
            <p14:sldId id="1458"/>
            <p14:sldId id="972"/>
            <p14:sldId id="1459"/>
            <p14:sldId id="1461"/>
            <p14:sldId id="1462"/>
            <p14:sldId id="1463"/>
            <p14:sldId id="1464"/>
            <p14:sldId id="1465"/>
            <p14:sldId id="1466"/>
            <p14:sldId id="1467"/>
            <p14:sldId id="1468"/>
            <p14:sldId id="1469"/>
            <p14:sldId id="1470"/>
            <p14:sldId id="1471"/>
            <p14:sldId id="1472"/>
            <p14:sldId id="1473"/>
            <p14:sldId id="1474"/>
            <p14:sldId id="1475"/>
            <p14:sldId id="1476"/>
            <p14:sldId id="1477"/>
            <p14:sldId id="1478"/>
            <p14:sldId id="1479"/>
            <p14:sldId id="1480"/>
            <p14:sldId id="1481"/>
            <p14:sldId id="1482"/>
            <p14:sldId id="1483"/>
            <p14:sldId id="1484"/>
            <p14:sldId id="1485"/>
            <p14:sldId id="1486"/>
            <p14:sldId id="1487"/>
            <p14:sldId id="1488"/>
            <p14:sldId id="1489"/>
            <p14:sldId id="1490"/>
            <p14:sldId id="1491"/>
            <p14:sldId id="1492"/>
            <p14:sldId id="1493"/>
            <p14:sldId id="1494"/>
            <p14:sldId id="1495"/>
            <p14:sldId id="1496"/>
            <p14:sldId id="1497"/>
            <p14:sldId id="1498"/>
            <p14:sldId id="1499"/>
            <p14:sldId id="1500"/>
            <p14:sldId id="1284"/>
          </p14:sldIdLst>
        </p14:section>
        <p14:section name="Untitled Section" id="{9A8EC785-3E92-48EA-9FF2-A3F6E0A4D17E}">
          <p14:sldIdLst>
            <p14:sldId id="1449"/>
            <p14:sldId id="32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66FF33"/>
    <a:srgbClr val="66A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28" autoAdjust="0"/>
    <p:restoredTop sz="95025" autoAdjust="0"/>
  </p:normalViewPr>
  <p:slideViewPr>
    <p:cSldViewPr>
      <p:cViewPr>
        <p:scale>
          <a:sx n="100" d="100"/>
          <a:sy n="100" d="100"/>
        </p:scale>
        <p:origin x="-168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8" d="100"/>
          <a:sy n="118" d="100"/>
        </p:scale>
        <p:origin x="-1520" y="-104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Master" Target="slideMasters/slideMaster117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63" Type="http://schemas.openxmlformats.org/officeDocument/2006/relationships/slideMaster" Target="slideMasters/slideMaster63.xml"/><Relationship Id="rId84" Type="http://schemas.openxmlformats.org/officeDocument/2006/relationships/slideMaster" Target="slideMasters/slideMaster84.xml"/><Relationship Id="rId138" Type="http://schemas.openxmlformats.org/officeDocument/2006/relationships/slideMaster" Target="slideMasters/slideMaster138.xml"/><Relationship Id="rId159" Type="http://schemas.openxmlformats.org/officeDocument/2006/relationships/slideMaster" Target="slideMasters/slideMaster159.xml"/><Relationship Id="rId170" Type="http://schemas.openxmlformats.org/officeDocument/2006/relationships/slideMaster" Target="slideMasters/slideMaster170.xml"/><Relationship Id="rId191" Type="http://schemas.openxmlformats.org/officeDocument/2006/relationships/slideMaster" Target="slideMasters/slideMaster191.xml"/><Relationship Id="rId205" Type="http://schemas.openxmlformats.org/officeDocument/2006/relationships/slideMaster" Target="slideMasters/slideMaster205.xml"/><Relationship Id="rId226" Type="http://schemas.openxmlformats.org/officeDocument/2006/relationships/slide" Target="slides/slide14.xml"/><Relationship Id="rId247" Type="http://schemas.openxmlformats.org/officeDocument/2006/relationships/slide" Target="slides/slide35.xml"/><Relationship Id="rId107" Type="http://schemas.openxmlformats.org/officeDocument/2006/relationships/slideMaster" Target="slideMasters/slideMaster107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53" Type="http://schemas.openxmlformats.org/officeDocument/2006/relationships/slideMaster" Target="slideMasters/slideMaster53.xml"/><Relationship Id="rId74" Type="http://schemas.openxmlformats.org/officeDocument/2006/relationships/slideMaster" Target="slideMasters/slideMaster74.xml"/><Relationship Id="rId128" Type="http://schemas.openxmlformats.org/officeDocument/2006/relationships/slideMaster" Target="slideMasters/slideMaster128.xml"/><Relationship Id="rId149" Type="http://schemas.openxmlformats.org/officeDocument/2006/relationships/slideMaster" Target="slideMasters/slideMaster149.xml"/><Relationship Id="rId5" Type="http://schemas.openxmlformats.org/officeDocument/2006/relationships/slideMaster" Target="slideMasters/slideMaster5.xml"/><Relationship Id="rId95" Type="http://schemas.openxmlformats.org/officeDocument/2006/relationships/slideMaster" Target="slideMasters/slideMaster95.xml"/><Relationship Id="rId160" Type="http://schemas.openxmlformats.org/officeDocument/2006/relationships/slideMaster" Target="slideMasters/slideMaster160.xml"/><Relationship Id="rId181" Type="http://schemas.openxmlformats.org/officeDocument/2006/relationships/slideMaster" Target="slideMasters/slideMaster181.xml"/><Relationship Id="rId216" Type="http://schemas.openxmlformats.org/officeDocument/2006/relationships/slide" Target="slides/slide4.xml"/><Relationship Id="rId237" Type="http://schemas.openxmlformats.org/officeDocument/2006/relationships/slide" Target="slides/slide25.xml"/><Relationship Id="rId258" Type="http://schemas.openxmlformats.org/officeDocument/2006/relationships/slide" Target="slides/slide46.xml"/><Relationship Id="rId22" Type="http://schemas.openxmlformats.org/officeDocument/2006/relationships/slideMaster" Target="slideMasters/slideMaster22.xml"/><Relationship Id="rId43" Type="http://schemas.openxmlformats.org/officeDocument/2006/relationships/slideMaster" Target="slideMasters/slideMaster43.xml"/><Relationship Id="rId64" Type="http://schemas.openxmlformats.org/officeDocument/2006/relationships/slideMaster" Target="slideMasters/slideMaster64.xml"/><Relationship Id="rId118" Type="http://schemas.openxmlformats.org/officeDocument/2006/relationships/slideMaster" Target="slideMasters/slideMaster118.xml"/><Relationship Id="rId139" Type="http://schemas.openxmlformats.org/officeDocument/2006/relationships/slideMaster" Target="slideMasters/slideMaster139.xml"/><Relationship Id="rId85" Type="http://schemas.openxmlformats.org/officeDocument/2006/relationships/slideMaster" Target="slideMasters/slideMaster85.xml"/><Relationship Id="rId150" Type="http://schemas.openxmlformats.org/officeDocument/2006/relationships/slideMaster" Target="slideMasters/slideMaster150.xml"/><Relationship Id="rId171" Type="http://schemas.openxmlformats.org/officeDocument/2006/relationships/slideMaster" Target="slideMasters/slideMaster171.xml"/><Relationship Id="rId192" Type="http://schemas.openxmlformats.org/officeDocument/2006/relationships/slideMaster" Target="slideMasters/slideMaster192.xml"/><Relationship Id="rId206" Type="http://schemas.openxmlformats.org/officeDocument/2006/relationships/slideMaster" Target="slideMasters/slideMaster206.xml"/><Relationship Id="rId227" Type="http://schemas.openxmlformats.org/officeDocument/2006/relationships/slide" Target="slides/slide15.xml"/><Relationship Id="rId248" Type="http://schemas.openxmlformats.org/officeDocument/2006/relationships/slide" Target="slides/slide36.xml"/><Relationship Id="rId12" Type="http://schemas.openxmlformats.org/officeDocument/2006/relationships/slideMaster" Target="slideMasters/slideMaster12.xml"/><Relationship Id="rId33" Type="http://schemas.openxmlformats.org/officeDocument/2006/relationships/slideMaster" Target="slideMasters/slideMaster33.xml"/><Relationship Id="rId108" Type="http://schemas.openxmlformats.org/officeDocument/2006/relationships/slideMaster" Target="slideMasters/slideMaster108.xml"/><Relationship Id="rId129" Type="http://schemas.openxmlformats.org/officeDocument/2006/relationships/slideMaster" Target="slideMasters/slideMaster129.xml"/><Relationship Id="rId54" Type="http://schemas.openxmlformats.org/officeDocument/2006/relationships/slideMaster" Target="slideMasters/slideMaster54.xml"/><Relationship Id="rId75" Type="http://schemas.openxmlformats.org/officeDocument/2006/relationships/slideMaster" Target="slideMasters/slideMaster75.xml"/><Relationship Id="rId96" Type="http://schemas.openxmlformats.org/officeDocument/2006/relationships/slideMaster" Target="slideMasters/slideMaster96.xml"/><Relationship Id="rId140" Type="http://schemas.openxmlformats.org/officeDocument/2006/relationships/slideMaster" Target="slideMasters/slideMaster140.xml"/><Relationship Id="rId161" Type="http://schemas.openxmlformats.org/officeDocument/2006/relationships/slideMaster" Target="slideMasters/slideMaster161.xml"/><Relationship Id="rId182" Type="http://schemas.openxmlformats.org/officeDocument/2006/relationships/slideMaster" Target="slideMasters/slideMaster182.xml"/><Relationship Id="rId217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12" Type="http://schemas.openxmlformats.org/officeDocument/2006/relationships/slideMaster" Target="slideMasters/slideMaster212.xml"/><Relationship Id="rId233" Type="http://schemas.openxmlformats.org/officeDocument/2006/relationships/slide" Target="slides/slide21.xml"/><Relationship Id="rId238" Type="http://schemas.openxmlformats.org/officeDocument/2006/relationships/slide" Target="slides/slide26.xml"/><Relationship Id="rId254" Type="http://schemas.openxmlformats.org/officeDocument/2006/relationships/slide" Target="slides/slide42.xml"/><Relationship Id="rId259" Type="http://schemas.openxmlformats.org/officeDocument/2006/relationships/notesMaster" Target="notesMasters/notesMaster1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Master" Target="slideMasters/slideMaster114.xml"/><Relationship Id="rId119" Type="http://schemas.openxmlformats.org/officeDocument/2006/relationships/slideMaster" Target="slideMasters/slideMaster119.xml"/><Relationship Id="rId44" Type="http://schemas.openxmlformats.org/officeDocument/2006/relationships/slideMaster" Target="slideMasters/slideMaster44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81" Type="http://schemas.openxmlformats.org/officeDocument/2006/relationships/slideMaster" Target="slideMasters/slideMaster81.xml"/><Relationship Id="rId86" Type="http://schemas.openxmlformats.org/officeDocument/2006/relationships/slideMaster" Target="slideMasters/slideMaster86.xml"/><Relationship Id="rId130" Type="http://schemas.openxmlformats.org/officeDocument/2006/relationships/slideMaster" Target="slideMasters/slideMaster130.xml"/><Relationship Id="rId135" Type="http://schemas.openxmlformats.org/officeDocument/2006/relationships/slideMaster" Target="slideMasters/slideMaster135.xml"/><Relationship Id="rId151" Type="http://schemas.openxmlformats.org/officeDocument/2006/relationships/slideMaster" Target="slideMasters/slideMaster151.xml"/><Relationship Id="rId156" Type="http://schemas.openxmlformats.org/officeDocument/2006/relationships/slideMaster" Target="slideMasters/slideMaster156.xml"/><Relationship Id="rId177" Type="http://schemas.openxmlformats.org/officeDocument/2006/relationships/slideMaster" Target="slideMasters/slideMaster177.xml"/><Relationship Id="rId198" Type="http://schemas.openxmlformats.org/officeDocument/2006/relationships/slideMaster" Target="slideMasters/slideMaster198.xml"/><Relationship Id="rId172" Type="http://schemas.openxmlformats.org/officeDocument/2006/relationships/slideMaster" Target="slideMasters/slideMaster172.xml"/><Relationship Id="rId193" Type="http://schemas.openxmlformats.org/officeDocument/2006/relationships/slideMaster" Target="slideMasters/slideMaster193.xml"/><Relationship Id="rId202" Type="http://schemas.openxmlformats.org/officeDocument/2006/relationships/slideMaster" Target="slideMasters/slideMaster202.xml"/><Relationship Id="rId207" Type="http://schemas.openxmlformats.org/officeDocument/2006/relationships/slideMaster" Target="slideMasters/slideMaster207.xml"/><Relationship Id="rId223" Type="http://schemas.openxmlformats.org/officeDocument/2006/relationships/slide" Target="slides/slide11.xml"/><Relationship Id="rId228" Type="http://schemas.openxmlformats.org/officeDocument/2006/relationships/slide" Target="slides/slide16.xml"/><Relationship Id="rId244" Type="http://schemas.openxmlformats.org/officeDocument/2006/relationships/slide" Target="slides/slide32.xml"/><Relationship Id="rId249" Type="http://schemas.openxmlformats.org/officeDocument/2006/relationships/slide" Target="slides/slide37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Master" Target="slideMasters/slideMaster109.xml"/><Relationship Id="rId260" Type="http://schemas.openxmlformats.org/officeDocument/2006/relationships/handoutMaster" Target="handoutMasters/handoutMaster1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Master" Target="slideMasters/slideMaster97.xml"/><Relationship Id="rId104" Type="http://schemas.openxmlformats.org/officeDocument/2006/relationships/slideMaster" Target="slideMasters/slideMaster104.xml"/><Relationship Id="rId120" Type="http://schemas.openxmlformats.org/officeDocument/2006/relationships/slideMaster" Target="slideMasters/slideMaster120.xml"/><Relationship Id="rId125" Type="http://schemas.openxmlformats.org/officeDocument/2006/relationships/slideMaster" Target="slideMasters/slideMaster125.xml"/><Relationship Id="rId141" Type="http://schemas.openxmlformats.org/officeDocument/2006/relationships/slideMaster" Target="slideMasters/slideMaster141.xml"/><Relationship Id="rId146" Type="http://schemas.openxmlformats.org/officeDocument/2006/relationships/slideMaster" Target="slideMasters/slideMaster146.xml"/><Relationship Id="rId167" Type="http://schemas.openxmlformats.org/officeDocument/2006/relationships/slideMaster" Target="slideMasters/slideMaster167.xml"/><Relationship Id="rId188" Type="http://schemas.openxmlformats.org/officeDocument/2006/relationships/slideMaster" Target="slideMasters/slideMaster188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Master" Target="slideMasters/slideMaster92.xml"/><Relationship Id="rId162" Type="http://schemas.openxmlformats.org/officeDocument/2006/relationships/slideMaster" Target="slideMasters/slideMaster162.xml"/><Relationship Id="rId183" Type="http://schemas.openxmlformats.org/officeDocument/2006/relationships/slideMaster" Target="slideMasters/slideMaster183.xml"/><Relationship Id="rId213" Type="http://schemas.openxmlformats.org/officeDocument/2006/relationships/slide" Target="slides/slide1.xml"/><Relationship Id="rId218" Type="http://schemas.openxmlformats.org/officeDocument/2006/relationships/slide" Target="slides/slide6.xml"/><Relationship Id="rId234" Type="http://schemas.openxmlformats.org/officeDocument/2006/relationships/slide" Target="slides/slide22.xml"/><Relationship Id="rId239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50" Type="http://schemas.openxmlformats.org/officeDocument/2006/relationships/slide" Target="slides/slide38.xml"/><Relationship Id="rId255" Type="http://schemas.openxmlformats.org/officeDocument/2006/relationships/slide" Target="slides/slide43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Master" Target="slideMasters/slideMaster87.xml"/><Relationship Id="rId110" Type="http://schemas.openxmlformats.org/officeDocument/2006/relationships/slideMaster" Target="slideMasters/slideMaster110.xml"/><Relationship Id="rId115" Type="http://schemas.openxmlformats.org/officeDocument/2006/relationships/slideMaster" Target="slideMasters/slideMaster115.xml"/><Relationship Id="rId131" Type="http://schemas.openxmlformats.org/officeDocument/2006/relationships/slideMaster" Target="slideMasters/slideMaster131.xml"/><Relationship Id="rId136" Type="http://schemas.openxmlformats.org/officeDocument/2006/relationships/slideMaster" Target="slideMasters/slideMaster136.xml"/><Relationship Id="rId157" Type="http://schemas.openxmlformats.org/officeDocument/2006/relationships/slideMaster" Target="slideMasters/slideMaster157.xml"/><Relationship Id="rId178" Type="http://schemas.openxmlformats.org/officeDocument/2006/relationships/slideMaster" Target="slideMasters/slideMaster178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152" Type="http://schemas.openxmlformats.org/officeDocument/2006/relationships/slideMaster" Target="slideMasters/slideMaster152.xml"/><Relationship Id="rId173" Type="http://schemas.openxmlformats.org/officeDocument/2006/relationships/slideMaster" Target="slideMasters/slideMaster173.xml"/><Relationship Id="rId194" Type="http://schemas.openxmlformats.org/officeDocument/2006/relationships/slideMaster" Target="slideMasters/slideMaster194.xml"/><Relationship Id="rId199" Type="http://schemas.openxmlformats.org/officeDocument/2006/relationships/slideMaster" Target="slideMasters/slideMaster199.xml"/><Relationship Id="rId203" Type="http://schemas.openxmlformats.org/officeDocument/2006/relationships/slideMaster" Target="slideMasters/slideMaster203.xml"/><Relationship Id="rId208" Type="http://schemas.openxmlformats.org/officeDocument/2006/relationships/slideMaster" Target="slideMasters/slideMaster208.xml"/><Relationship Id="rId229" Type="http://schemas.openxmlformats.org/officeDocument/2006/relationships/slide" Target="slides/slide17.xml"/><Relationship Id="rId19" Type="http://schemas.openxmlformats.org/officeDocument/2006/relationships/slideMaster" Target="slideMasters/slideMaster19.xml"/><Relationship Id="rId224" Type="http://schemas.openxmlformats.org/officeDocument/2006/relationships/slide" Target="slides/slide12.xml"/><Relationship Id="rId240" Type="http://schemas.openxmlformats.org/officeDocument/2006/relationships/slide" Target="slides/slide28.xml"/><Relationship Id="rId245" Type="http://schemas.openxmlformats.org/officeDocument/2006/relationships/slide" Target="slides/slide33.xml"/><Relationship Id="rId261" Type="http://schemas.openxmlformats.org/officeDocument/2006/relationships/presProps" Target="presProps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Relationship Id="rId100" Type="http://schemas.openxmlformats.org/officeDocument/2006/relationships/slideMaster" Target="slideMasters/slideMaster100.xml"/><Relationship Id="rId105" Type="http://schemas.openxmlformats.org/officeDocument/2006/relationships/slideMaster" Target="slideMasters/slideMaster105.xml"/><Relationship Id="rId126" Type="http://schemas.openxmlformats.org/officeDocument/2006/relationships/slideMaster" Target="slideMasters/slideMaster126.xml"/><Relationship Id="rId147" Type="http://schemas.openxmlformats.org/officeDocument/2006/relationships/slideMaster" Target="slideMasters/slideMaster147.xml"/><Relationship Id="rId168" Type="http://schemas.openxmlformats.org/officeDocument/2006/relationships/slideMaster" Target="slideMasters/slideMaster168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Master" Target="slideMasters/slideMaster93.xml"/><Relationship Id="rId98" Type="http://schemas.openxmlformats.org/officeDocument/2006/relationships/slideMaster" Target="slideMasters/slideMaster98.xml"/><Relationship Id="rId121" Type="http://schemas.openxmlformats.org/officeDocument/2006/relationships/slideMaster" Target="slideMasters/slideMaster121.xml"/><Relationship Id="rId142" Type="http://schemas.openxmlformats.org/officeDocument/2006/relationships/slideMaster" Target="slideMasters/slideMaster142.xml"/><Relationship Id="rId163" Type="http://schemas.openxmlformats.org/officeDocument/2006/relationships/slideMaster" Target="slideMasters/slideMaster163.xml"/><Relationship Id="rId184" Type="http://schemas.openxmlformats.org/officeDocument/2006/relationships/slideMaster" Target="slideMasters/slideMaster184.xml"/><Relationship Id="rId189" Type="http://schemas.openxmlformats.org/officeDocument/2006/relationships/slideMaster" Target="slideMasters/slideMaster189.xml"/><Relationship Id="rId219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.xml"/><Relationship Id="rId230" Type="http://schemas.openxmlformats.org/officeDocument/2006/relationships/slide" Target="slides/slide18.xml"/><Relationship Id="rId235" Type="http://schemas.openxmlformats.org/officeDocument/2006/relationships/slide" Target="slides/slide23.xml"/><Relationship Id="rId251" Type="http://schemas.openxmlformats.org/officeDocument/2006/relationships/slide" Target="slides/slide39.xml"/><Relationship Id="rId256" Type="http://schemas.openxmlformats.org/officeDocument/2006/relationships/slide" Target="slides/slide44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Relationship Id="rId116" Type="http://schemas.openxmlformats.org/officeDocument/2006/relationships/slideMaster" Target="slideMasters/slideMaster116.xml"/><Relationship Id="rId137" Type="http://schemas.openxmlformats.org/officeDocument/2006/relationships/slideMaster" Target="slideMasters/slideMaster137.xml"/><Relationship Id="rId158" Type="http://schemas.openxmlformats.org/officeDocument/2006/relationships/slideMaster" Target="slideMasters/slideMaster158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Master" Target="slideMasters/slideMaster83.xml"/><Relationship Id="rId88" Type="http://schemas.openxmlformats.org/officeDocument/2006/relationships/slideMaster" Target="slideMasters/slideMaster88.xml"/><Relationship Id="rId111" Type="http://schemas.openxmlformats.org/officeDocument/2006/relationships/slideMaster" Target="slideMasters/slideMaster111.xml"/><Relationship Id="rId132" Type="http://schemas.openxmlformats.org/officeDocument/2006/relationships/slideMaster" Target="slideMasters/slideMaster132.xml"/><Relationship Id="rId153" Type="http://schemas.openxmlformats.org/officeDocument/2006/relationships/slideMaster" Target="slideMasters/slideMaster153.xml"/><Relationship Id="rId174" Type="http://schemas.openxmlformats.org/officeDocument/2006/relationships/slideMaster" Target="slideMasters/slideMaster174.xml"/><Relationship Id="rId179" Type="http://schemas.openxmlformats.org/officeDocument/2006/relationships/slideMaster" Target="slideMasters/slideMaster179.xml"/><Relationship Id="rId195" Type="http://schemas.openxmlformats.org/officeDocument/2006/relationships/slideMaster" Target="slideMasters/slideMaster195.xml"/><Relationship Id="rId209" Type="http://schemas.openxmlformats.org/officeDocument/2006/relationships/slideMaster" Target="slideMasters/slideMaster209.xml"/><Relationship Id="rId190" Type="http://schemas.openxmlformats.org/officeDocument/2006/relationships/slideMaster" Target="slideMasters/slideMaster190.xml"/><Relationship Id="rId204" Type="http://schemas.openxmlformats.org/officeDocument/2006/relationships/slideMaster" Target="slideMasters/slideMaster204.xml"/><Relationship Id="rId220" Type="http://schemas.openxmlformats.org/officeDocument/2006/relationships/slide" Target="slides/slide8.xml"/><Relationship Id="rId225" Type="http://schemas.openxmlformats.org/officeDocument/2006/relationships/slide" Target="slides/slide13.xml"/><Relationship Id="rId241" Type="http://schemas.openxmlformats.org/officeDocument/2006/relationships/slide" Target="slides/slide29.xml"/><Relationship Id="rId246" Type="http://schemas.openxmlformats.org/officeDocument/2006/relationships/slide" Target="slides/slide34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Master" Target="slideMasters/slideMaster57.xml"/><Relationship Id="rId106" Type="http://schemas.openxmlformats.org/officeDocument/2006/relationships/slideMaster" Target="slideMasters/slideMaster106.xml"/><Relationship Id="rId127" Type="http://schemas.openxmlformats.org/officeDocument/2006/relationships/slideMaster" Target="slideMasters/slideMaster127.xml"/><Relationship Id="rId262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Master" Target="slideMasters/slideMaster52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94" Type="http://schemas.openxmlformats.org/officeDocument/2006/relationships/slideMaster" Target="slideMasters/slideMaster94.xml"/><Relationship Id="rId99" Type="http://schemas.openxmlformats.org/officeDocument/2006/relationships/slideMaster" Target="slideMasters/slideMaster99.xml"/><Relationship Id="rId101" Type="http://schemas.openxmlformats.org/officeDocument/2006/relationships/slideMaster" Target="slideMasters/slideMaster101.xml"/><Relationship Id="rId122" Type="http://schemas.openxmlformats.org/officeDocument/2006/relationships/slideMaster" Target="slideMasters/slideMaster122.xml"/><Relationship Id="rId143" Type="http://schemas.openxmlformats.org/officeDocument/2006/relationships/slideMaster" Target="slideMasters/slideMaster143.xml"/><Relationship Id="rId148" Type="http://schemas.openxmlformats.org/officeDocument/2006/relationships/slideMaster" Target="slideMasters/slideMaster148.xml"/><Relationship Id="rId164" Type="http://schemas.openxmlformats.org/officeDocument/2006/relationships/slideMaster" Target="slideMasters/slideMaster164.xml"/><Relationship Id="rId169" Type="http://schemas.openxmlformats.org/officeDocument/2006/relationships/slideMaster" Target="slideMasters/slideMaster169.xml"/><Relationship Id="rId185" Type="http://schemas.openxmlformats.org/officeDocument/2006/relationships/slideMaster" Target="slideMasters/slideMaster18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Master" Target="slideMasters/slideMaster180.xml"/><Relationship Id="rId210" Type="http://schemas.openxmlformats.org/officeDocument/2006/relationships/slideMaster" Target="slideMasters/slideMaster210.xml"/><Relationship Id="rId215" Type="http://schemas.openxmlformats.org/officeDocument/2006/relationships/slide" Target="slides/slide3.xml"/><Relationship Id="rId236" Type="http://schemas.openxmlformats.org/officeDocument/2006/relationships/slide" Target="slides/slide24.xml"/><Relationship Id="rId257" Type="http://schemas.openxmlformats.org/officeDocument/2006/relationships/slide" Target="slides/slide45.xml"/><Relationship Id="rId26" Type="http://schemas.openxmlformats.org/officeDocument/2006/relationships/slideMaster" Target="slideMasters/slideMaster26.xml"/><Relationship Id="rId231" Type="http://schemas.openxmlformats.org/officeDocument/2006/relationships/slide" Target="slides/slide19.xml"/><Relationship Id="rId252" Type="http://schemas.openxmlformats.org/officeDocument/2006/relationships/slide" Target="slides/slide40.xml"/><Relationship Id="rId47" Type="http://schemas.openxmlformats.org/officeDocument/2006/relationships/slideMaster" Target="slideMasters/slideMaster47.xml"/><Relationship Id="rId68" Type="http://schemas.openxmlformats.org/officeDocument/2006/relationships/slideMaster" Target="slideMasters/slideMaster68.xml"/><Relationship Id="rId89" Type="http://schemas.openxmlformats.org/officeDocument/2006/relationships/slideMaster" Target="slideMasters/slideMaster89.xml"/><Relationship Id="rId112" Type="http://schemas.openxmlformats.org/officeDocument/2006/relationships/slideMaster" Target="slideMasters/slideMaster112.xml"/><Relationship Id="rId133" Type="http://schemas.openxmlformats.org/officeDocument/2006/relationships/slideMaster" Target="slideMasters/slideMaster133.xml"/><Relationship Id="rId154" Type="http://schemas.openxmlformats.org/officeDocument/2006/relationships/slideMaster" Target="slideMasters/slideMaster154.xml"/><Relationship Id="rId175" Type="http://schemas.openxmlformats.org/officeDocument/2006/relationships/slideMaster" Target="slideMasters/slideMaster175.xml"/><Relationship Id="rId196" Type="http://schemas.openxmlformats.org/officeDocument/2006/relationships/slideMaster" Target="slideMasters/slideMaster196.xml"/><Relationship Id="rId200" Type="http://schemas.openxmlformats.org/officeDocument/2006/relationships/slideMaster" Target="slideMasters/slideMaster200.xml"/><Relationship Id="rId16" Type="http://schemas.openxmlformats.org/officeDocument/2006/relationships/slideMaster" Target="slideMasters/slideMaster16.xml"/><Relationship Id="rId221" Type="http://schemas.openxmlformats.org/officeDocument/2006/relationships/slide" Target="slides/slide9.xml"/><Relationship Id="rId242" Type="http://schemas.openxmlformats.org/officeDocument/2006/relationships/slide" Target="slides/slide30.xml"/><Relationship Id="rId263" Type="http://schemas.openxmlformats.org/officeDocument/2006/relationships/theme" Target="theme/theme1.xml"/><Relationship Id="rId37" Type="http://schemas.openxmlformats.org/officeDocument/2006/relationships/slideMaster" Target="slideMasters/slideMaster37.xml"/><Relationship Id="rId58" Type="http://schemas.openxmlformats.org/officeDocument/2006/relationships/slideMaster" Target="slideMasters/slideMaster58.xml"/><Relationship Id="rId79" Type="http://schemas.openxmlformats.org/officeDocument/2006/relationships/slideMaster" Target="slideMasters/slideMaster79.xml"/><Relationship Id="rId102" Type="http://schemas.openxmlformats.org/officeDocument/2006/relationships/slideMaster" Target="slideMasters/slideMaster102.xml"/><Relationship Id="rId123" Type="http://schemas.openxmlformats.org/officeDocument/2006/relationships/slideMaster" Target="slideMasters/slideMaster123.xml"/><Relationship Id="rId144" Type="http://schemas.openxmlformats.org/officeDocument/2006/relationships/slideMaster" Target="slideMasters/slideMaster144.xml"/><Relationship Id="rId90" Type="http://schemas.openxmlformats.org/officeDocument/2006/relationships/slideMaster" Target="slideMasters/slideMaster90.xml"/><Relationship Id="rId165" Type="http://schemas.openxmlformats.org/officeDocument/2006/relationships/slideMaster" Target="slideMasters/slideMaster165.xml"/><Relationship Id="rId186" Type="http://schemas.openxmlformats.org/officeDocument/2006/relationships/slideMaster" Target="slideMasters/slideMaster186.xml"/><Relationship Id="rId211" Type="http://schemas.openxmlformats.org/officeDocument/2006/relationships/slideMaster" Target="slideMasters/slideMaster211.xml"/><Relationship Id="rId232" Type="http://schemas.openxmlformats.org/officeDocument/2006/relationships/slide" Target="slides/slide20.xml"/><Relationship Id="rId253" Type="http://schemas.openxmlformats.org/officeDocument/2006/relationships/slide" Target="slides/slide41.xml"/><Relationship Id="rId27" Type="http://schemas.openxmlformats.org/officeDocument/2006/relationships/slideMaster" Target="slideMasters/slideMaster27.xml"/><Relationship Id="rId48" Type="http://schemas.openxmlformats.org/officeDocument/2006/relationships/slideMaster" Target="slideMasters/slideMaster48.xml"/><Relationship Id="rId69" Type="http://schemas.openxmlformats.org/officeDocument/2006/relationships/slideMaster" Target="slideMasters/slideMaster69.xml"/><Relationship Id="rId113" Type="http://schemas.openxmlformats.org/officeDocument/2006/relationships/slideMaster" Target="slideMasters/slideMaster113.xml"/><Relationship Id="rId134" Type="http://schemas.openxmlformats.org/officeDocument/2006/relationships/slideMaster" Target="slideMasters/slideMaster134.xml"/><Relationship Id="rId80" Type="http://schemas.openxmlformats.org/officeDocument/2006/relationships/slideMaster" Target="slideMasters/slideMaster80.xml"/><Relationship Id="rId155" Type="http://schemas.openxmlformats.org/officeDocument/2006/relationships/slideMaster" Target="slideMasters/slideMaster155.xml"/><Relationship Id="rId176" Type="http://schemas.openxmlformats.org/officeDocument/2006/relationships/slideMaster" Target="slideMasters/slideMaster176.xml"/><Relationship Id="rId197" Type="http://schemas.openxmlformats.org/officeDocument/2006/relationships/slideMaster" Target="slideMasters/slideMaster197.xml"/><Relationship Id="rId201" Type="http://schemas.openxmlformats.org/officeDocument/2006/relationships/slideMaster" Target="slideMasters/slideMaster201.xml"/><Relationship Id="rId222" Type="http://schemas.openxmlformats.org/officeDocument/2006/relationships/slide" Target="slides/slide10.xml"/><Relationship Id="rId243" Type="http://schemas.openxmlformats.org/officeDocument/2006/relationships/slide" Target="slides/slide31.xml"/><Relationship Id="rId264" Type="http://schemas.openxmlformats.org/officeDocument/2006/relationships/tableStyles" Target="tableStyles.xml"/><Relationship Id="rId17" Type="http://schemas.openxmlformats.org/officeDocument/2006/relationships/slideMaster" Target="slideMasters/slideMaster17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Master" Target="slideMasters/slideMaster103.xml"/><Relationship Id="rId124" Type="http://schemas.openxmlformats.org/officeDocument/2006/relationships/slideMaster" Target="slideMasters/slideMaster124.xml"/><Relationship Id="rId70" Type="http://schemas.openxmlformats.org/officeDocument/2006/relationships/slideMaster" Target="slideMasters/slideMaster70.xml"/><Relationship Id="rId91" Type="http://schemas.openxmlformats.org/officeDocument/2006/relationships/slideMaster" Target="slideMasters/slideMaster91.xml"/><Relationship Id="rId145" Type="http://schemas.openxmlformats.org/officeDocument/2006/relationships/slideMaster" Target="slideMasters/slideMaster145.xml"/><Relationship Id="rId166" Type="http://schemas.openxmlformats.org/officeDocument/2006/relationships/slideMaster" Target="slideMasters/slideMaster166.xml"/><Relationship Id="rId187" Type="http://schemas.openxmlformats.org/officeDocument/2006/relationships/slideMaster" Target="slideMasters/slideMaster18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78FA35-ED76-4660-8160-4090FC70478D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2695C1B8-1EC4-4779-9346-64BF4285DD48}">
      <dgm:prSet phldrT="[Text]"/>
      <dgm:spPr>
        <a:solidFill>
          <a:srgbClr val="E79824">
            <a:alpha val="50000"/>
          </a:srgbClr>
        </a:solidFill>
      </dgm:spPr>
      <dgm:t>
        <a:bodyPr/>
        <a:lstStyle/>
        <a:p>
          <a:r>
            <a:rPr lang="en-US" b="1" dirty="0"/>
            <a:t>Fundamental research in mathematics, statistics, and IT </a:t>
          </a:r>
        </a:p>
      </dgm:t>
    </dgm:pt>
    <dgm:pt modelId="{BA407011-ACA1-49D8-B359-77C55549CBBB}" type="parTrans" cxnId="{8059FDB3-AC62-448E-8D14-FAFC585B328B}">
      <dgm:prSet/>
      <dgm:spPr/>
      <dgm:t>
        <a:bodyPr/>
        <a:lstStyle/>
        <a:p>
          <a:endParaRPr lang="en-US"/>
        </a:p>
      </dgm:t>
    </dgm:pt>
    <dgm:pt modelId="{24050D32-393B-4AEF-8944-E4F27EAAF2E4}" type="sibTrans" cxnId="{8059FDB3-AC62-448E-8D14-FAFC585B328B}">
      <dgm:prSet/>
      <dgm:spPr/>
      <dgm:t>
        <a:bodyPr/>
        <a:lstStyle/>
        <a:p>
          <a:endParaRPr lang="en-US"/>
        </a:p>
      </dgm:t>
    </dgm:pt>
    <dgm:pt modelId="{B8170A1D-1DFF-4C05-9F23-1351BEA0FC08}">
      <dgm:prSet phldrT="[Text]"/>
      <dgm:spPr>
        <a:solidFill>
          <a:srgbClr val="808285">
            <a:alpha val="50000"/>
          </a:srgbClr>
        </a:solidFill>
      </dgm:spPr>
      <dgm:t>
        <a:bodyPr/>
        <a:lstStyle/>
        <a:p>
          <a:r>
            <a:rPr lang="en-US" b="1" dirty="0"/>
            <a:t>Standards development and technology transfer</a:t>
          </a:r>
        </a:p>
      </dgm:t>
    </dgm:pt>
    <dgm:pt modelId="{54D053C8-573E-4847-8BB8-CD71854525EA}" type="parTrans" cxnId="{002328FE-9897-4E15-9419-A8BF2272EE9C}">
      <dgm:prSet/>
      <dgm:spPr/>
      <dgm:t>
        <a:bodyPr/>
        <a:lstStyle/>
        <a:p>
          <a:endParaRPr lang="en-US"/>
        </a:p>
      </dgm:t>
    </dgm:pt>
    <dgm:pt modelId="{AC5A20D2-D5B5-423E-9EF3-E6D683672135}" type="sibTrans" cxnId="{002328FE-9897-4E15-9419-A8BF2272EE9C}">
      <dgm:prSet/>
      <dgm:spPr/>
      <dgm:t>
        <a:bodyPr/>
        <a:lstStyle/>
        <a:p>
          <a:endParaRPr lang="en-US"/>
        </a:p>
      </dgm:t>
    </dgm:pt>
    <dgm:pt modelId="{14AE2409-0673-446F-83C0-ED2D97BC321D}">
      <dgm:prSet phldrT="[Text]"/>
      <dgm:spPr>
        <a:solidFill>
          <a:srgbClr val="4F8CBD">
            <a:alpha val="50000"/>
          </a:srgbClr>
        </a:solidFill>
      </dgm:spPr>
      <dgm:t>
        <a:bodyPr/>
        <a:lstStyle/>
        <a:p>
          <a:r>
            <a:rPr lang="en-US" b="1" dirty="0"/>
            <a:t>Applied IT research and development</a:t>
          </a:r>
        </a:p>
      </dgm:t>
    </dgm:pt>
    <dgm:pt modelId="{C9D0CF86-FDED-441D-A4AF-FF711015FF29}" type="parTrans" cxnId="{3B4FF544-CCFC-481E-BC09-370C870F6ED7}">
      <dgm:prSet/>
      <dgm:spPr/>
      <dgm:t>
        <a:bodyPr/>
        <a:lstStyle/>
        <a:p>
          <a:endParaRPr lang="en-US"/>
        </a:p>
      </dgm:t>
    </dgm:pt>
    <dgm:pt modelId="{79B91426-28CC-4B83-B4D4-49EBD4F4E142}" type="sibTrans" cxnId="{3B4FF544-CCFC-481E-BC09-370C870F6ED7}">
      <dgm:prSet/>
      <dgm:spPr/>
      <dgm:t>
        <a:bodyPr/>
        <a:lstStyle/>
        <a:p>
          <a:endParaRPr lang="en-US"/>
        </a:p>
      </dgm:t>
    </dgm:pt>
    <dgm:pt modelId="{A0F039B4-A081-4768-B84E-CDC33A5542D8}" type="pres">
      <dgm:prSet presAssocID="{9D78FA35-ED76-4660-8160-4090FC70478D}" presName="compositeShape" presStyleCnt="0">
        <dgm:presLayoutVars>
          <dgm:chMax val="7"/>
          <dgm:dir/>
          <dgm:resizeHandles val="exact"/>
        </dgm:presLayoutVars>
      </dgm:prSet>
      <dgm:spPr/>
    </dgm:pt>
    <dgm:pt modelId="{F4D416D9-F65B-4FC2-8BBD-AAD3B805B3AD}" type="pres">
      <dgm:prSet presAssocID="{2695C1B8-1EC4-4779-9346-64BF4285DD48}" presName="circ1" presStyleLbl="vennNode1" presStyleIdx="0" presStyleCnt="3"/>
      <dgm:spPr/>
      <dgm:t>
        <a:bodyPr/>
        <a:lstStyle/>
        <a:p>
          <a:endParaRPr lang="en-US"/>
        </a:p>
      </dgm:t>
    </dgm:pt>
    <dgm:pt modelId="{9BB6DB50-36CC-498F-9118-DD3BDAA6B0BF}" type="pres">
      <dgm:prSet presAssocID="{2695C1B8-1EC4-4779-9346-64BF4285DD4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F3670-CE62-4859-AD6B-94C7B7C0DCB8}" type="pres">
      <dgm:prSet presAssocID="{B8170A1D-1DFF-4C05-9F23-1351BEA0FC08}" presName="circ2" presStyleLbl="vennNode1" presStyleIdx="1" presStyleCnt="3"/>
      <dgm:spPr/>
      <dgm:t>
        <a:bodyPr/>
        <a:lstStyle/>
        <a:p>
          <a:endParaRPr lang="en-US"/>
        </a:p>
      </dgm:t>
    </dgm:pt>
    <dgm:pt modelId="{B6BE3C47-98AE-4377-BBB1-86190A625404}" type="pres">
      <dgm:prSet presAssocID="{B8170A1D-1DFF-4C05-9F23-1351BEA0FC0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47ECC-1A03-4E08-98C3-296E74F01761}" type="pres">
      <dgm:prSet presAssocID="{14AE2409-0673-446F-83C0-ED2D97BC321D}" presName="circ3" presStyleLbl="vennNode1" presStyleIdx="2" presStyleCnt="3"/>
      <dgm:spPr/>
      <dgm:t>
        <a:bodyPr/>
        <a:lstStyle/>
        <a:p>
          <a:endParaRPr lang="en-US"/>
        </a:p>
      </dgm:t>
    </dgm:pt>
    <dgm:pt modelId="{FB79457F-90CC-4775-B0BB-38790548DDC7}" type="pres">
      <dgm:prSet presAssocID="{14AE2409-0673-446F-83C0-ED2D97BC321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152C71-64FE-4D54-996C-41C4556BC94F}" type="presOf" srcId="{2695C1B8-1EC4-4779-9346-64BF4285DD48}" destId="{F4D416D9-F65B-4FC2-8BBD-AAD3B805B3AD}" srcOrd="0" destOrd="0" presId="urn:microsoft.com/office/officeart/2005/8/layout/venn1"/>
    <dgm:cxn modelId="{002328FE-9897-4E15-9419-A8BF2272EE9C}" srcId="{9D78FA35-ED76-4660-8160-4090FC70478D}" destId="{B8170A1D-1DFF-4C05-9F23-1351BEA0FC08}" srcOrd="1" destOrd="0" parTransId="{54D053C8-573E-4847-8BB8-CD71854525EA}" sibTransId="{AC5A20D2-D5B5-423E-9EF3-E6D683672135}"/>
    <dgm:cxn modelId="{6E3DC15C-31FB-4BB8-A088-6AFF5EDAD4CF}" type="presOf" srcId="{2695C1B8-1EC4-4779-9346-64BF4285DD48}" destId="{9BB6DB50-36CC-498F-9118-DD3BDAA6B0BF}" srcOrd="1" destOrd="0" presId="urn:microsoft.com/office/officeart/2005/8/layout/venn1"/>
    <dgm:cxn modelId="{E41F2416-58D0-4014-B988-ECB66D24024A}" type="presOf" srcId="{B8170A1D-1DFF-4C05-9F23-1351BEA0FC08}" destId="{B6BE3C47-98AE-4377-BBB1-86190A625404}" srcOrd="1" destOrd="0" presId="urn:microsoft.com/office/officeart/2005/8/layout/venn1"/>
    <dgm:cxn modelId="{8059FDB3-AC62-448E-8D14-FAFC585B328B}" srcId="{9D78FA35-ED76-4660-8160-4090FC70478D}" destId="{2695C1B8-1EC4-4779-9346-64BF4285DD48}" srcOrd="0" destOrd="0" parTransId="{BA407011-ACA1-49D8-B359-77C55549CBBB}" sibTransId="{24050D32-393B-4AEF-8944-E4F27EAAF2E4}"/>
    <dgm:cxn modelId="{29210207-FA7E-4624-BF7E-E0A3ACA337C5}" type="presOf" srcId="{14AE2409-0673-446F-83C0-ED2D97BC321D}" destId="{FC647ECC-1A03-4E08-98C3-296E74F01761}" srcOrd="0" destOrd="0" presId="urn:microsoft.com/office/officeart/2005/8/layout/venn1"/>
    <dgm:cxn modelId="{AE0B0A53-C984-4584-B4BC-78836303044E}" type="presOf" srcId="{9D78FA35-ED76-4660-8160-4090FC70478D}" destId="{A0F039B4-A081-4768-B84E-CDC33A5542D8}" srcOrd="0" destOrd="0" presId="urn:microsoft.com/office/officeart/2005/8/layout/venn1"/>
    <dgm:cxn modelId="{F4FBA200-532B-4A24-B423-DE89517A34D7}" type="presOf" srcId="{B8170A1D-1DFF-4C05-9F23-1351BEA0FC08}" destId="{FF9F3670-CE62-4859-AD6B-94C7B7C0DCB8}" srcOrd="0" destOrd="0" presId="urn:microsoft.com/office/officeart/2005/8/layout/venn1"/>
    <dgm:cxn modelId="{3B4FF544-CCFC-481E-BC09-370C870F6ED7}" srcId="{9D78FA35-ED76-4660-8160-4090FC70478D}" destId="{14AE2409-0673-446F-83C0-ED2D97BC321D}" srcOrd="2" destOrd="0" parTransId="{C9D0CF86-FDED-441D-A4AF-FF711015FF29}" sibTransId="{79B91426-28CC-4B83-B4D4-49EBD4F4E142}"/>
    <dgm:cxn modelId="{2A5DF48E-7061-4E00-B131-2B78D3D641A7}" type="presOf" srcId="{14AE2409-0673-446F-83C0-ED2D97BC321D}" destId="{FB79457F-90CC-4775-B0BB-38790548DDC7}" srcOrd="1" destOrd="0" presId="urn:microsoft.com/office/officeart/2005/8/layout/venn1"/>
    <dgm:cxn modelId="{22693F0E-FA61-49CD-81BD-3766868D729C}" type="presParOf" srcId="{A0F039B4-A081-4768-B84E-CDC33A5542D8}" destId="{F4D416D9-F65B-4FC2-8BBD-AAD3B805B3AD}" srcOrd="0" destOrd="0" presId="urn:microsoft.com/office/officeart/2005/8/layout/venn1"/>
    <dgm:cxn modelId="{C1B7BBFC-ADFF-4FE2-B3CB-770713DECD84}" type="presParOf" srcId="{A0F039B4-A081-4768-B84E-CDC33A5542D8}" destId="{9BB6DB50-36CC-498F-9118-DD3BDAA6B0BF}" srcOrd="1" destOrd="0" presId="urn:microsoft.com/office/officeart/2005/8/layout/venn1"/>
    <dgm:cxn modelId="{8455AC58-D789-4D77-846D-0A5245016A85}" type="presParOf" srcId="{A0F039B4-A081-4768-B84E-CDC33A5542D8}" destId="{FF9F3670-CE62-4859-AD6B-94C7B7C0DCB8}" srcOrd="2" destOrd="0" presId="urn:microsoft.com/office/officeart/2005/8/layout/venn1"/>
    <dgm:cxn modelId="{6C7B46DB-1FEB-488F-B746-BA6C0FE8599D}" type="presParOf" srcId="{A0F039B4-A081-4768-B84E-CDC33A5542D8}" destId="{B6BE3C47-98AE-4377-BBB1-86190A625404}" srcOrd="3" destOrd="0" presId="urn:microsoft.com/office/officeart/2005/8/layout/venn1"/>
    <dgm:cxn modelId="{280C8E3A-A2E6-467D-A235-A55A405F2F26}" type="presParOf" srcId="{A0F039B4-A081-4768-B84E-CDC33A5542D8}" destId="{FC647ECC-1A03-4E08-98C3-296E74F01761}" srcOrd="4" destOrd="0" presId="urn:microsoft.com/office/officeart/2005/8/layout/venn1"/>
    <dgm:cxn modelId="{2D4E298E-44FC-4831-999C-59B05C13848F}" type="presParOf" srcId="{A0F039B4-A081-4768-B84E-CDC33A5542D8}" destId="{FB79457F-90CC-4775-B0BB-38790548DDC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DBA5F9-79D6-494D-A7DD-582F2336BEA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32A82F-877A-4F31-8696-DFD5485B96C7}">
      <dgm:prSet phldrT="[Text]"/>
      <dgm:spPr/>
      <dgm:t>
        <a:bodyPr/>
        <a:lstStyle/>
        <a:p>
          <a:r>
            <a:rPr lang="en-US" dirty="0" smtClean="0"/>
            <a:t>Design Documents</a:t>
          </a:r>
          <a:endParaRPr lang="en-US" dirty="0"/>
        </a:p>
      </dgm:t>
    </dgm:pt>
    <dgm:pt modelId="{180CE187-D5AB-4A3F-B747-60986274B93D}" type="parTrans" cxnId="{290D1ACD-7DB4-4AB5-AE3F-D0AB4EE3B415}">
      <dgm:prSet/>
      <dgm:spPr/>
      <dgm:t>
        <a:bodyPr/>
        <a:lstStyle/>
        <a:p>
          <a:endParaRPr lang="en-US"/>
        </a:p>
      </dgm:t>
    </dgm:pt>
    <dgm:pt modelId="{877D67AE-E3DB-4DC2-AB4F-612B6CCA9B10}" type="sibTrans" cxnId="{290D1ACD-7DB4-4AB5-AE3F-D0AB4EE3B415}">
      <dgm:prSet/>
      <dgm:spPr/>
      <dgm:t>
        <a:bodyPr/>
        <a:lstStyle/>
        <a:p>
          <a:endParaRPr lang="en-US"/>
        </a:p>
      </dgm:t>
    </dgm:pt>
    <dgm:pt modelId="{65A32F90-EE95-4C60-BCBD-0E69651FF8E4}">
      <dgm:prSet phldrT="[Text]"/>
      <dgm:spPr/>
      <dgm:t>
        <a:bodyPr/>
        <a:lstStyle/>
        <a:p>
          <a:r>
            <a:rPr lang="en-US" dirty="0" smtClean="0"/>
            <a:t>Constructed Facility</a:t>
          </a:r>
          <a:endParaRPr lang="en-US" dirty="0"/>
        </a:p>
      </dgm:t>
    </dgm:pt>
    <dgm:pt modelId="{652F3955-59F2-469F-9F1D-4CC05F143382}" type="parTrans" cxnId="{D7B1CDFF-2AF5-412C-BB14-00F6AF56E37A}">
      <dgm:prSet/>
      <dgm:spPr/>
      <dgm:t>
        <a:bodyPr/>
        <a:lstStyle/>
        <a:p>
          <a:endParaRPr lang="en-US"/>
        </a:p>
      </dgm:t>
    </dgm:pt>
    <dgm:pt modelId="{9980244F-6734-432A-916B-85458344A74C}" type="sibTrans" cxnId="{D7B1CDFF-2AF5-412C-BB14-00F6AF56E37A}">
      <dgm:prSet/>
      <dgm:spPr/>
      <dgm:t>
        <a:bodyPr/>
        <a:lstStyle/>
        <a:p>
          <a:endParaRPr lang="en-US"/>
        </a:p>
      </dgm:t>
    </dgm:pt>
    <dgm:pt modelId="{B872ED21-F7A2-40A3-8C41-DB30AAB30094}">
      <dgm:prSet phldrT="[Text]"/>
      <dgm:spPr/>
      <dgm:t>
        <a:bodyPr/>
        <a:lstStyle/>
        <a:p>
          <a:r>
            <a:rPr lang="en-US" dirty="0" smtClean="0"/>
            <a:t>Operational Sustainability</a:t>
          </a:r>
          <a:endParaRPr lang="en-US" dirty="0"/>
        </a:p>
      </dgm:t>
    </dgm:pt>
    <dgm:pt modelId="{3066BB62-AADE-4432-8887-07D7C7297E81}" type="parTrans" cxnId="{48C9533B-EFFF-4D5E-A84B-E4076DC3B89D}">
      <dgm:prSet/>
      <dgm:spPr/>
      <dgm:t>
        <a:bodyPr/>
        <a:lstStyle/>
        <a:p>
          <a:endParaRPr lang="en-US"/>
        </a:p>
      </dgm:t>
    </dgm:pt>
    <dgm:pt modelId="{9B95B501-5F58-47FF-9C07-319B70414461}" type="sibTrans" cxnId="{48C9533B-EFFF-4D5E-A84B-E4076DC3B89D}">
      <dgm:prSet/>
      <dgm:spPr/>
      <dgm:t>
        <a:bodyPr/>
        <a:lstStyle/>
        <a:p>
          <a:endParaRPr lang="en-US"/>
        </a:p>
      </dgm:t>
    </dgm:pt>
    <dgm:pt modelId="{C8376E10-FCB0-4A70-BBE3-80879F68F44A}">
      <dgm:prSet phldrT="[Text]"/>
      <dgm:spPr/>
      <dgm:t>
        <a:bodyPr/>
        <a:lstStyle/>
        <a:p>
          <a:r>
            <a:rPr lang="en-US" dirty="0" smtClean="0"/>
            <a:t>Prefabricated and Modular</a:t>
          </a:r>
          <a:endParaRPr lang="en-US" dirty="0"/>
        </a:p>
      </dgm:t>
    </dgm:pt>
    <dgm:pt modelId="{A9A04D96-3E38-46DF-ACCF-CC73D2ECDBF3}" type="parTrans" cxnId="{F5717D39-D24D-412A-AF73-D29AA702FF55}">
      <dgm:prSet/>
      <dgm:spPr/>
      <dgm:t>
        <a:bodyPr/>
        <a:lstStyle/>
        <a:p>
          <a:endParaRPr lang="en-US"/>
        </a:p>
      </dgm:t>
    </dgm:pt>
    <dgm:pt modelId="{BA99B5C9-20C7-4739-8DAC-B153AA5E8F5D}" type="sibTrans" cxnId="{F5717D39-D24D-412A-AF73-D29AA702FF55}">
      <dgm:prSet/>
      <dgm:spPr/>
      <dgm:t>
        <a:bodyPr/>
        <a:lstStyle/>
        <a:p>
          <a:endParaRPr lang="en-US"/>
        </a:p>
      </dgm:t>
    </dgm:pt>
    <dgm:pt modelId="{D739B77B-AE00-4171-8DFA-F2E81DD4189F}" type="pres">
      <dgm:prSet presAssocID="{D2DBA5F9-79D6-494D-A7DD-582F2336BEA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DB8E4F4-D923-4329-9B04-39F4D5C69652}" type="pres">
      <dgm:prSet presAssocID="{D2DBA5F9-79D6-494D-A7DD-582F2336BEAD}" presName="Name1" presStyleCnt="0"/>
      <dgm:spPr/>
    </dgm:pt>
    <dgm:pt modelId="{7BB2D3ED-B3FD-4370-8DB5-32E49FA59E82}" type="pres">
      <dgm:prSet presAssocID="{D2DBA5F9-79D6-494D-A7DD-582F2336BEAD}" presName="cycle" presStyleCnt="0"/>
      <dgm:spPr/>
    </dgm:pt>
    <dgm:pt modelId="{7656E1E9-AD87-4F87-901B-999665C0D463}" type="pres">
      <dgm:prSet presAssocID="{D2DBA5F9-79D6-494D-A7DD-582F2336BEAD}" presName="srcNode" presStyleLbl="node1" presStyleIdx="0" presStyleCnt="4"/>
      <dgm:spPr/>
    </dgm:pt>
    <dgm:pt modelId="{15A1A01F-CECF-45AF-82CD-6ACA474BCDEB}" type="pres">
      <dgm:prSet presAssocID="{D2DBA5F9-79D6-494D-A7DD-582F2336BEAD}" presName="conn" presStyleLbl="parChTrans1D2" presStyleIdx="0" presStyleCnt="1"/>
      <dgm:spPr/>
      <dgm:t>
        <a:bodyPr/>
        <a:lstStyle/>
        <a:p>
          <a:endParaRPr lang="en-US"/>
        </a:p>
      </dgm:t>
    </dgm:pt>
    <dgm:pt modelId="{CAC1B77A-C78F-4D71-8608-ABBD57AD4E5E}" type="pres">
      <dgm:prSet presAssocID="{D2DBA5F9-79D6-494D-A7DD-582F2336BEAD}" presName="extraNode" presStyleLbl="node1" presStyleIdx="0" presStyleCnt="4"/>
      <dgm:spPr/>
    </dgm:pt>
    <dgm:pt modelId="{9B598C87-3708-4F77-A060-44954473B8E1}" type="pres">
      <dgm:prSet presAssocID="{D2DBA5F9-79D6-494D-A7DD-582F2336BEAD}" presName="dstNode" presStyleLbl="node1" presStyleIdx="0" presStyleCnt="4"/>
      <dgm:spPr/>
    </dgm:pt>
    <dgm:pt modelId="{97952E12-4316-4100-AC5D-D7D3F148854D}" type="pres">
      <dgm:prSet presAssocID="{2332A82F-877A-4F31-8696-DFD5485B96C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5D4DC-108A-4DA0-8A8B-E4DE6F5D0E89}" type="pres">
      <dgm:prSet presAssocID="{2332A82F-877A-4F31-8696-DFD5485B96C7}" presName="accent_1" presStyleCnt="0"/>
      <dgm:spPr/>
    </dgm:pt>
    <dgm:pt modelId="{B2F5C50E-09E4-43DA-9B5E-7C5105A289CD}" type="pres">
      <dgm:prSet presAssocID="{2332A82F-877A-4F31-8696-DFD5485B96C7}" presName="accentRepeatNode" presStyleLbl="solidFgAcc1" presStyleIdx="0" presStyleCnt="4"/>
      <dgm:spPr>
        <a:solidFill>
          <a:srgbClr val="FFFFFF"/>
        </a:solidFill>
      </dgm:spPr>
    </dgm:pt>
    <dgm:pt modelId="{7A95B4A1-0AE8-4416-A698-6B0FF098424D}" type="pres">
      <dgm:prSet presAssocID="{65A32F90-EE95-4C60-BCBD-0E69651FF8E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9007C9-7B43-42BC-B14A-C69DCBD414A1}" type="pres">
      <dgm:prSet presAssocID="{65A32F90-EE95-4C60-BCBD-0E69651FF8E4}" presName="accent_2" presStyleCnt="0"/>
      <dgm:spPr/>
    </dgm:pt>
    <dgm:pt modelId="{CAE1B01A-64BF-4B3B-B208-B1756BBA297A}" type="pres">
      <dgm:prSet presAssocID="{65A32F90-EE95-4C60-BCBD-0E69651FF8E4}" presName="accentRepeatNode" presStyleLbl="solidFgAcc1" presStyleIdx="1" presStyleCnt="4"/>
      <dgm:spPr>
        <a:solidFill>
          <a:srgbClr val="FFFFFF"/>
        </a:solidFill>
      </dgm:spPr>
    </dgm:pt>
    <dgm:pt modelId="{1F3B02EF-7765-4B52-A8D4-CC6BEB4AB00C}" type="pres">
      <dgm:prSet presAssocID="{B872ED21-F7A2-40A3-8C41-DB30AAB3009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66560B-EDF2-4BCC-93E5-FBB063D979BF}" type="pres">
      <dgm:prSet presAssocID="{B872ED21-F7A2-40A3-8C41-DB30AAB30094}" presName="accent_3" presStyleCnt="0"/>
      <dgm:spPr/>
    </dgm:pt>
    <dgm:pt modelId="{B8378152-55F4-4A3C-9F24-1859AA02B476}" type="pres">
      <dgm:prSet presAssocID="{B872ED21-F7A2-40A3-8C41-DB30AAB30094}" presName="accentRepeatNode" presStyleLbl="solidFgAcc1" presStyleIdx="2" presStyleCnt="4"/>
      <dgm:spPr>
        <a:solidFill>
          <a:srgbClr val="FFFFFF"/>
        </a:solidFill>
      </dgm:spPr>
    </dgm:pt>
    <dgm:pt modelId="{C7E0BFC6-102B-4ADA-ACC0-9543270EDE2C}" type="pres">
      <dgm:prSet presAssocID="{C8376E10-FCB0-4A70-BBE3-80879F68F44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783D5-22A1-4441-A5A3-E045C87D7847}" type="pres">
      <dgm:prSet presAssocID="{C8376E10-FCB0-4A70-BBE3-80879F68F44A}" presName="accent_4" presStyleCnt="0"/>
      <dgm:spPr/>
    </dgm:pt>
    <dgm:pt modelId="{8A73D5CB-B0B6-4A8F-A58A-1907E393E560}" type="pres">
      <dgm:prSet presAssocID="{C8376E10-FCB0-4A70-BBE3-80879F68F44A}" presName="accentRepeatNode" presStyleLbl="solidFgAcc1" presStyleIdx="3" presStyleCnt="4"/>
      <dgm:spPr>
        <a:solidFill>
          <a:srgbClr val="FFFFFF"/>
        </a:solidFill>
      </dgm:spPr>
    </dgm:pt>
  </dgm:ptLst>
  <dgm:cxnLst>
    <dgm:cxn modelId="{53EE6E16-5BA1-4012-9EF3-D83AA79C7690}" type="presOf" srcId="{2332A82F-877A-4F31-8696-DFD5485B96C7}" destId="{97952E12-4316-4100-AC5D-D7D3F148854D}" srcOrd="0" destOrd="0" presId="urn:microsoft.com/office/officeart/2008/layout/VerticalCurvedList"/>
    <dgm:cxn modelId="{290D1ACD-7DB4-4AB5-AE3F-D0AB4EE3B415}" srcId="{D2DBA5F9-79D6-494D-A7DD-582F2336BEAD}" destId="{2332A82F-877A-4F31-8696-DFD5485B96C7}" srcOrd="0" destOrd="0" parTransId="{180CE187-D5AB-4A3F-B747-60986274B93D}" sibTransId="{877D67AE-E3DB-4DC2-AB4F-612B6CCA9B10}"/>
    <dgm:cxn modelId="{53A82DDC-5D6E-412B-8626-70F3C4C4D992}" type="presOf" srcId="{C8376E10-FCB0-4A70-BBE3-80879F68F44A}" destId="{C7E0BFC6-102B-4ADA-ACC0-9543270EDE2C}" srcOrd="0" destOrd="0" presId="urn:microsoft.com/office/officeart/2008/layout/VerticalCurvedList"/>
    <dgm:cxn modelId="{EFCD4E3A-C09A-4EB3-962E-0858D922A827}" type="presOf" srcId="{877D67AE-E3DB-4DC2-AB4F-612B6CCA9B10}" destId="{15A1A01F-CECF-45AF-82CD-6ACA474BCDEB}" srcOrd="0" destOrd="0" presId="urn:microsoft.com/office/officeart/2008/layout/VerticalCurvedList"/>
    <dgm:cxn modelId="{F5717D39-D24D-412A-AF73-D29AA702FF55}" srcId="{D2DBA5F9-79D6-494D-A7DD-582F2336BEAD}" destId="{C8376E10-FCB0-4A70-BBE3-80879F68F44A}" srcOrd="3" destOrd="0" parTransId="{A9A04D96-3E38-46DF-ACCF-CC73D2ECDBF3}" sibTransId="{BA99B5C9-20C7-4739-8DAC-B153AA5E8F5D}"/>
    <dgm:cxn modelId="{6D363286-55E0-4093-818B-713872A62822}" type="presOf" srcId="{65A32F90-EE95-4C60-BCBD-0E69651FF8E4}" destId="{7A95B4A1-0AE8-4416-A698-6B0FF098424D}" srcOrd="0" destOrd="0" presId="urn:microsoft.com/office/officeart/2008/layout/VerticalCurvedList"/>
    <dgm:cxn modelId="{265217AF-3F5C-4EBF-BD8E-5738B0F7EE1D}" type="presOf" srcId="{D2DBA5F9-79D6-494D-A7DD-582F2336BEAD}" destId="{D739B77B-AE00-4171-8DFA-F2E81DD4189F}" srcOrd="0" destOrd="0" presId="urn:microsoft.com/office/officeart/2008/layout/VerticalCurvedList"/>
    <dgm:cxn modelId="{48C9533B-EFFF-4D5E-A84B-E4076DC3B89D}" srcId="{D2DBA5F9-79D6-494D-A7DD-582F2336BEAD}" destId="{B872ED21-F7A2-40A3-8C41-DB30AAB30094}" srcOrd="2" destOrd="0" parTransId="{3066BB62-AADE-4432-8887-07D7C7297E81}" sibTransId="{9B95B501-5F58-47FF-9C07-319B70414461}"/>
    <dgm:cxn modelId="{D7B1CDFF-2AF5-412C-BB14-00F6AF56E37A}" srcId="{D2DBA5F9-79D6-494D-A7DD-582F2336BEAD}" destId="{65A32F90-EE95-4C60-BCBD-0E69651FF8E4}" srcOrd="1" destOrd="0" parTransId="{652F3955-59F2-469F-9F1D-4CC05F143382}" sibTransId="{9980244F-6734-432A-916B-85458344A74C}"/>
    <dgm:cxn modelId="{70128CF0-C08A-47C1-AD49-C03329ED05B6}" type="presOf" srcId="{B872ED21-F7A2-40A3-8C41-DB30AAB30094}" destId="{1F3B02EF-7765-4B52-A8D4-CC6BEB4AB00C}" srcOrd="0" destOrd="0" presId="urn:microsoft.com/office/officeart/2008/layout/VerticalCurvedList"/>
    <dgm:cxn modelId="{E2B101DB-6A76-4E8E-8573-E4632AE1887B}" type="presParOf" srcId="{D739B77B-AE00-4171-8DFA-F2E81DD4189F}" destId="{2DB8E4F4-D923-4329-9B04-39F4D5C69652}" srcOrd="0" destOrd="0" presId="urn:microsoft.com/office/officeart/2008/layout/VerticalCurvedList"/>
    <dgm:cxn modelId="{758F45B0-A7E6-4048-B972-AA9B9D75316A}" type="presParOf" srcId="{2DB8E4F4-D923-4329-9B04-39F4D5C69652}" destId="{7BB2D3ED-B3FD-4370-8DB5-32E49FA59E82}" srcOrd="0" destOrd="0" presId="urn:microsoft.com/office/officeart/2008/layout/VerticalCurvedList"/>
    <dgm:cxn modelId="{7E208097-E2CF-411E-A230-EC54CB359195}" type="presParOf" srcId="{7BB2D3ED-B3FD-4370-8DB5-32E49FA59E82}" destId="{7656E1E9-AD87-4F87-901B-999665C0D463}" srcOrd="0" destOrd="0" presId="urn:microsoft.com/office/officeart/2008/layout/VerticalCurvedList"/>
    <dgm:cxn modelId="{6FE46076-5D10-4BFF-AB5C-6047582E29AE}" type="presParOf" srcId="{7BB2D3ED-B3FD-4370-8DB5-32E49FA59E82}" destId="{15A1A01F-CECF-45AF-82CD-6ACA474BCDEB}" srcOrd="1" destOrd="0" presId="urn:microsoft.com/office/officeart/2008/layout/VerticalCurvedList"/>
    <dgm:cxn modelId="{B8784971-0B9F-48CE-B1C1-E1CDAEE75342}" type="presParOf" srcId="{7BB2D3ED-B3FD-4370-8DB5-32E49FA59E82}" destId="{CAC1B77A-C78F-4D71-8608-ABBD57AD4E5E}" srcOrd="2" destOrd="0" presId="urn:microsoft.com/office/officeart/2008/layout/VerticalCurvedList"/>
    <dgm:cxn modelId="{2C31DBFF-7B8C-41D9-A19E-7974B4E930C0}" type="presParOf" srcId="{7BB2D3ED-B3FD-4370-8DB5-32E49FA59E82}" destId="{9B598C87-3708-4F77-A060-44954473B8E1}" srcOrd="3" destOrd="0" presId="urn:microsoft.com/office/officeart/2008/layout/VerticalCurvedList"/>
    <dgm:cxn modelId="{F4F9D4F8-8AA5-4E91-A42E-C24234C38A0E}" type="presParOf" srcId="{2DB8E4F4-D923-4329-9B04-39F4D5C69652}" destId="{97952E12-4316-4100-AC5D-D7D3F148854D}" srcOrd="1" destOrd="0" presId="urn:microsoft.com/office/officeart/2008/layout/VerticalCurvedList"/>
    <dgm:cxn modelId="{74D664D7-144E-4936-A733-368471F68EB2}" type="presParOf" srcId="{2DB8E4F4-D923-4329-9B04-39F4D5C69652}" destId="{70C5D4DC-108A-4DA0-8A8B-E4DE6F5D0E89}" srcOrd="2" destOrd="0" presId="urn:microsoft.com/office/officeart/2008/layout/VerticalCurvedList"/>
    <dgm:cxn modelId="{E2DD2D66-ABA9-48BA-B003-40D0AB56D72B}" type="presParOf" srcId="{70C5D4DC-108A-4DA0-8A8B-E4DE6F5D0E89}" destId="{B2F5C50E-09E4-43DA-9B5E-7C5105A289CD}" srcOrd="0" destOrd="0" presId="urn:microsoft.com/office/officeart/2008/layout/VerticalCurvedList"/>
    <dgm:cxn modelId="{B090C760-9AEE-45AB-922F-0C5C7DC914AB}" type="presParOf" srcId="{2DB8E4F4-D923-4329-9B04-39F4D5C69652}" destId="{7A95B4A1-0AE8-4416-A698-6B0FF098424D}" srcOrd="3" destOrd="0" presId="urn:microsoft.com/office/officeart/2008/layout/VerticalCurvedList"/>
    <dgm:cxn modelId="{73108791-5F27-4258-99D2-74CDE98F41E4}" type="presParOf" srcId="{2DB8E4F4-D923-4329-9B04-39F4D5C69652}" destId="{D39007C9-7B43-42BC-B14A-C69DCBD414A1}" srcOrd="4" destOrd="0" presId="urn:microsoft.com/office/officeart/2008/layout/VerticalCurvedList"/>
    <dgm:cxn modelId="{9ECFA1BA-D37A-4E82-A7F5-7B2BD0FFE1B2}" type="presParOf" srcId="{D39007C9-7B43-42BC-B14A-C69DCBD414A1}" destId="{CAE1B01A-64BF-4B3B-B208-B1756BBA297A}" srcOrd="0" destOrd="0" presId="urn:microsoft.com/office/officeart/2008/layout/VerticalCurvedList"/>
    <dgm:cxn modelId="{D845DC77-BF93-4DE4-8241-17160E7ECD19}" type="presParOf" srcId="{2DB8E4F4-D923-4329-9B04-39F4D5C69652}" destId="{1F3B02EF-7765-4B52-A8D4-CC6BEB4AB00C}" srcOrd="5" destOrd="0" presId="urn:microsoft.com/office/officeart/2008/layout/VerticalCurvedList"/>
    <dgm:cxn modelId="{04B58395-6E82-4AAE-96D4-B29218CAA3DB}" type="presParOf" srcId="{2DB8E4F4-D923-4329-9B04-39F4D5C69652}" destId="{BF66560B-EDF2-4BCC-93E5-FBB063D979BF}" srcOrd="6" destOrd="0" presId="urn:microsoft.com/office/officeart/2008/layout/VerticalCurvedList"/>
    <dgm:cxn modelId="{812DBD44-4C3A-4369-9F92-7F8DC3999B7E}" type="presParOf" srcId="{BF66560B-EDF2-4BCC-93E5-FBB063D979BF}" destId="{B8378152-55F4-4A3C-9F24-1859AA02B476}" srcOrd="0" destOrd="0" presId="urn:microsoft.com/office/officeart/2008/layout/VerticalCurvedList"/>
    <dgm:cxn modelId="{4B71271A-6C28-4B2E-9D83-ED66AC337ED2}" type="presParOf" srcId="{2DB8E4F4-D923-4329-9B04-39F4D5C69652}" destId="{C7E0BFC6-102B-4ADA-ACC0-9543270EDE2C}" srcOrd="7" destOrd="0" presId="urn:microsoft.com/office/officeart/2008/layout/VerticalCurvedList"/>
    <dgm:cxn modelId="{A2CF6BB5-52A7-4369-9D47-34D7A20226D5}" type="presParOf" srcId="{2DB8E4F4-D923-4329-9B04-39F4D5C69652}" destId="{AD4783D5-22A1-4441-A5A3-E045C87D7847}" srcOrd="8" destOrd="0" presId="urn:microsoft.com/office/officeart/2008/layout/VerticalCurvedList"/>
    <dgm:cxn modelId="{27A8D4AA-D9B1-4028-9993-DD2187A812D0}" type="presParOf" srcId="{AD4783D5-22A1-4441-A5A3-E045C87D7847}" destId="{8A73D5CB-B0B6-4A8F-A58A-1907E393E56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AB8F48-1ABF-44EF-A175-7AA17B5A372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8639D3-5A64-4426-AA5E-994A04865D0C}">
      <dgm:prSet phldrT="[Text]"/>
      <dgm:spPr/>
      <dgm:t>
        <a:bodyPr/>
        <a:lstStyle/>
        <a:p>
          <a:r>
            <a:rPr lang="en-US" dirty="0" smtClean="0"/>
            <a:t>Fundamental Requirements</a:t>
          </a:r>
          <a:endParaRPr lang="en-US" dirty="0"/>
        </a:p>
      </dgm:t>
    </dgm:pt>
    <dgm:pt modelId="{6A380B65-AEDF-43A6-A77A-5A5E10C210C2}" type="parTrans" cxnId="{FFC2D24F-BBD0-47E3-8CA2-2A0FA2C4D3BA}">
      <dgm:prSet/>
      <dgm:spPr/>
      <dgm:t>
        <a:bodyPr/>
        <a:lstStyle/>
        <a:p>
          <a:endParaRPr lang="en-US"/>
        </a:p>
      </dgm:t>
    </dgm:pt>
    <dgm:pt modelId="{73622243-0E60-4CBB-A936-DDC069845FF8}" type="sibTrans" cxnId="{FFC2D24F-BBD0-47E3-8CA2-2A0FA2C4D3BA}">
      <dgm:prSet/>
      <dgm:spPr/>
      <dgm:t>
        <a:bodyPr/>
        <a:lstStyle/>
        <a:p>
          <a:endParaRPr lang="en-US"/>
        </a:p>
      </dgm:t>
    </dgm:pt>
    <dgm:pt modelId="{6D61D857-8465-4CB4-B7C2-B1F2A69184BC}">
      <dgm:prSet phldrT="[Text]"/>
      <dgm:spPr/>
      <dgm:t>
        <a:bodyPr/>
        <a:lstStyle/>
        <a:p>
          <a:r>
            <a:rPr lang="en-US" dirty="0" smtClean="0"/>
            <a:t>Redundant capacity components</a:t>
          </a:r>
          <a:endParaRPr lang="en-US" dirty="0"/>
        </a:p>
      </dgm:t>
    </dgm:pt>
    <dgm:pt modelId="{6A265EF2-6D85-423B-8A03-A750628E8065}" type="parTrans" cxnId="{A71C736B-230B-4A61-8719-3D3C8C6218BF}">
      <dgm:prSet/>
      <dgm:spPr/>
      <dgm:t>
        <a:bodyPr/>
        <a:lstStyle/>
        <a:p>
          <a:endParaRPr lang="en-US"/>
        </a:p>
      </dgm:t>
    </dgm:pt>
    <dgm:pt modelId="{F98F2B37-2DD8-445C-9875-E4248E4DD52F}" type="sibTrans" cxnId="{A71C736B-230B-4A61-8719-3D3C8C6218BF}">
      <dgm:prSet/>
      <dgm:spPr/>
      <dgm:t>
        <a:bodyPr/>
        <a:lstStyle/>
        <a:p>
          <a:endParaRPr lang="en-US"/>
        </a:p>
      </dgm:t>
    </dgm:pt>
    <dgm:pt modelId="{4E9B6F3E-B807-4F6F-89FD-87CF46A6686B}">
      <dgm:prSet phldrT="[Text]"/>
      <dgm:spPr/>
      <dgm:t>
        <a:bodyPr/>
        <a:lstStyle/>
        <a:p>
          <a:r>
            <a:rPr lang="en-US" dirty="0" smtClean="0"/>
            <a:t>Multiple distribution paths (e.g., electrical, mechanical)</a:t>
          </a:r>
        </a:p>
      </dgm:t>
    </dgm:pt>
    <dgm:pt modelId="{390D2892-9B66-4BB3-83BC-D18F988718B7}" type="parTrans" cxnId="{FF2837F3-687E-4C75-9974-6C61901694FB}">
      <dgm:prSet/>
      <dgm:spPr/>
      <dgm:t>
        <a:bodyPr/>
        <a:lstStyle/>
        <a:p>
          <a:endParaRPr lang="en-US"/>
        </a:p>
      </dgm:t>
    </dgm:pt>
    <dgm:pt modelId="{A372CFFC-B758-4AA5-90F8-730CD35983B9}" type="sibTrans" cxnId="{FF2837F3-687E-4C75-9974-6C61901694FB}">
      <dgm:prSet/>
      <dgm:spPr/>
      <dgm:t>
        <a:bodyPr/>
        <a:lstStyle/>
        <a:p>
          <a:endParaRPr lang="en-US"/>
        </a:p>
      </dgm:t>
    </dgm:pt>
    <dgm:pt modelId="{84736DF6-D341-483B-B32E-94B94314FB72}">
      <dgm:prSet phldrT="[Text]"/>
      <dgm:spPr/>
      <dgm:t>
        <a:bodyPr/>
        <a:lstStyle/>
        <a:p>
          <a:r>
            <a:rPr lang="en-US" dirty="0" smtClean="0"/>
            <a:t>Performance Confirmation</a:t>
          </a:r>
          <a:endParaRPr lang="en-US" dirty="0"/>
        </a:p>
      </dgm:t>
    </dgm:pt>
    <dgm:pt modelId="{0872178C-3F39-4A15-AD9A-DDA8C85499C5}" type="parTrans" cxnId="{2C92E4AE-9AF5-4CA6-9852-37E3B2A3ACE9}">
      <dgm:prSet/>
      <dgm:spPr/>
      <dgm:t>
        <a:bodyPr/>
        <a:lstStyle/>
        <a:p>
          <a:endParaRPr lang="en-US"/>
        </a:p>
      </dgm:t>
    </dgm:pt>
    <dgm:pt modelId="{AC73F96C-80E2-4E57-A21C-F4DA9917833E}" type="sibTrans" cxnId="{2C92E4AE-9AF5-4CA6-9852-37E3B2A3ACE9}">
      <dgm:prSet/>
      <dgm:spPr/>
      <dgm:t>
        <a:bodyPr/>
        <a:lstStyle/>
        <a:p>
          <a:endParaRPr lang="en-US"/>
        </a:p>
      </dgm:t>
    </dgm:pt>
    <dgm:pt modelId="{03BBC584-EA98-446C-93FF-D4387DC22E2A}">
      <dgm:prSet phldrT="[Text]"/>
      <dgm:spPr/>
      <dgm:t>
        <a:bodyPr/>
        <a:lstStyle/>
        <a:p>
          <a:r>
            <a:rPr lang="en-US" dirty="0" smtClean="0"/>
            <a:t>n+1 (will discuss later)</a:t>
          </a:r>
          <a:endParaRPr lang="en-US" dirty="0"/>
        </a:p>
      </dgm:t>
    </dgm:pt>
    <dgm:pt modelId="{5A932268-A575-436F-AF53-E943E8AAC8C2}" type="parTrans" cxnId="{52B25DB2-7DFE-4C07-AACC-4518F75C474B}">
      <dgm:prSet/>
      <dgm:spPr/>
      <dgm:t>
        <a:bodyPr/>
        <a:lstStyle/>
        <a:p>
          <a:endParaRPr lang="en-US"/>
        </a:p>
      </dgm:t>
    </dgm:pt>
    <dgm:pt modelId="{55332179-EEE7-4EF1-9E9B-265000C9F7D4}" type="sibTrans" cxnId="{52B25DB2-7DFE-4C07-AACC-4518F75C474B}">
      <dgm:prSet/>
      <dgm:spPr/>
      <dgm:t>
        <a:bodyPr/>
        <a:lstStyle/>
        <a:p>
          <a:endParaRPr lang="en-US"/>
        </a:p>
      </dgm:t>
    </dgm:pt>
    <dgm:pt modelId="{2948934B-56AD-4ECA-AFCA-3CBA26DC51A7}">
      <dgm:prSet phldrT="[Text]"/>
      <dgm:spPr/>
      <dgm:t>
        <a:bodyPr/>
        <a:lstStyle/>
        <a:p>
          <a:r>
            <a:rPr lang="en-US" dirty="0" smtClean="0"/>
            <a:t>Sufficient capacity</a:t>
          </a:r>
          <a:endParaRPr lang="en-US" dirty="0"/>
        </a:p>
      </dgm:t>
    </dgm:pt>
    <dgm:pt modelId="{27301548-11CF-4233-9058-8D01DE74D336}" type="parTrans" cxnId="{8B2CEA8E-FADA-4DD0-88E4-968508E57FD2}">
      <dgm:prSet/>
      <dgm:spPr/>
      <dgm:t>
        <a:bodyPr/>
        <a:lstStyle/>
        <a:p>
          <a:endParaRPr lang="en-US"/>
        </a:p>
      </dgm:t>
    </dgm:pt>
    <dgm:pt modelId="{3A1BA25C-F418-4877-9715-86F637978FDB}" type="sibTrans" cxnId="{8B2CEA8E-FADA-4DD0-88E4-968508E57FD2}">
      <dgm:prSet/>
      <dgm:spPr/>
      <dgm:t>
        <a:bodyPr/>
        <a:lstStyle/>
        <a:p>
          <a:endParaRPr lang="en-US"/>
        </a:p>
      </dgm:t>
    </dgm:pt>
    <dgm:pt modelId="{05B1DCC9-211D-43AD-8834-16338714511D}">
      <dgm:prSet phldrT="[Text]"/>
      <dgm:spPr/>
      <dgm:t>
        <a:bodyPr/>
        <a:lstStyle/>
        <a:p>
          <a:r>
            <a:rPr lang="en-US" dirty="0" smtClean="0"/>
            <a:t>Dual-powered</a:t>
          </a:r>
        </a:p>
      </dgm:t>
    </dgm:pt>
    <dgm:pt modelId="{A405E7E0-D8B2-4227-8C4F-9ACCAA1006D2}" type="parTrans" cxnId="{BA50C554-0C99-46D5-8F04-C397F8092E09}">
      <dgm:prSet/>
      <dgm:spPr/>
      <dgm:t>
        <a:bodyPr/>
        <a:lstStyle/>
        <a:p>
          <a:endParaRPr lang="en-US"/>
        </a:p>
      </dgm:t>
    </dgm:pt>
    <dgm:pt modelId="{1B44B7DF-7780-48D6-8383-117AA77C6DD9}" type="sibTrans" cxnId="{BA50C554-0C99-46D5-8F04-C397F8092E09}">
      <dgm:prSet/>
      <dgm:spPr/>
      <dgm:t>
        <a:bodyPr/>
        <a:lstStyle/>
        <a:p>
          <a:endParaRPr lang="en-US"/>
        </a:p>
      </dgm:t>
    </dgm:pt>
    <dgm:pt modelId="{D51CEB3C-792C-471F-93E0-7C8D56E11681}">
      <dgm:prSet phldrT="[Text]"/>
      <dgm:spPr/>
      <dgm:t>
        <a:bodyPr/>
        <a:lstStyle/>
        <a:p>
          <a:r>
            <a:rPr lang="en-US" dirty="0" smtClean="0"/>
            <a:t>12-hours on-site fuel</a:t>
          </a:r>
        </a:p>
      </dgm:t>
    </dgm:pt>
    <dgm:pt modelId="{4BF654C4-3654-457D-B7AF-838CE431622B}" type="parTrans" cxnId="{A9B23A6D-54B3-438F-AA31-E1E404657E89}">
      <dgm:prSet/>
      <dgm:spPr/>
      <dgm:t>
        <a:bodyPr/>
        <a:lstStyle/>
        <a:p>
          <a:endParaRPr lang="en-US"/>
        </a:p>
      </dgm:t>
    </dgm:pt>
    <dgm:pt modelId="{4589011D-356A-4242-9D63-0D3164650A0D}" type="sibTrans" cxnId="{A9B23A6D-54B3-438F-AA31-E1E404657E89}">
      <dgm:prSet/>
      <dgm:spPr/>
      <dgm:t>
        <a:bodyPr/>
        <a:lstStyle/>
        <a:p>
          <a:endParaRPr lang="en-US"/>
        </a:p>
      </dgm:t>
    </dgm:pt>
    <dgm:pt modelId="{E695012B-86B3-4B9E-BEBD-486F6667C02D}">
      <dgm:prSet phldrT="[Text]"/>
      <dgm:spPr/>
      <dgm:t>
        <a:bodyPr/>
        <a:lstStyle/>
        <a:p>
          <a:r>
            <a:rPr lang="en-US" dirty="0" smtClean="0"/>
            <a:t>Operational Impacts</a:t>
          </a:r>
          <a:endParaRPr lang="en-US" dirty="0"/>
        </a:p>
      </dgm:t>
    </dgm:pt>
    <dgm:pt modelId="{07CA9550-8678-41B1-B9AD-456E5C3D93A2}" type="parTrans" cxnId="{4B2DB568-57F9-4CCB-970A-E35DBB421F60}">
      <dgm:prSet/>
      <dgm:spPr/>
      <dgm:t>
        <a:bodyPr/>
        <a:lstStyle/>
        <a:p>
          <a:endParaRPr lang="en-US"/>
        </a:p>
      </dgm:t>
    </dgm:pt>
    <dgm:pt modelId="{093AEB07-149D-44A8-A062-DA5B48E73085}" type="sibTrans" cxnId="{4B2DB568-57F9-4CCB-970A-E35DBB421F60}">
      <dgm:prSet/>
      <dgm:spPr/>
      <dgm:t>
        <a:bodyPr/>
        <a:lstStyle/>
        <a:p>
          <a:endParaRPr lang="en-US"/>
        </a:p>
      </dgm:t>
    </dgm:pt>
    <dgm:pt modelId="{37759E1B-88C5-4659-880A-33D6AC83EE07}">
      <dgm:prSet phldrT="[Text]"/>
      <dgm:spPr/>
      <dgm:t>
        <a:bodyPr/>
        <a:lstStyle/>
        <a:p>
          <a:r>
            <a:rPr lang="en-US" dirty="0" smtClean="0"/>
            <a:t>Susceptible to disruption from unplanned activities</a:t>
          </a:r>
          <a:endParaRPr lang="en-US" dirty="0"/>
        </a:p>
      </dgm:t>
    </dgm:pt>
    <dgm:pt modelId="{2E68737C-5507-472A-B3B7-43ABFAFAF015}" type="parTrans" cxnId="{D18C88F7-FB1C-48DA-9607-89F177E0CA63}">
      <dgm:prSet/>
      <dgm:spPr/>
      <dgm:t>
        <a:bodyPr/>
        <a:lstStyle/>
        <a:p>
          <a:endParaRPr lang="en-US"/>
        </a:p>
      </dgm:t>
    </dgm:pt>
    <dgm:pt modelId="{76F129EB-5E97-476E-80FF-B427C22EB266}" type="sibTrans" cxnId="{D18C88F7-FB1C-48DA-9607-89F177E0CA63}">
      <dgm:prSet/>
      <dgm:spPr/>
      <dgm:t>
        <a:bodyPr/>
        <a:lstStyle/>
        <a:p>
          <a:endParaRPr lang="en-US"/>
        </a:p>
      </dgm:t>
    </dgm:pt>
    <dgm:pt modelId="{FAA91ECD-8FCD-4279-8E34-3AD5957DC7C8}">
      <dgm:prSet phldrT="[Text]"/>
      <dgm:spPr/>
      <dgm:t>
        <a:bodyPr/>
        <a:lstStyle/>
        <a:p>
          <a:r>
            <a:rPr lang="en-US" dirty="0" smtClean="0"/>
            <a:t>Unplanned outage of capacity system/component cripples critical environment</a:t>
          </a:r>
          <a:endParaRPr lang="en-US" dirty="0"/>
        </a:p>
      </dgm:t>
    </dgm:pt>
    <dgm:pt modelId="{25ECFA97-22F4-45C6-9381-84FC12AF7E99}" type="parTrans" cxnId="{0DB90C63-64DC-4BF5-B813-21AA7244BD24}">
      <dgm:prSet/>
      <dgm:spPr/>
      <dgm:t>
        <a:bodyPr/>
        <a:lstStyle/>
        <a:p>
          <a:endParaRPr lang="en-US"/>
        </a:p>
      </dgm:t>
    </dgm:pt>
    <dgm:pt modelId="{2B9812A6-073F-458B-A633-866BA6DE8DBA}" type="sibTrans" cxnId="{0DB90C63-64DC-4BF5-B813-21AA7244BD24}">
      <dgm:prSet/>
      <dgm:spPr/>
      <dgm:t>
        <a:bodyPr/>
        <a:lstStyle/>
        <a:p>
          <a:endParaRPr lang="en-US"/>
        </a:p>
      </dgm:t>
    </dgm:pt>
    <dgm:pt modelId="{ACDEC2AE-39B0-4F67-BF87-F22AEEEA2F56}">
      <dgm:prSet phldrT="[Text]"/>
      <dgm:spPr/>
      <dgm:t>
        <a:bodyPr/>
        <a:lstStyle/>
        <a:p>
          <a:r>
            <a:rPr lang="en-US" dirty="0" smtClean="0"/>
            <a:t>Safely work on active equipment by using redundant components</a:t>
          </a:r>
          <a:endParaRPr lang="en-US" dirty="0"/>
        </a:p>
      </dgm:t>
    </dgm:pt>
    <dgm:pt modelId="{987AD3EC-8932-487F-9F11-0992C1E3D354}" type="parTrans" cxnId="{D2BB304B-DCBD-407D-A6EF-ED40FC3D1065}">
      <dgm:prSet/>
      <dgm:spPr/>
      <dgm:t>
        <a:bodyPr/>
        <a:lstStyle/>
        <a:p>
          <a:endParaRPr lang="en-US"/>
        </a:p>
      </dgm:t>
    </dgm:pt>
    <dgm:pt modelId="{AE32F76A-6C4F-430B-9D66-E75C7D84843C}" type="sibTrans" cxnId="{D2BB304B-DCBD-407D-A6EF-ED40FC3D1065}">
      <dgm:prSet/>
      <dgm:spPr/>
      <dgm:t>
        <a:bodyPr/>
        <a:lstStyle/>
        <a:p>
          <a:endParaRPr lang="en-US"/>
        </a:p>
      </dgm:t>
    </dgm:pt>
    <dgm:pt modelId="{03F95D69-7FCB-4952-813C-ED1DA1EF75BE}">
      <dgm:prSet phldrT="[Text]"/>
      <dgm:spPr/>
      <dgm:t>
        <a:bodyPr/>
        <a:lstStyle/>
        <a:p>
          <a:r>
            <a:rPr lang="en-US" dirty="0" smtClean="0"/>
            <a:t>Risk of disruption elevated during maintenance activities</a:t>
          </a:r>
          <a:endParaRPr lang="en-US" dirty="0"/>
        </a:p>
      </dgm:t>
    </dgm:pt>
    <dgm:pt modelId="{969E2864-67E8-431D-A71D-2FC4D3359FD0}" type="parTrans" cxnId="{B6A1D926-6FBC-4B9F-94EB-3B8C29B2F6F5}">
      <dgm:prSet/>
      <dgm:spPr/>
      <dgm:t>
        <a:bodyPr/>
        <a:lstStyle/>
        <a:p>
          <a:endParaRPr lang="en-US"/>
        </a:p>
      </dgm:t>
    </dgm:pt>
    <dgm:pt modelId="{1F491CCD-6BC9-49AE-8B45-6DB3AD10C754}" type="sibTrans" cxnId="{B6A1D926-6FBC-4B9F-94EB-3B8C29B2F6F5}">
      <dgm:prSet/>
      <dgm:spPr/>
      <dgm:t>
        <a:bodyPr/>
        <a:lstStyle/>
        <a:p>
          <a:endParaRPr lang="en-US"/>
        </a:p>
      </dgm:t>
    </dgm:pt>
    <dgm:pt modelId="{3A81F108-52F3-44EE-96D1-6077F1E9EC54}" type="pres">
      <dgm:prSet presAssocID="{1EAB8F48-1ABF-44EF-A175-7AA17B5A37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2DCAB9-8AED-4016-912B-4205E8BC5A4D}" type="pres">
      <dgm:prSet presAssocID="{E695012B-86B3-4B9E-BEBD-486F6667C02D}" presName="boxAndChildren" presStyleCnt="0"/>
      <dgm:spPr/>
    </dgm:pt>
    <dgm:pt modelId="{94588D9B-E01D-41CC-A746-38B19FA5B2E1}" type="pres">
      <dgm:prSet presAssocID="{E695012B-86B3-4B9E-BEBD-486F6667C02D}" presName="parentTextBox" presStyleLbl="node1" presStyleIdx="0" presStyleCnt="3"/>
      <dgm:spPr/>
      <dgm:t>
        <a:bodyPr/>
        <a:lstStyle/>
        <a:p>
          <a:endParaRPr lang="en-US"/>
        </a:p>
      </dgm:t>
    </dgm:pt>
    <dgm:pt modelId="{9EBAA4E1-9B9A-4E14-9456-02AE1931A807}" type="pres">
      <dgm:prSet presAssocID="{E695012B-86B3-4B9E-BEBD-486F6667C02D}" presName="entireBox" presStyleLbl="node1" presStyleIdx="0" presStyleCnt="3"/>
      <dgm:spPr/>
      <dgm:t>
        <a:bodyPr/>
        <a:lstStyle/>
        <a:p>
          <a:endParaRPr lang="en-US"/>
        </a:p>
      </dgm:t>
    </dgm:pt>
    <dgm:pt modelId="{FFCC596E-4B4A-49C0-AC45-DBFB73064D98}" type="pres">
      <dgm:prSet presAssocID="{E695012B-86B3-4B9E-BEBD-486F6667C02D}" presName="descendantBox" presStyleCnt="0"/>
      <dgm:spPr/>
    </dgm:pt>
    <dgm:pt modelId="{F716BAC6-E4F1-4DF5-8975-493F96846A3D}" type="pres">
      <dgm:prSet presAssocID="{37759E1B-88C5-4659-880A-33D6AC83EE07}" presName="childTextBox" presStyleLbl="fg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4DB25-9637-416E-ADD0-61FE8B720A0A}" type="pres">
      <dgm:prSet presAssocID="{FAA91ECD-8FCD-4279-8E34-3AD5957DC7C8}" presName="childTextBox" presStyleLbl="fg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53FDF-AF3D-4012-9C9B-0C768D897A81}" type="pres">
      <dgm:prSet presAssocID="{ACDEC2AE-39B0-4F67-BF87-F22AEEEA2F56}" presName="childTextBox" presStyleLbl="fg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3AEAF-1D6D-4BE5-9C50-AB285DCCB6E6}" type="pres">
      <dgm:prSet presAssocID="{03F95D69-7FCB-4952-813C-ED1DA1EF75BE}" presName="childTextBox" presStyleLbl="fg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A4296-54CC-44CE-B302-0023F862396F}" type="pres">
      <dgm:prSet presAssocID="{AC73F96C-80E2-4E57-A21C-F4DA9917833E}" presName="sp" presStyleCnt="0"/>
      <dgm:spPr/>
    </dgm:pt>
    <dgm:pt modelId="{F28AAAD4-15F5-47BA-9C00-A8D38C577666}" type="pres">
      <dgm:prSet presAssocID="{84736DF6-D341-483B-B32E-94B94314FB72}" presName="arrowAndChildren" presStyleCnt="0"/>
      <dgm:spPr/>
    </dgm:pt>
    <dgm:pt modelId="{9947E881-42FD-4ECC-98C2-8E5CCEE73EDB}" type="pres">
      <dgm:prSet presAssocID="{84736DF6-D341-483B-B32E-94B94314FB7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2791C898-08B9-4C34-B69B-132B689FB83E}" type="pres">
      <dgm:prSet presAssocID="{84736DF6-D341-483B-B32E-94B94314FB72}" presName="arrow" presStyleLbl="node1" presStyleIdx="1" presStyleCnt="3"/>
      <dgm:spPr/>
      <dgm:t>
        <a:bodyPr/>
        <a:lstStyle/>
        <a:p>
          <a:endParaRPr lang="en-US"/>
        </a:p>
      </dgm:t>
    </dgm:pt>
    <dgm:pt modelId="{C8958F1B-5558-4F49-A5D2-8FE69524BF25}" type="pres">
      <dgm:prSet presAssocID="{84736DF6-D341-483B-B32E-94B94314FB72}" presName="descendantArrow" presStyleCnt="0"/>
      <dgm:spPr/>
    </dgm:pt>
    <dgm:pt modelId="{843E5B2E-3B11-48F4-9F10-610CEF66993D}" type="pres">
      <dgm:prSet presAssocID="{03BBC584-EA98-446C-93FF-D4387DC22E2A}" presName="childTextArrow" presStyleLbl="fg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001C9-D054-4803-A07B-E19327E996A3}" type="pres">
      <dgm:prSet presAssocID="{2948934B-56AD-4ECA-AFCA-3CBA26DC51A7}" presName="childTextArrow" presStyleLbl="fg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FDB1C-BFE6-469A-9667-FA3A0DAD2EC7}" type="pres">
      <dgm:prSet presAssocID="{73622243-0E60-4CBB-A936-DDC069845FF8}" presName="sp" presStyleCnt="0"/>
      <dgm:spPr/>
    </dgm:pt>
    <dgm:pt modelId="{9A853FCC-9D2B-4CB1-B1C1-1F0C03977B5B}" type="pres">
      <dgm:prSet presAssocID="{9A8639D3-5A64-4426-AA5E-994A04865D0C}" presName="arrowAndChildren" presStyleCnt="0"/>
      <dgm:spPr/>
    </dgm:pt>
    <dgm:pt modelId="{B7FECB4D-2F9C-4F26-AF9F-35F59F2B8553}" type="pres">
      <dgm:prSet presAssocID="{9A8639D3-5A64-4426-AA5E-994A04865D0C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1BCA0EE4-68E3-4CD3-9BC7-1A1AADEB14DD}" type="pres">
      <dgm:prSet presAssocID="{9A8639D3-5A64-4426-AA5E-994A04865D0C}" presName="arrow" presStyleLbl="node1" presStyleIdx="2" presStyleCnt="3"/>
      <dgm:spPr/>
      <dgm:t>
        <a:bodyPr/>
        <a:lstStyle/>
        <a:p>
          <a:endParaRPr lang="en-US"/>
        </a:p>
      </dgm:t>
    </dgm:pt>
    <dgm:pt modelId="{5B1362DF-B43F-4446-B7A8-BCED76635F55}" type="pres">
      <dgm:prSet presAssocID="{9A8639D3-5A64-4426-AA5E-994A04865D0C}" presName="descendantArrow" presStyleCnt="0"/>
      <dgm:spPr/>
    </dgm:pt>
    <dgm:pt modelId="{F2C8A501-1ED5-40C1-B05C-23EFF387F5E9}" type="pres">
      <dgm:prSet presAssocID="{6D61D857-8465-4CB4-B7C2-B1F2A69184BC}" presName="childTextArrow" presStyleLbl="fg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1E6C3B-ECB7-4C26-89B7-39350276450C}" type="pres">
      <dgm:prSet presAssocID="{4E9B6F3E-B807-4F6F-89FD-87CF46A6686B}" presName="childTextArrow" presStyleLbl="fg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BE5790-9E1B-41A9-98DB-3D18573A5BA5}" type="pres">
      <dgm:prSet presAssocID="{05B1DCC9-211D-43AD-8834-16338714511D}" presName="childTextArrow" presStyleLbl="fg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577B4-94E1-4846-9B13-03A5F628584C}" type="pres">
      <dgm:prSet presAssocID="{D51CEB3C-792C-471F-93E0-7C8D56E11681}" presName="childTextArrow" presStyleLbl="fg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25358B-53B0-46B1-8A20-9D3DA44A4171}" type="presOf" srcId="{05B1DCC9-211D-43AD-8834-16338714511D}" destId="{ADBE5790-9E1B-41A9-98DB-3D18573A5BA5}" srcOrd="0" destOrd="0" presId="urn:microsoft.com/office/officeart/2005/8/layout/process4"/>
    <dgm:cxn modelId="{A5D03B7F-896D-41D4-AAAA-FBB1BA7E70BD}" type="presOf" srcId="{84736DF6-D341-483B-B32E-94B94314FB72}" destId="{2791C898-08B9-4C34-B69B-132B689FB83E}" srcOrd="1" destOrd="0" presId="urn:microsoft.com/office/officeart/2005/8/layout/process4"/>
    <dgm:cxn modelId="{BA50C554-0C99-46D5-8F04-C397F8092E09}" srcId="{9A8639D3-5A64-4426-AA5E-994A04865D0C}" destId="{05B1DCC9-211D-43AD-8834-16338714511D}" srcOrd="2" destOrd="0" parTransId="{A405E7E0-D8B2-4227-8C4F-9ACCAA1006D2}" sibTransId="{1B44B7DF-7780-48D6-8383-117AA77C6DD9}"/>
    <dgm:cxn modelId="{DCE43A61-6508-41C5-B575-D077C7228778}" type="presOf" srcId="{9A8639D3-5A64-4426-AA5E-994A04865D0C}" destId="{1BCA0EE4-68E3-4CD3-9BC7-1A1AADEB14DD}" srcOrd="1" destOrd="0" presId="urn:microsoft.com/office/officeart/2005/8/layout/process4"/>
    <dgm:cxn modelId="{B6A1D926-6FBC-4B9F-94EB-3B8C29B2F6F5}" srcId="{E695012B-86B3-4B9E-BEBD-486F6667C02D}" destId="{03F95D69-7FCB-4952-813C-ED1DA1EF75BE}" srcOrd="3" destOrd="0" parTransId="{969E2864-67E8-431D-A71D-2FC4D3359FD0}" sibTransId="{1F491CCD-6BC9-49AE-8B45-6DB3AD10C754}"/>
    <dgm:cxn modelId="{D7A4D932-C7F9-457D-BF91-FDD2BA752612}" type="presOf" srcId="{2948934B-56AD-4ECA-AFCA-3CBA26DC51A7}" destId="{32F001C9-D054-4803-A07B-E19327E996A3}" srcOrd="0" destOrd="0" presId="urn:microsoft.com/office/officeart/2005/8/layout/process4"/>
    <dgm:cxn modelId="{4B2DB568-57F9-4CCB-970A-E35DBB421F60}" srcId="{1EAB8F48-1ABF-44EF-A175-7AA17B5A372B}" destId="{E695012B-86B3-4B9E-BEBD-486F6667C02D}" srcOrd="2" destOrd="0" parTransId="{07CA9550-8678-41B1-B9AD-456E5C3D93A2}" sibTransId="{093AEB07-149D-44A8-A062-DA5B48E73085}"/>
    <dgm:cxn modelId="{0DB90C63-64DC-4BF5-B813-21AA7244BD24}" srcId="{E695012B-86B3-4B9E-BEBD-486F6667C02D}" destId="{FAA91ECD-8FCD-4279-8E34-3AD5957DC7C8}" srcOrd="1" destOrd="0" parTransId="{25ECFA97-22F4-45C6-9381-84FC12AF7E99}" sibTransId="{2B9812A6-073F-458B-A633-866BA6DE8DBA}"/>
    <dgm:cxn modelId="{D9F54309-4220-4132-83C3-B8D413A16676}" type="presOf" srcId="{03BBC584-EA98-446C-93FF-D4387DC22E2A}" destId="{843E5B2E-3B11-48F4-9F10-610CEF66993D}" srcOrd="0" destOrd="0" presId="urn:microsoft.com/office/officeart/2005/8/layout/process4"/>
    <dgm:cxn modelId="{96E87E24-4946-4635-9764-BD3A9FF913C6}" type="presOf" srcId="{E695012B-86B3-4B9E-BEBD-486F6667C02D}" destId="{94588D9B-E01D-41CC-A746-38B19FA5B2E1}" srcOrd="0" destOrd="0" presId="urn:microsoft.com/office/officeart/2005/8/layout/process4"/>
    <dgm:cxn modelId="{780BD6E4-2F42-495D-A9C3-46EA0126F9AD}" type="presOf" srcId="{1EAB8F48-1ABF-44EF-A175-7AA17B5A372B}" destId="{3A81F108-52F3-44EE-96D1-6077F1E9EC54}" srcOrd="0" destOrd="0" presId="urn:microsoft.com/office/officeart/2005/8/layout/process4"/>
    <dgm:cxn modelId="{A71C736B-230B-4A61-8719-3D3C8C6218BF}" srcId="{9A8639D3-5A64-4426-AA5E-994A04865D0C}" destId="{6D61D857-8465-4CB4-B7C2-B1F2A69184BC}" srcOrd="0" destOrd="0" parTransId="{6A265EF2-6D85-423B-8A03-A750628E8065}" sibTransId="{F98F2B37-2DD8-445C-9875-E4248E4DD52F}"/>
    <dgm:cxn modelId="{5C9CF8FA-EB40-43EA-AF97-6D45C12354F0}" type="presOf" srcId="{03F95D69-7FCB-4952-813C-ED1DA1EF75BE}" destId="{AE23AEAF-1D6D-4BE5-9C50-AB285DCCB6E6}" srcOrd="0" destOrd="0" presId="urn:microsoft.com/office/officeart/2005/8/layout/process4"/>
    <dgm:cxn modelId="{2C92E4AE-9AF5-4CA6-9852-37E3B2A3ACE9}" srcId="{1EAB8F48-1ABF-44EF-A175-7AA17B5A372B}" destId="{84736DF6-D341-483B-B32E-94B94314FB72}" srcOrd="1" destOrd="0" parTransId="{0872178C-3F39-4A15-AD9A-DDA8C85499C5}" sibTransId="{AC73F96C-80E2-4E57-A21C-F4DA9917833E}"/>
    <dgm:cxn modelId="{FB5143D0-A876-4273-BC1F-064F8132CBAF}" type="presOf" srcId="{84736DF6-D341-483B-B32E-94B94314FB72}" destId="{9947E881-42FD-4ECC-98C2-8E5CCEE73EDB}" srcOrd="0" destOrd="0" presId="urn:microsoft.com/office/officeart/2005/8/layout/process4"/>
    <dgm:cxn modelId="{AA1E23F1-B9EF-46A3-B187-251048C33A7D}" type="presOf" srcId="{4E9B6F3E-B807-4F6F-89FD-87CF46A6686B}" destId="{E21E6C3B-ECB7-4C26-89B7-39350276450C}" srcOrd="0" destOrd="0" presId="urn:microsoft.com/office/officeart/2005/8/layout/process4"/>
    <dgm:cxn modelId="{A36525E6-8405-4A62-853A-CD67F457B6E9}" type="presOf" srcId="{9A8639D3-5A64-4426-AA5E-994A04865D0C}" destId="{B7FECB4D-2F9C-4F26-AF9F-35F59F2B8553}" srcOrd="0" destOrd="0" presId="urn:microsoft.com/office/officeart/2005/8/layout/process4"/>
    <dgm:cxn modelId="{24D276E1-67D7-4FA0-936C-9591E218CC19}" type="presOf" srcId="{6D61D857-8465-4CB4-B7C2-B1F2A69184BC}" destId="{F2C8A501-1ED5-40C1-B05C-23EFF387F5E9}" srcOrd="0" destOrd="0" presId="urn:microsoft.com/office/officeart/2005/8/layout/process4"/>
    <dgm:cxn modelId="{52B25DB2-7DFE-4C07-AACC-4518F75C474B}" srcId="{84736DF6-D341-483B-B32E-94B94314FB72}" destId="{03BBC584-EA98-446C-93FF-D4387DC22E2A}" srcOrd="0" destOrd="0" parTransId="{5A932268-A575-436F-AF53-E943E8AAC8C2}" sibTransId="{55332179-EEE7-4EF1-9E9B-265000C9F7D4}"/>
    <dgm:cxn modelId="{8B2CEA8E-FADA-4DD0-88E4-968508E57FD2}" srcId="{84736DF6-D341-483B-B32E-94B94314FB72}" destId="{2948934B-56AD-4ECA-AFCA-3CBA26DC51A7}" srcOrd="1" destOrd="0" parTransId="{27301548-11CF-4233-9058-8D01DE74D336}" sibTransId="{3A1BA25C-F418-4877-9715-86F637978FDB}"/>
    <dgm:cxn modelId="{D18C88F7-FB1C-48DA-9607-89F177E0CA63}" srcId="{E695012B-86B3-4B9E-BEBD-486F6667C02D}" destId="{37759E1B-88C5-4659-880A-33D6AC83EE07}" srcOrd="0" destOrd="0" parTransId="{2E68737C-5507-472A-B3B7-43ABFAFAF015}" sibTransId="{76F129EB-5E97-476E-80FF-B427C22EB266}"/>
    <dgm:cxn modelId="{AC7AFB13-4D2B-4410-BDF9-A0AB12AFE703}" type="presOf" srcId="{37759E1B-88C5-4659-880A-33D6AC83EE07}" destId="{F716BAC6-E4F1-4DF5-8975-493F96846A3D}" srcOrd="0" destOrd="0" presId="urn:microsoft.com/office/officeart/2005/8/layout/process4"/>
    <dgm:cxn modelId="{20173576-1CB9-4F7D-B271-B1FB33C9FBEE}" type="presOf" srcId="{ACDEC2AE-39B0-4F67-BF87-F22AEEEA2F56}" destId="{FB253FDF-AF3D-4012-9C9B-0C768D897A81}" srcOrd="0" destOrd="0" presId="urn:microsoft.com/office/officeart/2005/8/layout/process4"/>
    <dgm:cxn modelId="{6A85F4A0-AE8F-4269-ACFF-37111896E77F}" type="presOf" srcId="{D51CEB3C-792C-471F-93E0-7C8D56E11681}" destId="{E6B577B4-94E1-4846-9B13-03A5F628584C}" srcOrd="0" destOrd="0" presId="urn:microsoft.com/office/officeart/2005/8/layout/process4"/>
    <dgm:cxn modelId="{A9B23A6D-54B3-438F-AA31-E1E404657E89}" srcId="{9A8639D3-5A64-4426-AA5E-994A04865D0C}" destId="{D51CEB3C-792C-471F-93E0-7C8D56E11681}" srcOrd="3" destOrd="0" parTransId="{4BF654C4-3654-457D-B7AF-838CE431622B}" sibTransId="{4589011D-356A-4242-9D63-0D3164650A0D}"/>
    <dgm:cxn modelId="{D2BB304B-DCBD-407D-A6EF-ED40FC3D1065}" srcId="{E695012B-86B3-4B9E-BEBD-486F6667C02D}" destId="{ACDEC2AE-39B0-4F67-BF87-F22AEEEA2F56}" srcOrd="2" destOrd="0" parTransId="{987AD3EC-8932-487F-9F11-0992C1E3D354}" sibTransId="{AE32F76A-6C4F-430B-9D66-E75C7D84843C}"/>
    <dgm:cxn modelId="{60B4BA2C-9F74-4ABB-A4CE-C0BE03F3A9AA}" type="presOf" srcId="{FAA91ECD-8FCD-4279-8E34-3AD5957DC7C8}" destId="{4304DB25-9637-416E-ADD0-61FE8B720A0A}" srcOrd="0" destOrd="0" presId="urn:microsoft.com/office/officeart/2005/8/layout/process4"/>
    <dgm:cxn modelId="{FFC2D24F-BBD0-47E3-8CA2-2A0FA2C4D3BA}" srcId="{1EAB8F48-1ABF-44EF-A175-7AA17B5A372B}" destId="{9A8639D3-5A64-4426-AA5E-994A04865D0C}" srcOrd="0" destOrd="0" parTransId="{6A380B65-AEDF-43A6-A77A-5A5E10C210C2}" sibTransId="{73622243-0E60-4CBB-A936-DDC069845FF8}"/>
    <dgm:cxn modelId="{DFFC69CA-46E1-4958-8066-561EABA60CC2}" type="presOf" srcId="{E695012B-86B3-4B9E-BEBD-486F6667C02D}" destId="{9EBAA4E1-9B9A-4E14-9456-02AE1931A807}" srcOrd="1" destOrd="0" presId="urn:microsoft.com/office/officeart/2005/8/layout/process4"/>
    <dgm:cxn modelId="{FF2837F3-687E-4C75-9974-6C61901694FB}" srcId="{9A8639D3-5A64-4426-AA5E-994A04865D0C}" destId="{4E9B6F3E-B807-4F6F-89FD-87CF46A6686B}" srcOrd="1" destOrd="0" parTransId="{390D2892-9B66-4BB3-83BC-D18F988718B7}" sibTransId="{A372CFFC-B758-4AA5-90F8-730CD35983B9}"/>
    <dgm:cxn modelId="{8378818A-C1BF-4085-AB11-30C68EDF86B4}" type="presParOf" srcId="{3A81F108-52F3-44EE-96D1-6077F1E9EC54}" destId="{902DCAB9-8AED-4016-912B-4205E8BC5A4D}" srcOrd="0" destOrd="0" presId="urn:microsoft.com/office/officeart/2005/8/layout/process4"/>
    <dgm:cxn modelId="{50E0B77C-70E5-42BD-AE9D-65B40EF8CADD}" type="presParOf" srcId="{902DCAB9-8AED-4016-912B-4205E8BC5A4D}" destId="{94588D9B-E01D-41CC-A746-38B19FA5B2E1}" srcOrd="0" destOrd="0" presId="urn:microsoft.com/office/officeart/2005/8/layout/process4"/>
    <dgm:cxn modelId="{3D328B7E-FD29-44B7-952E-EF2ECF349FB5}" type="presParOf" srcId="{902DCAB9-8AED-4016-912B-4205E8BC5A4D}" destId="{9EBAA4E1-9B9A-4E14-9456-02AE1931A807}" srcOrd="1" destOrd="0" presId="urn:microsoft.com/office/officeart/2005/8/layout/process4"/>
    <dgm:cxn modelId="{11B9446D-28B8-4428-A9CD-D2B129A0B0D7}" type="presParOf" srcId="{902DCAB9-8AED-4016-912B-4205E8BC5A4D}" destId="{FFCC596E-4B4A-49C0-AC45-DBFB73064D98}" srcOrd="2" destOrd="0" presId="urn:microsoft.com/office/officeart/2005/8/layout/process4"/>
    <dgm:cxn modelId="{AAB9E927-168F-494A-AAC3-AF82D2182EC7}" type="presParOf" srcId="{FFCC596E-4B4A-49C0-AC45-DBFB73064D98}" destId="{F716BAC6-E4F1-4DF5-8975-493F96846A3D}" srcOrd="0" destOrd="0" presId="urn:microsoft.com/office/officeart/2005/8/layout/process4"/>
    <dgm:cxn modelId="{72EF8C95-230C-49DB-A375-AAD667B69CE5}" type="presParOf" srcId="{FFCC596E-4B4A-49C0-AC45-DBFB73064D98}" destId="{4304DB25-9637-416E-ADD0-61FE8B720A0A}" srcOrd="1" destOrd="0" presId="urn:microsoft.com/office/officeart/2005/8/layout/process4"/>
    <dgm:cxn modelId="{6692671A-0AD9-4476-96C5-AA2EB5E84C1D}" type="presParOf" srcId="{FFCC596E-4B4A-49C0-AC45-DBFB73064D98}" destId="{FB253FDF-AF3D-4012-9C9B-0C768D897A81}" srcOrd="2" destOrd="0" presId="urn:microsoft.com/office/officeart/2005/8/layout/process4"/>
    <dgm:cxn modelId="{A43E8D74-28C1-44B7-A230-78A378A2A9FA}" type="presParOf" srcId="{FFCC596E-4B4A-49C0-AC45-DBFB73064D98}" destId="{AE23AEAF-1D6D-4BE5-9C50-AB285DCCB6E6}" srcOrd="3" destOrd="0" presId="urn:microsoft.com/office/officeart/2005/8/layout/process4"/>
    <dgm:cxn modelId="{EF1664EC-3333-4C70-9C17-66605AC7AF9E}" type="presParOf" srcId="{3A81F108-52F3-44EE-96D1-6077F1E9EC54}" destId="{9EEA4296-54CC-44CE-B302-0023F862396F}" srcOrd="1" destOrd="0" presId="urn:microsoft.com/office/officeart/2005/8/layout/process4"/>
    <dgm:cxn modelId="{D895578E-02D6-4577-B798-F7BED753C34B}" type="presParOf" srcId="{3A81F108-52F3-44EE-96D1-6077F1E9EC54}" destId="{F28AAAD4-15F5-47BA-9C00-A8D38C577666}" srcOrd="2" destOrd="0" presId="urn:microsoft.com/office/officeart/2005/8/layout/process4"/>
    <dgm:cxn modelId="{093EDBDF-B8E9-443A-BB19-9BDD22817BDC}" type="presParOf" srcId="{F28AAAD4-15F5-47BA-9C00-A8D38C577666}" destId="{9947E881-42FD-4ECC-98C2-8E5CCEE73EDB}" srcOrd="0" destOrd="0" presId="urn:microsoft.com/office/officeart/2005/8/layout/process4"/>
    <dgm:cxn modelId="{10573A36-941E-4220-BABE-825B9F7278EB}" type="presParOf" srcId="{F28AAAD4-15F5-47BA-9C00-A8D38C577666}" destId="{2791C898-08B9-4C34-B69B-132B689FB83E}" srcOrd="1" destOrd="0" presId="urn:microsoft.com/office/officeart/2005/8/layout/process4"/>
    <dgm:cxn modelId="{D1F7463E-E253-462C-9C67-8AA449B034B2}" type="presParOf" srcId="{F28AAAD4-15F5-47BA-9C00-A8D38C577666}" destId="{C8958F1B-5558-4F49-A5D2-8FE69524BF25}" srcOrd="2" destOrd="0" presId="urn:microsoft.com/office/officeart/2005/8/layout/process4"/>
    <dgm:cxn modelId="{F784C1A9-E118-48DC-8275-0CAD3645F349}" type="presParOf" srcId="{C8958F1B-5558-4F49-A5D2-8FE69524BF25}" destId="{843E5B2E-3B11-48F4-9F10-610CEF66993D}" srcOrd="0" destOrd="0" presId="urn:microsoft.com/office/officeart/2005/8/layout/process4"/>
    <dgm:cxn modelId="{D7D962CD-3318-4388-9F83-387DEDD08BB6}" type="presParOf" srcId="{C8958F1B-5558-4F49-A5D2-8FE69524BF25}" destId="{32F001C9-D054-4803-A07B-E19327E996A3}" srcOrd="1" destOrd="0" presId="urn:microsoft.com/office/officeart/2005/8/layout/process4"/>
    <dgm:cxn modelId="{EA1CF12A-7659-47D6-817B-B83B678C17AD}" type="presParOf" srcId="{3A81F108-52F3-44EE-96D1-6077F1E9EC54}" destId="{AF9FDB1C-BFE6-469A-9667-FA3A0DAD2EC7}" srcOrd="3" destOrd="0" presId="urn:microsoft.com/office/officeart/2005/8/layout/process4"/>
    <dgm:cxn modelId="{EB540BB5-C85B-47D3-BF96-8E71BB4A99EE}" type="presParOf" srcId="{3A81F108-52F3-44EE-96D1-6077F1E9EC54}" destId="{9A853FCC-9D2B-4CB1-B1C1-1F0C03977B5B}" srcOrd="4" destOrd="0" presId="urn:microsoft.com/office/officeart/2005/8/layout/process4"/>
    <dgm:cxn modelId="{B7C64A0F-F2A7-4191-85F5-D0628CC9BAEA}" type="presParOf" srcId="{9A853FCC-9D2B-4CB1-B1C1-1F0C03977B5B}" destId="{B7FECB4D-2F9C-4F26-AF9F-35F59F2B8553}" srcOrd="0" destOrd="0" presId="urn:microsoft.com/office/officeart/2005/8/layout/process4"/>
    <dgm:cxn modelId="{3EE1C4B7-8797-4689-8983-6B400E025C8B}" type="presParOf" srcId="{9A853FCC-9D2B-4CB1-B1C1-1F0C03977B5B}" destId="{1BCA0EE4-68E3-4CD3-9BC7-1A1AADEB14DD}" srcOrd="1" destOrd="0" presId="urn:microsoft.com/office/officeart/2005/8/layout/process4"/>
    <dgm:cxn modelId="{D004BD40-F452-4555-9F4E-1A7F5B27DB6C}" type="presParOf" srcId="{9A853FCC-9D2B-4CB1-B1C1-1F0C03977B5B}" destId="{5B1362DF-B43F-4446-B7A8-BCED76635F55}" srcOrd="2" destOrd="0" presId="urn:microsoft.com/office/officeart/2005/8/layout/process4"/>
    <dgm:cxn modelId="{FD5A7DD8-E674-4AF6-8EB7-E113CFA03BAE}" type="presParOf" srcId="{5B1362DF-B43F-4446-B7A8-BCED76635F55}" destId="{F2C8A501-1ED5-40C1-B05C-23EFF387F5E9}" srcOrd="0" destOrd="0" presId="urn:microsoft.com/office/officeart/2005/8/layout/process4"/>
    <dgm:cxn modelId="{B54AF1B5-E98B-473E-A3F3-CE526308E685}" type="presParOf" srcId="{5B1362DF-B43F-4446-B7A8-BCED76635F55}" destId="{E21E6C3B-ECB7-4C26-89B7-39350276450C}" srcOrd="1" destOrd="0" presId="urn:microsoft.com/office/officeart/2005/8/layout/process4"/>
    <dgm:cxn modelId="{B7C6C544-A66E-4DD3-94FA-521BB7B8930B}" type="presParOf" srcId="{5B1362DF-B43F-4446-B7A8-BCED76635F55}" destId="{ADBE5790-9E1B-41A9-98DB-3D18573A5BA5}" srcOrd="2" destOrd="0" presId="urn:microsoft.com/office/officeart/2005/8/layout/process4"/>
    <dgm:cxn modelId="{2C36E3B7-1277-4402-95F1-5EC5E07EF8B4}" type="presParOf" srcId="{5B1362DF-B43F-4446-B7A8-BCED76635F55}" destId="{E6B577B4-94E1-4846-9B13-03A5F628584C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E312D8-E0F7-4375-A8FA-8798CDFFE15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62AC68-1204-49DE-BA8A-5DEF3DD482CF}">
      <dgm:prSet phldrT="[Text]"/>
      <dgm:spPr/>
      <dgm:t>
        <a:bodyPr/>
        <a:lstStyle/>
        <a:p>
          <a:r>
            <a:rPr lang="en-US" dirty="0" smtClean="0"/>
            <a:t>Proactive</a:t>
          </a:r>
          <a:endParaRPr lang="en-US" dirty="0"/>
        </a:p>
      </dgm:t>
    </dgm:pt>
    <dgm:pt modelId="{A19E5DDA-F7A0-4DCB-8298-FD65AE26C110}" type="parTrans" cxnId="{BB739F42-CA99-4D26-859C-0E83760137DB}">
      <dgm:prSet/>
      <dgm:spPr/>
      <dgm:t>
        <a:bodyPr/>
        <a:lstStyle/>
        <a:p>
          <a:endParaRPr lang="en-US"/>
        </a:p>
      </dgm:t>
    </dgm:pt>
    <dgm:pt modelId="{82B0F1C5-70C6-49E7-ADB0-85C74150AF84}" type="sibTrans" cxnId="{BB739F42-CA99-4D26-859C-0E83760137DB}">
      <dgm:prSet/>
      <dgm:spPr/>
      <dgm:t>
        <a:bodyPr/>
        <a:lstStyle/>
        <a:p>
          <a:endParaRPr lang="en-US"/>
        </a:p>
      </dgm:t>
    </dgm:pt>
    <dgm:pt modelId="{F57FD5A6-88DA-41BB-BB8B-419C76C49BEC}">
      <dgm:prSet phldrT="[Text]"/>
      <dgm:spPr/>
      <dgm:t>
        <a:bodyPr/>
        <a:lstStyle/>
        <a:p>
          <a:r>
            <a:rPr lang="en-US" dirty="0" smtClean="0"/>
            <a:t>Practiced</a:t>
          </a:r>
          <a:endParaRPr lang="en-US" dirty="0"/>
        </a:p>
      </dgm:t>
    </dgm:pt>
    <dgm:pt modelId="{C74727C6-B2D0-4189-A145-34AFCE4C02FA}" type="parTrans" cxnId="{FBD5CD98-D77A-45AD-B9ED-0E2850A4AA37}">
      <dgm:prSet/>
      <dgm:spPr/>
      <dgm:t>
        <a:bodyPr/>
        <a:lstStyle/>
        <a:p>
          <a:endParaRPr lang="en-US"/>
        </a:p>
      </dgm:t>
    </dgm:pt>
    <dgm:pt modelId="{F8B45692-6908-4A72-AB46-3593C38A14FD}" type="sibTrans" cxnId="{FBD5CD98-D77A-45AD-B9ED-0E2850A4AA37}">
      <dgm:prSet/>
      <dgm:spPr/>
      <dgm:t>
        <a:bodyPr/>
        <a:lstStyle/>
        <a:p>
          <a:endParaRPr lang="en-US"/>
        </a:p>
      </dgm:t>
    </dgm:pt>
    <dgm:pt modelId="{F6420130-2194-4ABE-9DB0-0244BCFF39E0}">
      <dgm:prSet phldrT="[Text]"/>
      <dgm:spPr/>
      <dgm:t>
        <a:bodyPr/>
        <a:lstStyle/>
        <a:p>
          <a:r>
            <a:rPr lang="en-US" dirty="0" smtClean="0"/>
            <a:t>Informed</a:t>
          </a:r>
          <a:endParaRPr lang="en-US" dirty="0"/>
        </a:p>
      </dgm:t>
    </dgm:pt>
    <dgm:pt modelId="{9C1D9D27-F0E8-4B9F-9EE1-F517C7A29D50}" type="parTrans" cxnId="{886C81E4-9CD2-44E4-B581-0BA95C8B889E}">
      <dgm:prSet/>
      <dgm:spPr/>
      <dgm:t>
        <a:bodyPr/>
        <a:lstStyle/>
        <a:p>
          <a:endParaRPr lang="en-US"/>
        </a:p>
      </dgm:t>
    </dgm:pt>
    <dgm:pt modelId="{72A09B22-6B4B-4DBE-B5E7-FDB300DA81F2}" type="sibTrans" cxnId="{886C81E4-9CD2-44E4-B581-0BA95C8B889E}">
      <dgm:prSet/>
      <dgm:spPr/>
      <dgm:t>
        <a:bodyPr/>
        <a:lstStyle/>
        <a:p>
          <a:endParaRPr lang="en-US"/>
        </a:p>
      </dgm:t>
    </dgm:pt>
    <dgm:pt modelId="{2E5502E9-8D38-4379-9470-9F45D2250745}">
      <dgm:prSet custT="1"/>
      <dgm:spPr/>
      <dgm:t>
        <a:bodyPr/>
        <a:lstStyle/>
        <a:p>
          <a:r>
            <a:rPr lang="en-US" sz="1400" dirty="0" smtClean="0"/>
            <a:t>Is there a continuous improvement component present to ensure the processes and procedures are always being improved and updated?</a:t>
          </a:r>
          <a:endParaRPr lang="en-US" sz="1400" dirty="0"/>
        </a:p>
      </dgm:t>
    </dgm:pt>
    <dgm:pt modelId="{5909E5B4-1925-412A-A6DE-AF29013BD237}" type="parTrans" cxnId="{6A4DCB94-34C0-429C-AB76-5CCFE5AD5CBD}">
      <dgm:prSet/>
      <dgm:spPr/>
    </dgm:pt>
    <dgm:pt modelId="{25D05226-FFAC-482B-B85A-47D5600F9C96}" type="sibTrans" cxnId="{6A4DCB94-34C0-429C-AB76-5CCFE5AD5CBD}">
      <dgm:prSet/>
      <dgm:spPr/>
    </dgm:pt>
    <dgm:pt modelId="{1CDBCDA2-40D8-4644-BF29-B5976B28793E}">
      <dgm:prSet custT="1"/>
      <dgm:spPr/>
      <dgm:t>
        <a:bodyPr/>
        <a:lstStyle/>
        <a:p>
          <a:r>
            <a:rPr lang="en-US" sz="1400" dirty="0" smtClean="0"/>
            <a:t>Well-documented processes.</a:t>
          </a:r>
          <a:endParaRPr lang="en-US" sz="1400" dirty="0"/>
        </a:p>
      </dgm:t>
    </dgm:pt>
    <dgm:pt modelId="{FDFA22A6-48E4-4458-AC62-0252637E6B99}" type="parTrans" cxnId="{0D7B7C24-AACA-481B-9E9B-41442D88144E}">
      <dgm:prSet/>
      <dgm:spPr/>
    </dgm:pt>
    <dgm:pt modelId="{3B5EF6A7-3011-48CE-89A1-47A4F1F62815}" type="sibTrans" cxnId="{0D7B7C24-AACA-481B-9E9B-41442D88144E}">
      <dgm:prSet/>
      <dgm:spPr/>
    </dgm:pt>
    <dgm:pt modelId="{10440BF7-07E0-403A-AAB3-F6BE91EB284C}">
      <dgm:prSet phldrT="[Text]" custT="1"/>
      <dgm:spPr/>
      <dgm:t>
        <a:bodyPr/>
        <a:lstStyle/>
        <a:p>
          <a:r>
            <a:rPr lang="en-US" sz="1400" dirty="0" smtClean="0"/>
            <a:t>Are processes and procedures always followed?</a:t>
          </a:r>
          <a:endParaRPr lang="en-US" sz="1400" dirty="0"/>
        </a:p>
      </dgm:t>
    </dgm:pt>
    <dgm:pt modelId="{B2D3256F-EB1A-436C-903A-03FDD5BCD437}" type="parTrans" cxnId="{DD8790F2-3A06-4D63-97C0-045194615854}">
      <dgm:prSet/>
      <dgm:spPr/>
    </dgm:pt>
    <dgm:pt modelId="{579BF3AE-CC80-45CC-BD31-98EA8F52946B}" type="sibTrans" cxnId="{DD8790F2-3A06-4D63-97C0-045194615854}">
      <dgm:prSet/>
      <dgm:spPr/>
    </dgm:pt>
    <dgm:pt modelId="{697B0EAB-53FC-4B1D-969C-7A9A0E728BD9}">
      <dgm:prSet phldrT="[Text]" custT="1"/>
      <dgm:spPr/>
      <dgm:t>
        <a:bodyPr/>
        <a:lstStyle/>
        <a:p>
          <a:r>
            <a:rPr lang="en-US" sz="1400" dirty="0" smtClean="0"/>
            <a:t>Tasks are accomplished the same way.</a:t>
          </a:r>
          <a:endParaRPr lang="en-US" sz="1400" dirty="0"/>
        </a:p>
      </dgm:t>
    </dgm:pt>
    <dgm:pt modelId="{B4C57D78-FDF3-4A8A-9948-35D7427A430D}" type="parTrans" cxnId="{26609EE1-5667-4AED-8B3E-26BB23E741D2}">
      <dgm:prSet/>
      <dgm:spPr/>
    </dgm:pt>
    <dgm:pt modelId="{EB842876-9AE3-41BC-990D-F6BEC7C8F6AF}" type="sibTrans" cxnId="{26609EE1-5667-4AED-8B3E-26BB23E741D2}">
      <dgm:prSet/>
      <dgm:spPr/>
    </dgm:pt>
    <dgm:pt modelId="{833EF03D-80DE-4A1B-8257-48D7D9E34788}">
      <dgm:prSet phldrT="[Text]" custT="1"/>
      <dgm:spPr/>
      <dgm:t>
        <a:bodyPr/>
        <a:lstStyle/>
        <a:p>
          <a:r>
            <a:rPr lang="en-US" sz="1400" dirty="0" smtClean="0"/>
            <a:t>Is the knowledge to achieve a behavior held by the individual(s)?</a:t>
          </a:r>
          <a:endParaRPr lang="en-US" sz="1400" dirty="0"/>
        </a:p>
      </dgm:t>
    </dgm:pt>
    <dgm:pt modelId="{F1005898-9A1E-43B4-89C3-87197B22F1FB}" type="parTrans" cxnId="{2CC59CFF-0DA0-4642-8D2D-07C70F642A51}">
      <dgm:prSet/>
      <dgm:spPr/>
    </dgm:pt>
    <dgm:pt modelId="{ADC162B8-CD07-4537-A7B9-2976C563C32A}" type="sibTrans" cxnId="{2CC59CFF-0DA0-4642-8D2D-07C70F642A51}">
      <dgm:prSet/>
      <dgm:spPr/>
    </dgm:pt>
    <dgm:pt modelId="{97F008A3-39E7-456A-BF8C-64869C5923A3}">
      <dgm:prSet phldrT="[Text]" custT="1"/>
      <dgm:spPr/>
      <dgm:t>
        <a:bodyPr/>
        <a:lstStyle/>
        <a:p>
          <a:r>
            <a:rPr lang="en-US" sz="1400" dirty="0" smtClean="0"/>
            <a:t>Procedures are available, stored in a known location, and access is granted.</a:t>
          </a:r>
          <a:endParaRPr lang="en-US" sz="1400" dirty="0"/>
        </a:p>
      </dgm:t>
    </dgm:pt>
    <dgm:pt modelId="{10978556-8543-43CF-9B5F-F232AD0C35EE}" type="parTrans" cxnId="{325508F9-172C-47D5-B68D-CEF6AAA3955B}">
      <dgm:prSet/>
      <dgm:spPr/>
    </dgm:pt>
    <dgm:pt modelId="{539C15A3-0A3D-450B-8433-BA6336BC8734}" type="sibTrans" cxnId="{325508F9-172C-47D5-B68D-CEF6AAA3955B}">
      <dgm:prSet/>
      <dgm:spPr/>
    </dgm:pt>
    <dgm:pt modelId="{BD6CDD55-8817-4E25-B267-930741A72681}" type="pres">
      <dgm:prSet presAssocID="{66E312D8-E0F7-4375-A8FA-8798CDFFE15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EF9D67-BA2E-45DF-9F48-15E4F2FF1F33}" type="pres">
      <dgm:prSet presAssocID="{5062AC68-1204-49DE-BA8A-5DEF3DD482CF}" presName="parentLin" presStyleCnt="0"/>
      <dgm:spPr/>
    </dgm:pt>
    <dgm:pt modelId="{EA7675F4-9FFD-4AC2-8474-3E431551C997}" type="pres">
      <dgm:prSet presAssocID="{5062AC68-1204-49DE-BA8A-5DEF3DD482C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607ABD3-4BBD-4CEA-A1AB-0AD33C5AA806}" type="pres">
      <dgm:prSet presAssocID="{5062AC68-1204-49DE-BA8A-5DEF3DD482C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894F9D-4A37-49A8-A1B0-4A91919E6F98}" type="pres">
      <dgm:prSet presAssocID="{5062AC68-1204-49DE-BA8A-5DEF3DD482CF}" presName="negativeSpace" presStyleCnt="0"/>
      <dgm:spPr/>
    </dgm:pt>
    <dgm:pt modelId="{CA294267-A098-4F46-A409-F11F76D20D99}" type="pres">
      <dgm:prSet presAssocID="{5062AC68-1204-49DE-BA8A-5DEF3DD482C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06A21-3F38-43B9-8CFB-DED64AF29CED}" type="pres">
      <dgm:prSet presAssocID="{82B0F1C5-70C6-49E7-ADB0-85C74150AF84}" presName="spaceBetweenRectangles" presStyleCnt="0"/>
      <dgm:spPr/>
    </dgm:pt>
    <dgm:pt modelId="{0F3CF899-58AA-46DA-9AE0-0768BE873AE9}" type="pres">
      <dgm:prSet presAssocID="{F57FD5A6-88DA-41BB-BB8B-419C76C49BEC}" presName="parentLin" presStyleCnt="0"/>
      <dgm:spPr/>
    </dgm:pt>
    <dgm:pt modelId="{55FD6D81-BB40-46AC-B4D6-2FB7340794AF}" type="pres">
      <dgm:prSet presAssocID="{F57FD5A6-88DA-41BB-BB8B-419C76C49BE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BBE01B2-B17A-4F97-8E14-BFDF96748F66}" type="pres">
      <dgm:prSet presAssocID="{F57FD5A6-88DA-41BB-BB8B-419C76C49BE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A1893-69D0-4BB0-9559-AD6D2A7901A2}" type="pres">
      <dgm:prSet presAssocID="{F57FD5A6-88DA-41BB-BB8B-419C76C49BEC}" presName="negativeSpace" presStyleCnt="0"/>
      <dgm:spPr/>
    </dgm:pt>
    <dgm:pt modelId="{C44D2202-48EB-4EFF-9032-B707B316B032}" type="pres">
      <dgm:prSet presAssocID="{F57FD5A6-88DA-41BB-BB8B-419C76C49BE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7A0D65-FE40-4977-8300-2C6169CFF983}" type="pres">
      <dgm:prSet presAssocID="{F8B45692-6908-4A72-AB46-3593C38A14FD}" presName="spaceBetweenRectangles" presStyleCnt="0"/>
      <dgm:spPr/>
    </dgm:pt>
    <dgm:pt modelId="{69586CE2-E906-430A-A2DE-5F336B7AF6B1}" type="pres">
      <dgm:prSet presAssocID="{F6420130-2194-4ABE-9DB0-0244BCFF39E0}" presName="parentLin" presStyleCnt="0"/>
      <dgm:spPr/>
    </dgm:pt>
    <dgm:pt modelId="{B7D6152C-CD00-4BF7-8C66-E73AB7825161}" type="pres">
      <dgm:prSet presAssocID="{F6420130-2194-4ABE-9DB0-0244BCFF39E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8457B35-4499-4BE3-A3D8-97E41089D7D4}" type="pres">
      <dgm:prSet presAssocID="{F6420130-2194-4ABE-9DB0-0244BCFF39E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7D48DF-5186-4EC2-A531-4EF036DE5E36}" type="pres">
      <dgm:prSet presAssocID="{F6420130-2194-4ABE-9DB0-0244BCFF39E0}" presName="negativeSpace" presStyleCnt="0"/>
      <dgm:spPr/>
    </dgm:pt>
    <dgm:pt modelId="{881E628F-C424-4E71-9D6C-FB2F555BAD1E}" type="pres">
      <dgm:prSet presAssocID="{F6420130-2194-4ABE-9DB0-0244BCFF39E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59C383-6725-480A-BECD-B5E4C80A42AE}" type="presOf" srcId="{5062AC68-1204-49DE-BA8A-5DEF3DD482CF}" destId="{EA7675F4-9FFD-4AC2-8474-3E431551C997}" srcOrd="0" destOrd="0" presId="urn:microsoft.com/office/officeart/2005/8/layout/list1"/>
    <dgm:cxn modelId="{325508F9-172C-47D5-B68D-CEF6AAA3955B}" srcId="{F6420130-2194-4ABE-9DB0-0244BCFF39E0}" destId="{97F008A3-39E7-456A-BF8C-64869C5923A3}" srcOrd="1" destOrd="0" parTransId="{10978556-8543-43CF-9B5F-F232AD0C35EE}" sibTransId="{539C15A3-0A3D-450B-8433-BA6336BC8734}"/>
    <dgm:cxn modelId="{886C81E4-9CD2-44E4-B581-0BA95C8B889E}" srcId="{66E312D8-E0F7-4375-A8FA-8798CDFFE154}" destId="{F6420130-2194-4ABE-9DB0-0244BCFF39E0}" srcOrd="2" destOrd="0" parTransId="{9C1D9D27-F0E8-4B9F-9EE1-F517C7A29D50}" sibTransId="{72A09B22-6B4B-4DBE-B5E7-FDB300DA81F2}"/>
    <dgm:cxn modelId="{BB739F42-CA99-4D26-859C-0E83760137DB}" srcId="{66E312D8-E0F7-4375-A8FA-8798CDFFE154}" destId="{5062AC68-1204-49DE-BA8A-5DEF3DD482CF}" srcOrd="0" destOrd="0" parTransId="{A19E5DDA-F7A0-4DCB-8298-FD65AE26C110}" sibTransId="{82B0F1C5-70C6-49E7-ADB0-85C74150AF84}"/>
    <dgm:cxn modelId="{1B8AC339-0DB6-4819-A399-7945FA694DA4}" type="presOf" srcId="{5062AC68-1204-49DE-BA8A-5DEF3DD482CF}" destId="{0607ABD3-4BBD-4CEA-A1AB-0AD33C5AA806}" srcOrd="1" destOrd="0" presId="urn:microsoft.com/office/officeart/2005/8/layout/list1"/>
    <dgm:cxn modelId="{13678081-BC79-4E51-8354-EFBC160F6A31}" type="presOf" srcId="{833EF03D-80DE-4A1B-8257-48D7D9E34788}" destId="{881E628F-C424-4E71-9D6C-FB2F555BAD1E}" srcOrd="0" destOrd="0" presId="urn:microsoft.com/office/officeart/2005/8/layout/list1"/>
    <dgm:cxn modelId="{0D7B7C24-AACA-481B-9E9B-41442D88144E}" srcId="{5062AC68-1204-49DE-BA8A-5DEF3DD482CF}" destId="{1CDBCDA2-40D8-4644-BF29-B5976B28793E}" srcOrd="1" destOrd="0" parTransId="{FDFA22A6-48E4-4458-AC62-0252637E6B99}" sibTransId="{3B5EF6A7-3011-48CE-89A1-47A4F1F62815}"/>
    <dgm:cxn modelId="{7C685ED2-AA8C-4EB2-B4B9-C1A76419FFCA}" type="presOf" srcId="{10440BF7-07E0-403A-AAB3-F6BE91EB284C}" destId="{C44D2202-48EB-4EFF-9032-B707B316B032}" srcOrd="0" destOrd="0" presId="urn:microsoft.com/office/officeart/2005/8/layout/list1"/>
    <dgm:cxn modelId="{FBD5CD98-D77A-45AD-B9ED-0E2850A4AA37}" srcId="{66E312D8-E0F7-4375-A8FA-8798CDFFE154}" destId="{F57FD5A6-88DA-41BB-BB8B-419C76C49BEC}" srcOrd="1" destOrd="0" parTransId="{C74727C6-B2D0-4189-A145-34AFCE4C02FA}" sibTransId="{F8B45692-6908-4A72-AB46-3593C38A14FD}"/>
    <dgm:cxn modelId="{B56890FC-77A4-440D-A129-24931BE421DE}" type="presOf" srcId="{97F008A3-39E7-456A-BF8C-64869C5923A3}" destId="{881E628F-C424-4E71-9D6C-FB2F555BAD1E}" srcOrd="0" destOrd="1" presId="urn:microsoft.com/office/officeart/2005/8/layout/list1"/>
    <dgm:cxn modelId="{55A3A79C-8DF0-43DF-81A4-260055554AC3}" type="presOf" srcId="{2E5502E9-8D38-4379-9470-9F45D2250745}" destId="{CA294267-A098-4F46-A409-F11F76D20D99}" srcOrd="0" destOrd="0" presId="urn:microsoft.com/office/officeart/2005/8/layout/list1"/>
    <dgm:cxn modelId="{DD8790F2-3A06-4D63-97C0-045194615854}" srcId="{F57FD5A6-88DA-41BB-BB8B-419C76C49BEC}" destId="{10440BF7-07E0-403A-AAB3-F6BE91EB284C}" srcOrd="0" destOrd="0" parTransId="{B2D3256F-EB1A-436C-903A-03FDD5BCD437}" sibTransId="{579BF3AE-CC80-45CC-BD31-98EA8F52946B}"/>
    <dgm:cxn modelId="{B1771205-AEC5-4B0B-868C-EE0A271A1143}" type="presOf" srcId="{697B0EAB-53FC-4B1D-969C-7A9A0E728BD9}" destId="{C44D2202-48EB-4EFF-9032-B707B316B032}" srcOrd="0" destOrd="1" presId="urn:microsoft.com/office/officeart/2005/8/layout/list1"/>
    <dgm:cxn modelId="{6A4DCB94-34C0-429C-AB76-5CCFE5AD5CBD}" srcId="{5062AC68-1204-49DE-BA8A-5DEF3DD482CF}" destId="{2E5502E9-8D38-4379-9470-9F45D2250745}" srcOrd="0" destOrd="0" parTransId="{5909E5B4-1925-412A-A6DE-AF29013BD237}" sibTransId="{25D05226-FFAC-482B-B85A-47D5600F9C96}"/>
    <dgm:cxn modelId="{07FE4B1A-06A6-474B-B18F-3179EA592EC0}" type="presOf" srcId="{F57FD5A6-88DA-41BB-BB8B-419C76C49BEC}" destId="{55FD6D81-BB40-46AC-B4D6-2FB7340794AF}" srcOrd="0" destOrd="0" presId="urn:microsoft.com/office/officeart/2005/8/layout/list1"/>
    <dgm:cxn modelId="{59F14248-6AD3-4AA5-9272-72896853EA25}" type="presOf" srcId="{1CDBCDA2-40D8-4644-BF29-B5976B28793E}" destId="{CA294267-A098-4F46-A409-F11F76D20D99}" srcOrd="0" destOrd="1" presId="urn:microsoft.com/office/officeart/2005/8/layout/list1"/>
    <dgm:cxn modelId="{26609EE1-5667-4AED-8B3E-26BB23E741D2}" srcId="{F57FD5A6-88DA-41BB-BB8B-419C76C49BEC}" destId="{697B0EAB-53FC-4B1D-969C-7A9A0E728BD9}" srcOrd="1" destOrd="0" parTransId="{B4C57D78-FDF3-4A8A-9948-35D7427A430D}" sibTransId="{EB842876-9AE3-41BC-990D-F6BEC7C8F6AF}"/>
    <dgm:cxn modelId="{A48F0810-C986-49AD-8674-64F191876A66}" type="presOf" srcId="{F6420130-2194-4ABE-9DB0-0244BCFF39E0}" destId="{48457B35-4499-4BE3-A3D8-97E41089D7D4}" srcOrd="1" destOrd="0" presId="urn:microsoft.com/office/officeart/2005/8/layout/list1"/>
    <dgm:cxn modelId="{2CC59CFF-0DA0-4642-8D2D-07C70F642A51}" srcId="{F6420130-2194-4ABE-9DB0-0244BCFF39E0}" destId="{833EF03D-80DE-4A1B-8257-48D7D9E34788}" srcOrd="0" destOrd="0" parTransId="{F1005898-9A1E-43B4-89C3-87197B22F1FB}" sibTransId="{ADC162B8-CD07-4537-A7B9-2976C563C32A}"/>
    <dgm:cxn modelId="{810560A6-4B9A-4A80-84D8-A1D0545A1259}" type="presOf" srcId="{F57FD5A6-88DA-41BB-BB8B-419C76C49BEC}" destId="{1BBE01B2-B17A-4F97-8E14-BFDF96748F66}" srcOrd="1" destOrd="0" presId="urn:microsoft.com/office/officeart/2005/8/layout/list1"/>
    <dgm:cxn modelId="{9FCF7BFE-9605-4015-9B87-FA41D78B5A99}" type="presOf" srcId="{F6420130-2194-4ABE-9DB0-0244BCFF39E0}" destId="{B7D6152C-CD00-4BF7-8C66-E73AB7825161}" srcOrd="0" destOrd="0" presId="urn:microsoft.com/office/officeart/2005/8/layout/list1"/>
    <dgm:cxn modelId="{903682F9-63F2-4445-8862-E57C777B1328}" type="presOf" srcId="{66E312D8-E0F7-4375-A8FA-8798CDFFE154}" destId="{BD6CDD55-8817-4E25-B267-930741A72681}" srcOrd="0" destOrd="0" presId="urn:microsoft.com/office/officeart/2005/8/layout/list1"/>
    <dgm:cxn modelId="{CDD3F78D-1E77-4287-9061-37E278E79C0A}" type="presParOf" srcId="{BD6CDD55-8817-4E25-B267-930741A72681}" destId="{89EF9D67-BA2E-45DF-9F48-15E4F2FF1F33}" srcOrd="0" destOrd="0" presId="urn:microsoft.com/office/officeart/2005/8/layout/list1"/>
    <dgm:cxn modelId="{54AF72FF-F2D7-4D74-9AC4-343F1273832B}" type="presParOf" srcId="{89EF9D67-BA2E-45DF-9F48-15E4F2FF1F33}" destId="{EA7675F4-9FFD-4AC2-8474-3E431551C997}" srcOrd="0" destOrd="0" presId="urn:microsoft.com/office/officeart/2005/8/layout/list1"/>
    <dgm:cxn modelId="{CB4235C3-601E-4FC4-B9E2-6D97DC25C448}" type="presParOf" srcId="{89EF9D67-BA2E-45DF-9F48-15E4F2FF1F33}" destId="{0607ABD3-4BBD-4CEA-A1AB-0AD33C5AA806}" srcOrd="1" destOrd="0" presId="urn:microsoft.com/office/officeart/2005/8/layout/list1"/>
    <dgm:cxn modelId="{C31FC4EF-444B-400F-A624-899C2136F179}" type="presParOf" srcId="{BD6CDD55-8817-4E25-B267-930741A72681}" destId="{53894F9D-4A37-49A8-A1B0-4A91919E6F98}" srcOrd="1" destOrd="0" presId="urn:microsoft.com/office/officeart/2005/8/layout/list1"/>
    <dgm:cxn modelId="{27FD7AF8-0A4B-4C69-9D73-DBAEFC0624C4}" type="presParOf" srcId="{BD6CDD55-8817-4E25-B267-930741A72681}" destId="{CA294267-A098-4F46-A409-F11F76D20D99}" srcOrd="2" destOrd="0" presId="urn:microsoft.com/office/officeart/2005/8/layout/list1"/>
    <dgm:cxn modelId="{7565AC63-B54F-4A9B-900C-821A86D103AC}" type="presParOf" srcId="{BD6CDD55-8817-4E25-B267-930741A72681}" destId="{52206A21-3F38-43B9-8CFB-DED64AF29CED}" srcOrd="3" destOrd="0" presId="urn:microsoft.com/office/officeart/2005/8/layout/list1"/>
    <dgm:cxn modelId="{2C02F79A-576F-4CBB-9D33-F892651F4C23}" type="presParOf" srcId="{BD6CDD55-8817-4E25-B267-930741A72681}" destId="{0F3CF899-58AA-46DA-9AE0-0768BE873AE9}" srcOrd="4" destOrd="0" presId="urn:microsoft.com/office/officeart/2005/8/layout/list1"/>
    <dgm:cxn modelId="{CA40E220-185D-424E-A4A3-C367F80E9D2C}" type="presParOf" srcId="{0F3CF899-58AA-46DA-9AE0-0768BE873AE9}" destId="{55FD6D81-BB40-46AC-B4D6-2FB7340794AF}" srcOrd="0" destOrd="0" presId="urn:microsoft.com/office/officeart/2005/8/layout/list1"/>
    <dgm:cxn modelId="{1DCF5D45-7140-49ED-9CB8-ABF05C78B160}" type="presParOf" srcId="{0F3CF899-58AA-46DA-9AE0-0768BE873AE9}" destId="{1BBE01B2-B17A-4F97-8E14-BFDF96748F66}" srcOrd="1" destOrd="0" presId="urn:microsoft.com/office/officeart/2005/8/layout/list1"/>
    <dgm:cxn modelId="{19CE50B1-92AC-400D-9A61-98E950B96C3F}" type="presParOf" srcId="{BD6CDD55-8817-4E25-B267-930741A72681}" destId="{005A1893-69D0-4BB0-9559-AD6D2A7901A2}" srcOrd="5" destOrd="0" presId="urn:microsoft.com/office/officeart/2005/8/layout/list1"/>
    <dgm:cxn modelId="{353FF362-B155-491F-AE67-DC48C8707229}" type="presParOf" srcId="{BD6CDD55-8817-4E25-B267-930741A72681}" destId="{C44D2202-48EB-4EFF-9032-B707B316B032}" srcOrd="6" destOrd="0" presId="urn:microsoft.com/office/officeart/2005/8/layout/list1"/>
    <dgm:cxn modelId="{7B76E09B-2470-4903-B0DC-BCCF54BE18BD}" type="presParOf" srcId="{BD6CDD55-8817-4E25-B267-930741A72681}" destId="{5C7A0D65-FE40-4977-8300-2C6169CFF983}" srcOrd="7" destOrd="0" presId="urn:microsoft.com/office/officeart/2005/8/layout/list1"/>
    <dgm:cxn modelId="{CB0C6399-92FF-4362-93E9-28702ABD2A14}" type="presParOf" srcId="{BD6CDD55-8817-4E25-B267-930741A72681}" destId="{69586CE2-E906-430A-A2DE-5F336B7AF6B1}" srcOrd="8" destOrd="0" presId="urn:microsoft.com/office/officeart/2005/8/layout/list1"/>
    <dgm:cxn modelId="{C22CA810-9D20-417B-BE48-427A9FFD1F15}" type="presParOf" srcId="{69586CE2-E906-430A-A2DE-5F336B7AF6B1}" destId="{B7D6152C-CD00-4BF7-8C66-E73AB7825161}" srcOrd="0" destOrd="0" presId="urn:microsoft.com/office/officeart/2005/8/layout/list1"/>
    <dgm:cxn modelId="{F239F509-56FC-48D7-AE37-FA2B1B347709}" type="presParOf" srcId="{69586CE2-E906-430A-A2DE-5F336B7AF6B1}" destId="{48457B35-4499-4BE3-A3D8-97E41089D7D4}" srcOrd="1" destOrd="0" presId="urn:microsoft.com/office/officeart/2005/8/layout/list1"/>
    <dgm:cxn modelId="{8F149F96-34E5-4ED1-9054-8583EE390D06}" type="presParOf" srcId="{BD6CDD55-8817-4E25-B267-930741A72681}" destId="{787D48DF-5186-4EC2-A531-4EF036DE5E36}" srcOrd="9" destOrd="0" presId="urn:microsoft.com/office/officeart/2005/8/layout/list1"/>
    <dgm:cxn modelId="{51463642-C50A-46BA-9823-6D4BB106D4AF}" type="presParOf" srcId="{BD6CDD55-8817-4E25-B267-930741A72681}" destId="{881E628F-C424-4E71-9D6C-FB2F555BAD1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AB8F48-1ABF-44EF-A175-7AA17B5A372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8639D3-5A64-4426-AA5E-994A04865D0C}">
      <dgm:prSet phldrT="[Text]"/>
      <dgm:spPr/>
      <dgm:t>
        <a:bodyPr/>
        <a:lstStyle/>
        <a:p>
          <a:r>
            <a:rPr lang="en-US" dirty="0" smtClean="0"/>
            <a:t>Management</a:t>
          </a:r>
        </a:p>
        <a:p>
          <a:r>
            <a:rPr lang="en-US" dirty="0" smtClean="0"/>
            <a:t>&amp; Operations</a:t>
          </a:r>
          <a:endParaRPr lang="en-US" dirty="0"/>
        </a:p>
      </dgm:t>
    </dgm:pt>
    <dgm:pt modelId="{6A380B65-AEDF-43A6-A77A-5A5E10C210C2}" type="parTrans" cxnId="{FFC2D24F-BBD0-47E3-8CA2-2A0FA2C4D3BA}">
      <dgm:prSet/>
      <dgm:spPr/>
      <dgm:t>
        <a:bodyPr/>
        <a:lstStyle/>
        <a:p>
          <a:endParaRPr lang="en-US"/>
        </a:p>
      </dgm:t>
    </dgm:pt>
    <dgm:pt modelId="{73622243-0E60-4CBB-A936-DDC069845FF8}" type="sibTrans" cxnId="{FFC2D24F-BBD0-47E3-8CA2-2A0FA2C4D3BA}">
      <dgm:prSet/>
      <dgm:spPr/>
      <dgm:t>
        <a:bodyPr/>
        <a:lstStyle/>
        <a:p>
          <a:endParaRPr lang="en-US"/>
        </a:p>
      </dgm:t>
    </dgm:pt>
    <dgm:pt modelId="{6D61D857-8465-4CB4-B7C2-B1F2A69184BC}">
      <dgm:prSet phldrT="[Text]"/>
      <dgm:spPr/>
      <dgm:t>
        <a:bodyPr/>
        <a:lstStyle/>
        <a:p>
          <a:r>
            <a:rPr lang="en-US" dirty="0" smtClean="0"/>
            <a:t>Qualified employees</a:t>
          </a:r>
          <a:endParaRPr lang="en-US" dirty="0"/>
        </a:p>
      </dgm:t>
    </dgm:pt>
    <dgm:pt modelId="{6A265EF2-6D85-423B-8A03-A750628E8065}" type="parTrans" cxnId="{A71C736B-230B-4A61-8719-3D3C8C6218BF}">
      <dgm:prSet/>
      <dgm:spPr/>
      <dgm:t>
        <a:bodyPr/>
        <a:lstStyle/>
        <a:p>
          <a:endParaRPr lang="en-US"/>
        </a:p>
      </dgm:t>
    </dgm:pt>
    <dgm:pt modelId="{F98F2B37-2DD8-445C-9875-E4248E4DD52F}" type="sibTrans" cxnId="{A71C736B-230B-4A61-8719-3D3C8C6218BF}">
      <dgm:prSet/>
      <dgm:spPr/>
      <dgm:t>
        <a:bodyPr/>
        <a:lstStyle/>
        <a:p>
          <a:endParaRPr lang="en-US"/>
        </a:p>
      </dgm:t>
    </dgm:pt>
    <dgm:pt modelId="{4E9B6F3E-B807-4F6F-89FD-87CF46A6686B}">
      <dgm:prSet phldrT="[Text]"/>
      <dgm:spPr/>
      <dgm:t>
        <a:bodyPr/>
        <a:lstStyle/>
        <a:p>
          <a:r>
            <a:rPr lang="en-US" dirty="0" smtClean="0"/>
            <a:t>Preventive Maintenance (PM)</a:t>
          </a:r>
        </a:p>
      </dgm:t>
    </dgm:pt>
    <dgm:pt modelId="{390D2892-9B66-4BB3-83BC-D18F988718B7}" type="parTrans" cxnId="{FF2837F3-687E-4C75-9974-6C61901694FB}">
      <dgm:prSet/>
      <dgm:spPr/>
      <dgm:t>
        <a:bodyPr/>
        <a:lstStyle/>
        <a:p>
          <a:endParaRPr lang="en-US"/>
        </a:p>
      </dgm:t>
    </dgm:pt>
    <dgm:pt modelId="{A372CFFC-B758-4AA5-90F8-730CD35983B9}" type="sibTrans" cxnId="{FF2837F3-687E-4C75-9974-6C61901694FB}">
      <dgm:prSet/>
      <dgm:spPr/>
      <dgm:t>
        <a:bodyPr/>
        <a:lstStyle/>
        <a:p>
          <a:endParaRPr lang="en-US"/>
        </a:p>
      </dgm:t>
    </dgm:pt>
    <dgm:pt modelId="{84736DF6-D341-483B-B32E-94B94314FB72}">
      <dgm:prSet phldrT="[Text]"/>
      <dgm:spPr/>
      <dgm:t>
        <a:bodyPr/>
        <a:lstStyle/>
        <a:p>
          <a:r>
            <a:rPr lang="en-US" dirty="0" smtClean="0"/>
            <a:t>Building Characteristics</a:t>
          </a:r>
          <a:endParaRPr lang="en-US" dirty="0"/>
        </a:p>
      </dgm:t>
    </dgm:pt>
    <dgm:pt modelId="{0872178C-3F39-4A15-AD9A-DDA8C85499C5}" type="parTrans" cxnId="{2C92E4AE-9AF5-4CA6-9852-37E3B2A3ACE9}">
      <dgm:prSet/>
      <dgm:spPr/>
      <dgm:t>
        <a:bodyPr/>
        <a:lstStyle/>
        <a:p>
          <a:endParaRPr lang="en-US"/>
        </a:p>
      </dgm:t>
    </dgm:pt>
    <dgm:pt modelId="{AC73F96C-80E2-4E57-A21C-F4DA9917833E}" type="sibTrans" cxnId="{2C92E4AE-9AF5-4CA6-9852-37E3B2A3ACE9}">
      <dgm:prSet/>
      <dgm:spPr/>
      <dgm:t>
        <a:bodyPr/>
        <a:lstStyle/>
        <a:p>
          <a:endParaRPr lang="en-US"/>
        </a:p>
      </dgm:t>
    </dgm:pt>
    <dgm:pt modelId="{03BBC584-EA98-446C-93FF-D4387DC22E2A}">
      <dgm:prSet phldrT="[Text]"/>
      <dgm:spPr/>
      <dgm:t>
        <a:bodyPr/>
        <a:lstStyle/>
        <a:p>
          <a:r>
            <a:rPr lang="en-US" dirty="0" smtClean="0"/>
            <a:t>Commissioning Program</a:t>
          </a:r>
          <a:endParaRPr lang="en-US" dirty="0"/>
        </a:p>
      </dgm:t>
    </dgm:pt>
    <dgm:pt modelId="{5A932268-A575-436F-AF53-E943E8AAC8C2}" type="parTrans" cxnId="{52B25DB2-7DFE-4C07-AACC-4518F75C474B}">
      <dgm:prSet/>
      <dgm:spPr/>
      <dgm:t>
        <a:bodyPr/>
        <a:lstStyle/>
        <a:p>
          <a:endParaRPr lang="en-US"/>
        </a:p>
      </dgm:t>
    </dgm:pt>
    <dgm:pt modelId="{55332179-EEE7-4EF1-9E9B-265000C9F7D4}" type="sibTrans" cxnId="{52B25DB2-7DFE-4C07-AACC-4518F75C474B}">
      <dgm:prSet/>
      <dgm:spPr/>
      <dgm:t>
        <a:bodyPr/>
        <a:lstStyle/>
        <a:p>
          <a:endParaRPr lang="en-US"/>
        </a:p>
      </dgm:t>
    </dgm:pt>
    <dgm:pt modelId="{2948934B-56AD-4ECA-AFCA-3CBA26DC51A7}">
      <dgm:prSet phldrT="[Text]"/>
      <dgm:spPr/>
      <dgm:t>
        <a:bodyPr/>
        <a:lstStyle/>
        <a:p>
          <a:r>
            <a:rPr lang="en-US" dirty="0" smtClean="0"/>
            <a:t>Purpose-built</a:t>
          </a:r>
          <a:endParaRPr lang="en-US" dirty="0"/>
        </a:p>
      </dgm:t>
    </dgm:pt>
    <dgm:pt modelId="{27301548-11CF-4233-9058-8D01DE74D336}" type="parTrans" cxnId="{8B2CEA8E-FADA-4DD0-88E4-968508E57FD2}">
      <dgm:prSet/>
      <dgm:spPr/>
      <dgm:t>
        <a:bodyPr/>
        <a:lstStyle/>
        <a:p>
          <a:endParaRPr lang="en-US"/>
        </a:p>
      </dgm:t>
    </dgm:pt>
    <dgm:pt modelId="{3A1BA25C-F418-4877-9715-86F637978FDB}" type="sibTrans" cxnId="{8B2CEA8E-FADA-4DD0-88E4-968508E57FD2}">
      <dgm:prSet/>
      <dgm:spPr/>
      <dgm:t>
        <a:bodyPr/>
        <a:lstStyle/>
        <a:p>
          <a:endParaRPr lang="en-US"/>
        </a:p>
      </dgm:t>
    </dgm:pt>
    <dgm:pt modelId="{05B1DCC9-211D-43AD-8834-16338714511D}">
      <dgm:prSet phldrT="[Text]"/>
      <dgm:spPr/>
      <dgm:t>
        <a:bodyPr/>
        <a:lstStyle/>
        <a:p>
          <a:r>
            <a:rPr lang="en-US" dirty="0" smtClean="0"/>
            <a:t>Housekeeping policies</a:t>
          </a:r>
        </a:p>
      </dgm:t>
    </dgm:pt>
    <dgm:pt modelId="{A405E7E0-D8B2-4227-8C4F-9ACCAA1006D2}" type="parTrans" cxnId="{BA50C554-0C99-46D5-8F04-C397F8092E09}">
      <dgm:prSet/>
      <dgm:spPr/>
      <dgm:t>
        <a:bodyPr/>
        <a:lstStyle/>
        <a:p>
          <a:endParaRPr lang="en-US"/>
        </a:p>
      </dgm:t>
    </dgm:pt>
    <dgm:pt modelId="{1B44B7DF-7780-48D6-8383-117AA77C6DD9}" type="sibTrans" cxnId="{BA50C554-0C99-46D5-8F04-C397F8092E09}">
      <dgm:prSet/>
      <dgm:spPr/>
      <dgm:t>
        <a:bodyPr/>
        <a:lstStyle/>
        <a:p>
          <a:endParaRPr lang="en-US"/>
        </a:p>
      </dgm:t>
    </dgm:pt>
    <dgm:pt modelId="{D51CEB3C-792C-471F-93E0-7C8D56E11681}">
      <dgm:prSet phldrT="[Text]"/>
      <dgm:spPr/>
      <dgm:t>
        <a:bodyPr/>
        <a:lstStyle/>
        <a:p>
          <a:r>
            <a:rPr lang="en-US" dirty="0" smtClean="0"/>
            <a:t>Maintenance Management System (MMS)</a:t>
          </a:r>
        </a:p>
      </dgm:t>
    </dgm:pt>
    <dgm:pt modelId="{4BF654C4-3654-457D-B7AF-838CE431622B}" type="parTrans" cxnId="{A9B23A6D-54B3-438F-AA31-E1E404657E89}">
      <dgm:prSet/>
      <dgm:spPr/>
      <dgm:t>
        <a:bodyPr/>
        <a:lstStyle/>
        <a:p>
          <a:endParaRPr lang="en-US"/>
        </a:p>
      </dgm:t>
    </dgm:pt>
    <dgm:pt modelId="{4589011D-356A-4242-9D63-0D3164650A0D}" type="sibTrans" cxnId="{A9B23A6D-54B3-438F-AA31-E1E404657E89}">
      <dgm:prSet/>
      <dgm:spPr/>
      <dgm:t>
        <a:bodyPr/>
        <a:lstStyle/>
        <a:p>
          <a:endParaRPr lang="en-US"/>
        </a:p>
      </dgm:t>
    </dgm:pt>
    <dgm:pt modelId="{8CC81610-1566-49E1-8E95-91C1C73577EB}">
      <dgm:prSet phldrT="[Text]"/>
      <dgm:spPr/>
      <dgm:t>
        <a:bodyPr/>
        <a:lstStyle/>
        <a:p>
          <a:r>
            <a:rPr lang="en-US" dirty="0" smtClean="0"/>
            <a:t>Service Level Agreements (SLAs)</a:t>
          </a:r>
        </a:p>
      </dgm:t>
    </dgm:pt>
    <dgm:pt modelId="{6BBC2AAC-F913-4ADA-A5B7-E0EDEAFBCB52}" type="parTrans" cxnId="{E1219FE3-D40A-4EEB-94AF-C4941CD205D1}">
      <dgm:prSet/>
      <dgm:spPr/>
      <dgm:t>
        <a:bodyPr/>
        <a:lstStyle/>
        <a:p>
          <a:endParaRPr lang="en-US"/>
        </a:p>
      </dgm:t>
    </dgm:pt>
    <dgm:pt modelId="{9965ABA2-F311-484B-B240-903FB3371639}" type="sibTrans" cxnId="{E1219FE3-D40A-4EEB-94AF-C4941CD205D1}">
      <dgm:prSet/>
      <dgm:spPr/>
      <dgm:t>
        <a:bodyPr/>
        <a:lstStyle/>
        <a:p>
          <a:endParaRPr lang="en-US"/>
        </a:p>
      </dgm:t>
    </dgm:pt>
    <dgm:pt modelId="{32CF55F6-BAF5-4F56-A8FB-D7703DB58ED6}">
      <dgm:prSet phldrT="[Text]"/>
      <dgm:spPr/>
      <dgm:t>
        <a:bodyPr/>
        <a:lstStyle/>
        <a:p>
          <a:r>
            <a:rPr lang="en-US" dirty="0" smtClean="0"/>
            <a:t>Comprehensive Training Program</a:t>
          </a:r>
        </a:p>
      </dgm:t>
    </dgm:pt>
    <dgm:pt modelId="{69C8D3F4-21D8-45AD-B2FC-CB58A9D4B622}" type="parTrans" cxnId="{BB61D8FA-C3B2-4D1F-BE9D-E8CD7606A4C5}">
      <dgm:prSet/>
      <dgm:spPr/>
      <dgm:t>
        <a:bodyPr/>
        <a:lstStyle/>
        <a:p>
          <a:endParaRPr lang="en-US"/>
        </a:p>
      </dgm:t>
    </dgm:pt>
    <dgm:pt modelId="{FD53FB09-5B62-478C-A065-C44BE56F0BC3}" type="sibTrans" cxnId="{BB61D8FA-C3B2-4D1F-BE9D-E8CD7606A4C5}">
      <dgm:prSet/>
      <dgm:spPr/>
      <dgm:t>
        <a:bodyPr/>
        <a:lstStyle/>
        <a:p>
          <a:endParaRPr lang="en-US"/>
        </a:p>
      </dgm:t>
    </dgm:pt>
    <dgm:pt modelId="{D2AF4C46-BCAC-434F-9D30-8F996C0D8352}">
      <dgm:prSet phldrT="[Text]"/>
      <dgm:spPr/>
      <dgm:t>
        <a:bodyPr/>
        <a:lstStyle/>
        <a:p>
          <a:r>
            <a:rPr lang="en-US" dirty="0" smtClean="0"/>
            <a:t>Adequate space</a:t>
          </a:r>
          <a:endParaRPr lang="en-US" dirty="0"/>
        </a:p>
      </dgm:t>
    </dgm:pt>
    <dgm:pt modelId="{033AA791-3D50-4672-B9B5-67FC45482495}" type="parTrans" cxnId="{4D28041B-CC59-4FB9-AC77-5B26113AA88B}">
      <dgm:prSet/>
      <dgm:spPr/>
      <dgm:t>
        <a:bodyPr/>
        <a:lstStyle/>
        <a:p>
          <a:endParaRPr lang="en-US"/>
        </a:p>
      </dgm:t>
    </dgm:pt>
    <dgm:pt modelId="{28349C07-AB6C-4FF9-B2B2-0E0250D68713}" type="sibTrans" cxnId="{4D28041B-CC59-4FB9-AC77-5B26113AA88B}">
      <dgm:prSet/>
      <dgm:spPr/>
      <dgm:t>
        <a:bodyPr/>
        <a:lstStyle/>
        <a:p>
          <a:endParaRPr lang="en-US"/>
        </a:p>
      </dgm:t>
    </dgm:pt>
    <dgm:pt modelId="{6DA317FD-DDBB-4988-8B27-98530F6D744E}">
      <dgm:prSet phldrT="[Text]"/>
      <dgm:spPr/>
      <dgm:t>
        <a:bodyPr/>
        <a:lstStyle/>
        <a:p>
          <a:r>
            <a:rPr lang="en-US" dirty="0" smtClean="0"/>
            <a:t>Controlled access areas</a:t>
          </a:r>
          <a:endParaRPr lang="en-US" dirty="0"/>
        </a:p>
      </dgm:t>
    </dgm:pt>
    <dgm:pt modelId="{DD0EAEBA-5C23-4D32-88C2-0FFC95DAFBBC}" type="parTrans" cxnId="{EC53F389-EC75-49CF-91A2-72897FA1FC91}">
      <dgm:prSet/>
      <dgm:spPr/>
      <dgm:t>
        <a:bodyPr/>
        <a:lstStyle/>
        <a:p>
          <a:endParaRPr lang="en-US"/>
        </a:p>
      </dgm:t>
    </dgm:pt>
    <dgm:pt modelId="{9315F1D2-8377-4B5E-B328-1CC36C9CF984}" type="sibTrans" cxnId="{EC53F389-EC75-49CF-91A2-72897FA1FC91}">
      <dgm:prSet/>
      <dgm:spPr/>
      <dgm:t>
        <a:bodyPr/>
        <a:lstStyle/>
        <a:p>
          <a:endParaRPr lang="en-US"/>
        </a:p>
      </dgm:t>
    </dgm:pt>
    <dgm:pt modelId="{AE6BBA34-43A5-468E-B2B3-1B3EB681F8D0}">
      <dgm:prSet phldrT="[Text]"/>
      <dgm:spPr/>
      <dgm:t>
        <a:bodyPr/>
        <a:lstStyle/>
        <a:p>
          <a:r>
            <a:rPr lang="en-US" dirty="0" smtClean="0"/>
            <a:t>Mechanical support system</a:t>
          </a:r>
          <a:endParaRPr lang="en-US" dirty="0"/>
        </a:p>
      </dgm:t>
    </dgm:pt>
    <dgm:pt modelId="{16873F55-4ACC-4F22-BBAD-0163D563C0D6}" type="parTrans" cxnId="{BB578DFC-5A26-46E5-BF31-27154820F83D}">
      <dgm:prSet/>
      <dgm:spPr/>
      <dgm:t>
        <a:bodyPr/>
        <a:lstStyle/>
        <a:p>
          <a:endParaRPr lang="en-US"/>
        </a:p>
      </dgm:t>
    </dgm:pt>
    <dgm:pt modelId="{B3AEF45D-E267-41F8-B15E-D09B75F97794}" type="sibTrans" cxnId="{BB578DFC-5A26-46E5-BF31-27154820F83D}">
      <dgm:prSet/>
      <dgm:spPr/>
      <dgm:t>
        <a:bodyPr/>
        <a:lstStyle/>
        <a:p>
          <a:endParaRPr lang="en-US"/>
        </a:p>
      </dgm:t>
    </dgm:pt>
    <dgm:pt modelId="{35F33886-1F3A-4CC6-B2BE-5C1BFE2CD4D7}" type="pres">
      <dgm:prSet presAssocID="{1EAB8F48-1ABF-44EF-A175-7AA17B5A372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123967-EF30-4B95-B8FF-E961488F86A5}" type="pres">
      <dgm:prSet presAssocID="{9A8639D3-5A64-4426-AA5E-994A04865D0C}" presName="compNode" presStyleCnt="0"/>
      <dgm:spPr/>
    </dgm:pt>
    <dgm:pt modelId="{D190AF4C-665B-482E-B267-C6EFFDE49007}" type="pres">
      <dgm:prSet presAssocID="{9A8639D3-5A64-4426-AA5E-994A04865D0C}" presName="aNode" presStyleLbl="bgShp" presStyleIdx="0" presStyleCnt="2"/>
      <dgm:spPr/>
      <dgm:t>
        <a:bodyPr/>
        <a:lstStyle/>
        <a:p>
          <a:endParaRPr lang="en-US"/>
        </a:p>
      </dgm:t>
    </dgm:pt>
    <dgm:pt modelId="{57F5A36D-FAF9-4DA8-8A1D-3B0A617EBA4B}" type="pres">
      <dgm:prSet presAssocID="{9A8639D3-5A64-4426-AA5E-994A04865D0C}" presName="textNode" presStyleLbl="bgShp" presStyleIdx="0" presStyleCnt="2"/>
      <dgm:spPr/>
      <dgm:t>
        <a:bodyPr/>
        <a:lstStyle/>
        <a:p>
          <a:endParaRPr lang="en-US"/>
        </a:p>
      </dgm:t>
    </dgm:pt>
    <dgm:pt modelId="{D2C49C75-C250-4055-A566-756ABB97A541}" type="pres">
      <dgm:prSet presAssocID="{9A8639D3-5A64-4426-AA5E-994A04865D0C}" presName="compChildNode" presStyleCnt="0"/>
      <dgm:spPr/>
    </dgm:pt>
    <dgm:pt modelId="{057173AD-D5E8-45B4-BE20-4BA9E55DCE24}" type="pres">
      <dgm:prSet presAssocID="{9A8639D3-5A64-4426-AA5E-994A04865D0C}" presName="theInnerList" presStyleCnt="0"/>
      <dgm:spPr/>
    </dgm:pt>
    <dgm:pt modelId="{59F62EF5-B273-4DB8-B6F9-F128CEFA19CF}" type="pres">
      <dgm:prSet presAssocID="{6D61D857-8465-4CB4-B7C2-B1F2A69184BC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9F34FA-2C26-4C0B-8D24-0D9479C34825}" type="pres">
      <dgm:prSet presAssocID="{6D61D857-8465-4CB4-B7C2-B1F2A69184BC}" presName="aSpace2" presStyleCnt="0"/>
      <dgm:spPr/>
    </dgm:pt>
    <dgm:pt modelId="{EBE0B322-BB95-4475-A4CB-C29E78DE4EA6}" type="pres">
      <dgm:prSet presAssocID="{4E9B6F3E-B807-4F6F-89FD-87CF46A6686B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D2CFA-BA3F-4E90-AB5D-D2FB26EFD6EC}" type="pres">
      <dgm:prSet presAssocID="{4E9B6F3E-B807-4F6F-89FD-87CF46A6686B}" presName="aSpace2" presStyleCnt="0"/>
      <dgm:spPr/>
    </dgm:pt>
    <dgm:pt modelId="{9BD39962-E78D-45B5-9EC2-4CC08B1E78E6}" type="pres">
      <dgm:prSet presAssocID="{05B1DCC9-211D-43AD-8834-16338714511D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BABB0-3AF1-43F8-B188-1D193E561790}" type="pres">
      <dgm:prSet presAssocID="{05B1DCC9-211D-43AD-8834-16338714511D}" presName="aSpace2" presStyleCnt="0"/>
      <dgm:spPr/>
    </dgm:pt>
    <dgm:pt modelId="{BF9C7195-AD2A-479D-8E8A-B12250CCD700}" type="pres">
      <dgm:prSet presAssocID="{D51CEB3C-792C-471F-93E0-7C8D56E11681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E18A1-E12A-4822-9C67-E9723ED0B2E0}" type="pres">
      <dgm:prSet presAssocID="{D51CEB3C-792C-471F-93E0-7C8D56E11681}" presName="aSpace2" presStyleCnt="0"/>
      <dgm:spPr/>
    </dgm:pt>
    <dgm:pt modelId="{B593E81C-8C05-4201-9174-B981987D9D14}" type="pres">
      <dgm:prSet presAssocID="{8CC81610-1566-49E1-8E95-91C1C73577EB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E6722C-39E2-44AA-A953-3E7DAAF75E20}" type="pres">
      <dgm:prSet presAssocID="{8CC81610-1566-49E1-8E95-91C1C73577EB}" presName="aSpace2" presStyleCnt="0"/>
      <dgm:spPr/>
    </dgm:pt>
    <dgm:pt modelId="{1CA3CB51-5B34-43EB-B06A-1CE956CFAEE7}" type="pres">
      <dgm:prSet presAssocID="{32CF55F6-BAF5-4F56-A8FB-D7703DB58ED6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AB942-AFD5-4747-B247-44341AB7F14E}" type="pres">
      <dgm:prSet presAssocID="{9A8639D3-5A64-4426-AA5E-994A04865D0C}" presName="aSpace" presStyleCnt="0"/>
      <dgm:spPr/>
    </dgm:pt>
    <dgm:pt modelId="{7D92CEA8-B972-4B79-B7C7-B110759D183B}" type="pres">
      <dgm:prSet presAssocID="{84736DF6-D341-483B-B32E-94B94314FB72}" presName="compNode" presStyleCnt="0"/>
      <dgm:spPr/>
    </dgm:pt>
    <dgm:pt modelId="{AD458624-6433-4C6B-B9DF-CE38376AE354}" type="pres">
      <dgm:prSet presAssocID="{84736DF6-D341-483B-B32E-94B94314FB72}" presName="aNode" presStyleLbl="bgShp" presStyleIdx="1" presStyleCnt="2"/>
      <dgm:spPr/>
      <dgm:t>
        <a:bodyPr/>
        <a:lstStyle/>
        <a:p>
          <a:endParaRPr lang="en-US"/>
        </a:p>
      </dgm:t>
    </dgm:pt>
    <dgm:pt modelId="{42918CD1-1C26-4D25-82B6-8C2AE2943289}" type="pres">
      <dgm:prSet presAssocID="{84736DF6-D341-483B-B32E-94B94314FB72}" presName="textNode" presStyleLbl="bgShp" presStyleIdx="1" presStyleCnt="2"/>
      <dgm:spPr/>
      <dgm:t>
        <a:bodyPr/>
        <a:lstStyle/>
        <a:p>
          <a:endParaRPr lang="en-US"/>
        </a:p>
      </dgm:t>
    </dgm:pt>
    <dgm:pt modelId="{9FE9FE43-1115-4CFB-BE50-811F1EE1B42B}" type="pres">
      <dgm:prSet presAssocID="{84736DF6-D341-483B-B32E-94B94314FB72}" presName="compChildNode" presStyleCnt="0"/>
      <dgm:spPr/>
    </dgm:pt>
    <dgm:pt modelId="{2F779356-B7C2-4CC3-9F8E-C68400C88418}" type="pres">
      <dgm:prSet presAssocID="{84736DF6-D341-483B-B32E-94B94314FB72}" presName="theInnerList" presStyleCnt="0"/>
      <dgm:spPr/>
    </dgm:pt>
    <dgm:pt modelId="{9EE82D6C-FC18-4054-A6A9-E6C45266B15E}" type="pres">
      <dgm:prSet presAssocID="{03BBC584-EA98-446C-93FF-D4387DC22E2A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BD7A0-F646-4719-A17E-36F5F53B33C5}" type="pres">
      <dgm:prSet presAssocID="{03BBC584-EA98-446C-93FF-D4387DC22E2A}" presName="aSpace2" presStyleCnt="0"/>
      <dgm:spPr/>
    </dgm:pt>
    <dgm:pt modelId="{67576BC5-94C3-41BF-945D-25981B801458}" type="pres">
      <dgm:prSet presAssocID="{2948934B-56AD-4ECA-AFCA-3CBA26DC51A7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4EA85-261B-486C-B179-9BF3BD5233FC}" type="pres">
      <dgm:prSet presAssocID="{2948934B-56AD-4ECA-AFCA-3CBA26DC51A7}" presName="aSpace2" presStyleCnt="0"/>
      <dgm:spPr/>
    </dgm:pt>
    <dgm:pt modelId="{44ECE5E6-91DB-444E-A08E-22AF4FDCA8B7}" type="pres">
      <dgm:prSet presAssocID="{D2AF4C46-BCAC-434F-9D30-8F996C0D8352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EAB25-590A-4AAC-A1B0-20D56DCF5BCC}" type="pres">
      <dgm:prSet presAssocID="{D2AF4C46-BCAC-434F-9D30-8F996C0D8352}" presName="aSpace2" presStyleCnt="0"/>
      <dgm:spPr/>
    </dgm:pt>
    <dgm:pt modelId="{6BDA5BE2-1792-42CA-9676-662F01B86641}" type="pres">
      <dgm:prSet presAssocID="{6DA317FD-DDBB-4988-8B27-98530F6D744E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F4A807-1EA8-4A72-9956-295ED2857209}" type="pres">
      <dgm:prSet presAssocID="{6DA317FD-DDBB-4988-8B27-98530F6D744E}" presName="aSpace2" presStyleCnt="0"/>
      <dgm:spPr/>
    </dgm:pt>
    <dgm:pt modelId="{B0E53021-65E6-4107-9CEB-172ED6828C3F}" type="pres">
      <dgm:prSet presAssocID="{AE6BBA34-43A5-468E-B2B3-1B3EB681F8D0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1FBE98-E1D0-4CF5-BE8D-AD3EC3980775}" type="presOf" srcId="{D2AF4C46-BCAC-434F-9D30-8F996C0D8352}" destId="{44ECE5E6-91DB-444E-A08E-22AF4FDCA8B7}" srcOrd="0" destOrd="0" presId="urn:microsoft.com/office/officeart/2005/8/layout/lProcess2"/>
    <dgm:cxn modelId="{5752FBB3-00C4-4AA1-AB42-5B3C11276798}" type="presOf" srcId="{84736DF6-D341-483B-B32E-94B94314FB72}" destId="{AD458624-6433-4C6B-B9DF-CE38376AE354}" srcOrd="0" destOrd="0" presId="urn:microsoft.com/office/officeart/2005/8/layout/lProcess2"/>
    <dgm:cxn modelId="{FFC515C3-A627-4E93-85C6-0AAC6AD8FD99}" type="presOf" srcId="{2948934B-56AD-4ECA-AFCA-3CBA26DC51A7}" destId="{67576BC5-94C3-41BF-945D-25981B801458}" srcOrd="0" destOrd="0" presId="urn:microsoft.com/office/officeart/2005/8/layout/lProcess2"/>
    <dgm:cxn modelId="{8B2CEA8E-FADA-4DD0-88E4-968508E57FD2}" srcId="{84736DF6-D341-483B-B32E-94B94314FB72}" destId="{2948934B-56AD-4ECA-AFCA-3CBA26DC51A7}" srcOrd="1" destOrd="0" parTransId="{27301548-11CF-4233-9058-8D01DE74D336}" sibTransId="{3A1BA25C-F418-4877-9715-86F637978FDB}"/>
    <dgm:cxn modelId="{BB61D8FA-C3B2-4D1F-BE9D-E8CD7606A4C5}" srcId="{9A8639D3-5A64-4426-AA5E-994A04865D0C}" destId="{32CF55F6-BAF5-4F56-A8FB-D7703DB58ED6}" srcOrd="5" destOrd="0" parTransId="{69C8D3F4-21D8-45AD-B2FC-CB58A9D4B622}" sibTransId="{FD53FB09-5B62-478C-A065-C44BE56F0BC3}"/>
    <dgm:cxn modelId="{45C3E969-CB6F-44B3-99DB-8347888CD74D}" type="presOf" srcId="{9A8639D3-5A64-4426-AA5E-994A04865D0C}" destId="{D190AF4C-665B-482E-B267-C6EFFDE49007}" srcOrd="0" destOrd="0" presId="urn:microsoft.com/office/officeart/2005/8/layout/lProcess2"/>
    <dgm:cxn modelId="{9833F716-7979-4CE4-BC28-89D0D3394E17}" type="presOf" srcId="{AE6BBA34-43A5-468E-B2B3-1B3EB681F8D0}" destId="{B0E53021-65E6-4107-9CEB-172ED6828C3F}" srcOrd="0" destOrd="0" presId="urn:microsoft.com/office/officeart/2005/8/layout/lProcess2"/>
    <dgm:cxn modelId="{A9B23A6D-54B3-438F-AA31-E1E404657E89}" srcId="{9A8639D3-5A64-4426-AA5E-994A04865D0C}" destId="{D51CEB3C-792C-471F-93E0-7C8D56E11681}" srcOrd="3" destOrd="0" parTransId="{4BF654C4-3654-457D-B7AF-838CE431622B}" sibTransId="{4589011D-356A-4242-9D63-0D3164650A0D}"/>
    <dgm:cxn modelId="{125CAD89-C03E-4B3E-8E62-9D3C33C51104}" type="presOf" srcId="{6D61D857-8465-4CB4-B7C2-B1F2A69184BC}" destId="{59F62EF5-B273-4DB8-B6F9-F128CEFA19CF}" srcOrd="0" destOrd="0" presId="urn:microsoft.com/office/officeart/2005/8/layout/lProcess2"/>
    <dgm:cxn modelId="{637CA93B-2151-4CAF-883A-3DCAE7C541E5}" type="presOf" srcId="{6DA317FD-DDBB-4988-8B27-98530F6D744E}" destId="{6BDA5BE2-1792-42CA-9676-662F01B86641}" srcOrd="0" destOrd="0" presId="urn:microsoft.com/office/officeart/2005/8/layout/lProcess2"/>
    <dgm:cxn modelId="{D78F3E05-662A-4D8B-B97E-D4D7EC6C9258}" type="presOf" srcId="{05B1DCC9-211D-43AD-8834-16338714511D}" destId="{9BD39962-E78D-45B5-9EC2-4CC08B1E78E6}" srcOrd="0" destOrd="0" presId="urn:microsoft.com/office/officeart/2005/8/layout/lProcess2"/>
    <dgm:cxn modelId="{52B25DB2-7DFE-4C07-AACC-4518F75C474B}" srcId="{84736DF6-D341-483B-B32E-94B94314FB72}" destId="{03BBC584-EA98-446C-93FF-D4387DC22E2A}" srcOrd="0" destOrd="0" parTransId="{5A932268-A575-436F-AF53-E943E8AAC8C2}" sibTransId="{55332179-EEE7-4EF1-9E9B-265000C9F7D4}"/>
    <dgm:cxn modelId="{BB578DFC-5A26-46E5-BF31-27154820F83D}" srcId="{84736DF6-D341-483B-B32E-94B94314FB72}" destId="{AE6BBA34-43A5-468E-B2B3-1B3EB681F8D0}" srcOrd="4" destOrd="0" parTransId="{16873F55-4ACC-4F22-BBAD-0163D563C0D6}" sibTransId="{B3AEF45D-E267-41F8-B15E-D09B75F97794}"/>
    <dgm:cxn modelId="{EC53F389-EC75-49CF-91A2-72897FA1FC91}" srcId="{84736DF6-D341-483B-B32E-94B94314FB72}" destId="{6DA317FD-DDBB-4988-8B27-98530F6D744E}" srcOrd="3" destOrd="0" parTransId="{DD0EAEBA-5C23-4D32-88C2-0FFC95DAFBBC}" sibTransId="{9315F1D2-8377-4B5E-B328-1CC36C9CF984}"/>
    <dgm:cxn modelId="{4D28041B-CC59-4FB9-AC77-5B26113AA88B}" srcId="{84736DF6-D341-483B-B32E-94B94314FB72}" destId="{D2AF4C46-BCAC-434F-9D30-8F996C0D8352}" srcOrd="2" destOrd="0" parTransId="{033AA791-3D50-4672-B9B5-67FC45482495}" sibTransId="{28349C07-AB6C-4FF9-B2B2-0E0250D68713}"/>
    <dgm:cxn modelId="{84246ACC-B586-4157-A16C-83355DA582B0}" type="presOf" srcId="{4E9B6F3E-B807-4F6F-89FD-87CF46A6686B}" destId="{EBE0B322-BB95-4475-A4CB-C29E78DE4EA6}" srcOrd="0" destOrd="0" presId="urn:microsoft.com/office/officeart/2005/8/layout/lProcess2"/>
    <dgm:cxn modelId="{331FA9E1-5D4F-4B29-A166-B8919FAD341D}" type="presOf" srcId="{03BBC584-EA98-446C-93FF-D4387DC22E2A}" destId="{9EE82D6C-FC18-4054-A6A9-E6C45266B15E}" srcOrd="0" destOrd="0" presId="urn:microsoft.com/office/officeart/2005/8/layout/lProcess2"/>
    <dgm:cxn modelId="{3476D502-8BB4-4718-BFC6-C1F4D87D6BAA}" type="presOf" srcId="{D51CEB3C-792C-471F-93E0-7C8D56E11681}" destId="{BF9C7195-AD2A-479D-8E8A-B12250CCD700}" srcOrd="0" destOrd="0" presId="urn:microsoft.com/office/officeart/2005/8/layout/lProcess2"/>
    <dgm:cxn modelId="{9F67F0D3-B14F-47D7-97D7-10DFAFD90F84}" type="presOf" srcId="{84736DF6-D341-483B-B32E-94B94314FB72}" destId="{42918CD1-1C26-4D25-82B6-8C2AE2943289}" srcOrd="1" destOrd="0" presId="urn:microsoft.com/office/officeart/2005/8/layout/lProcess2"/>
    <dgm:cxn modelId="{2C92E4AE-9AF5-4CA6-9852-37E3B2A3ACE9}" srcId="{1EAB8F48-1ABF-44EF-A175-7AA17B5A372B}" destId="{84736DF6-D341-483B-B32E-94B94314FB72}" srcOrd="1" destOrd="0" parTransId="{0872178C-3F39-4A15-AD9A-DDA8C85499C5}" sibTransId="{AC73F96C-80E2-4E57-A21C-F4DA9917833E}"/>
    <dgm:cxn modelId="{EFFB8EC7-8A29-4F30-AD44-B2A13D50E46D}" type="presOf" srcId="{9A8639D3-5A64-4426-AA5E-994A04865D0C}" destId="{57F5A36D-FAF9-4DA8-8A1D-3B0A617EBA4B}" srcOrd="1" destOrd="0" presId="urn:microsoft.com/office/officeart/2005/8/layout/lProcess2"/>
    <dgm:cxn modelId="{E1219FE3-D40A-4EEB-94AF-C4941CD205D1}" srcId="{9A8639D3-5A64-4426-AA5E-994A04865D0C}" destId="{8CC81610-1566-49E1-8E95-91C1C73577EB}" srcOrd="4" destOrd="0" parTransId="{6BBC2AAC-F913-4ADA-A5B7-E0EDEAFBCB52}" sibTransId="{9965ABA2-F311-484B-B240-903FB3371639}"/>
    <dgm:cxn modelId="{FF2837F3-687E-4C75-9974-6C61901694FB}" srcId="{9A8639D3-5A64-4426-AA5E-994A04865D0C}" destId="{4E9B6F3E-B807-4F6F-89FD-87CF46A6686B}" srcOrd="1" destOrd="0" parTransId="{390D2892-9B66-4BB3-83BC-D18F988718B7}" sibTransId="{A372CFFC-B758-4AA5-90F8-730CD35983B9}"/>
    <dgm:cxn modelId="{A71C736B-230B-4A61-8719-3D3C8C6218BF}" srcId="{9A8639D3-5A64-4426-AA5E-994A04865D0C}" destId="{6D61D857-8465-4CB4-B7C2-B1F2A69184BC}" srcOrd="0" destOrd="0" parTransId="{6A265EF2-6D85-423B-8A03-A750628E8065}" sibTransId="{F98F2B37-2DD8-445C-9875-E4248E4DD52F}"/>
    <dgm:cxn modelId="{FFC2D24F-BBD0-47E3-8CA2-2A0FA2C4D3BA}" srcId="{1EAB8F48-1ABF-44EF-A175-7AA17B5A372B}" destId="{9A8639D3-5A64-4426-AA5E-994A04865D0C}" srcOrd="0" destOrd="0" parTransId="{6A380B65-AEDF-43A6-A77A-5A5E10C210C2}" sibTransId="{73622243-0E60-4CBB-A936-DDC069845FF8}"/>
    <dgm:cxn modelId="{BA50C554-0C99-46D5-8F04-C397F8092E09}" srcId="{9A8639D3-5A64-4426-AA5E-994A04865D0C}" destId="{05B1DCC9-211D-43AD-8834-16338714511D}" srcOrd="2" destOrd="0" parTransId="{A405E7E0-D8B2-4227-8C4F-9ACCAA1006D2}" sibTransId="{1B44B7DF-7780-48D6-8383-117AA77C6DD9}"/>
    <dgm:cxn modelId="{7D47DF7D-407B-49F1-91E6-96AFC513AC76}" type="presOf" srcId="{8CC81610-1566-49E1-8E95-91C1C73577EB}" destId="{B593E81C-8C05-4201-9174-B981987D9D14}" srcOrd="0" destOrd="0" presId="urn:microsoft.com/office/officeart/2005/8/layout/lProcess2"/>
    <dgm:cxn modelId="{63DC8203-A2E9-43A2-B505-DF7A008BF9B2}" type="presOf" srcId="{32CF55F6-BAF5-4F56-A8FB-D7703DB58ED6}" destId="{1CA3CB51-5B34-43EB-B06A-1CE956CFAEE7}" srcOrd="0" destOrd="0" presId="urn:microsoft.com/office/officeart/2005/8/layout/lProcess2"/>
    <dgm:cxn modelId="{3D097308-4689-4C3E-B49B-C8035A9573B3}" type="presOf" srcId="{1EAB8F48-1ABF-44EF-A175-7AA17B5A372B}" destId="{35F33886-1F3A-4CC6-B2BE-5C1BFE2CD4D7}" srcOrd="0" destOrd="0" presId="urn:microsoft.com/office/officeart/2005/8/layout/lProcess2"/>
    <dgm:cxn modelId="{E5411E07-93EE-4C9D-ADB4-21ECA8C76462}" type="presParOf" srcId="{35F33886-1F3A-4CC6-B2BE-5C1BFE2CD4D7}" destId="{9C123967-EF30-4B95-B8FF-E961488F86A5}" srcOrd="0" destOrd="0" presId="urn:microsoft.com/office/officeart/2005/8/layout/lProcess2"/>
    <dgm:cxn modelId="{5EAC2E67-C308-4D6D-96C8-A18E2F196972}" type="presParOf" srcId="{9C123967-EF30-4B95-B8FF-E961488F86A5}" destId="{D190AF4C-665B-482E-B267-C6EFFDE49007}" srcOrd="0" destOrd="0" presId="urn:microsoft.com/office/officeart/2005/8/layout/lProcess2"/>
    <dgm:cxn modelId="{BF245472-CDB5-4B08-8909-B7C07BA44593}" type="presParOf" srcId="{9C123967-EF30-4B95-B8FF-E961488F86A5}" destId="{57F5A36D-FAF9-4DA8-8A1D-3B0A617EBA4B}" srcOrd="1" destOrd="0" presId="urn:microsoft.com/office/officeart/2005/8/layout/lProcess2"/>
    <dgm:cxn modelId="{96DD264F-FD20-46F7-8939-FA21575D4809}" type="presParOf" srcId="{9C123967-EF30-4B95-B8FF-E961488F86A5}" destId="{D2C49C75-C250-4055-A566-756ABB97A541}" srcOrd="2" destOrd="0" presId="urn:microsoft.com/office/officeart/2005/8/layout/lProcess2"/>
    <dgm:cxn modelId="{FBD07A80-D54F-45C1-A3F1-39E24B796B05}" type="presParOf" srcId="{D2C49C75-C250-4055-A566-756ABB97A541}" destId="{057173AD-D5E8-45B4-BE20-4BA9E55DCE24}" srcOrd="0" destOrd="0" presId="urn:microsoft.com/office/officeart/2005/8/layout/lProcess2"/>
    <dgm:cxn modelId="{336B65D8-6923-4675-8970-5A9F77AEFC8D}" type="presParOf" srcId="{057173AD-D5E8-45B4-BE20-4BA9E55DCE24}" destId="{59F62EF5-B273-4DB8-B6F9-F128CEFA19CF}" srcOrd="0" destOrd="0" presId="urn:microsoft.com/office/officeart/2005/8/layout/lProcess2"/>
    <dgm:cxn modelId="{6466063D-DCB7-4C02-9E78-573B61A6D0C3}" type="presParOf" srcId="{057173AD-D5E8-45B4-BE20-4BA9E55DCE24}" destId="{199F34FA-2C26-4C0B-8D24-0D9479C34825}" srcOrd="1" destOrd="0" presId="urn:microsoft.com/office/officeart/2005/8/layout/lProcess2"/>
    <dgm:cxn modelId="{AEDD802C-0BE9-4DF7-8AAF-5A23E456A26C}" type="presParOf" srcId="{057173AD-D5E8-45B4-BE20-4BA9E55DCE24}" destId="{EBE0B322-BB95-4475-A4CB-C29E78DE4EA6}" srcOrd="2" destOrd="0" presId="urn:microsoft.com/office/officeart/2005/8/layout/lProcess2"/>
    <dgm:cxn modelId="{75F8CE9D-D420-4F51-9946-8F154E32F217}" type="presParOf" srcId="{057173AD-D5E8-45B4-BE20-4BA9E55DCE24}" destId="{30DD2CFA-BA3F-4E90-AB5D-D2FB26EFD6EC}" srcOrd="3" destOrd="0" presId="urn:microsoft.com/office/officeart/2005/8/layout/lProcess2"/>
    <dgm:cxn modelId="{4BF1FC73-4914-49DA-8422-67AE05F9944A}" type="presParOf" srcId="{057173AD-D5E8-45B4-BE20-4BA9E55DCE24}" destId="{9BD39962-E78D-45B5-9EC2-4CC08B1E78E6}" srcOrd="4" destOrd="0" presId="urn:microsoft.com/office/officeart/2005/8/layout/lProcess2"/>
    <dgm:cxn modelId="{36D114C7-3894-495D-B765-52ED9B996AA2}" type="presParOf" srcId="{057173AD-D5E8-45B4-BE20-4BA9E55DCE24}" destId="{B85BABB0-3AF1-43F8-B188-1D193E561790}" srcOrd="5" destOrd="0" presId="urn:microsoft.com/office/officeart/2005/8/layout/lProcess2"/>
    <dgm:cxn modelId="{73AFC0D7-FB23-4081-B1B0-CAC0DBD7E446}" type="presParOf" srcId="{057173AD-D5E8-45B4-BE20-4BA9E55DCE24}" destId="{BF9C7195-AD2A-479D-8E8A-B12250CCD700}" srcOrd="6" destOrd="0" presId="urn:microsoft.com/office/officeart/2005/8/layout/lProcess2"/>
    <dgm:cxn modelId="{C439961F-E5F9-4EA2-9525-0197671CA51C}" type="presParOf" srcId="{057173AD-D5E8-45B4-BE20-4BA9E55DCE24}" destId="{2C4E18A1-E12A-4822-9C67-E9723ED0B2E0}" srcOrd="7" destOrd="0" presId="urn:microsoft.com/office/officeart/2005/8/layout/lProcess2"/>
    <dgm:cxn modelId="{82324ACD-EF5A-4A42-B97D-A90A8C284BAD}" type="presParOf" srcId="{057173AD-D5E8-45B4-BE20-4BA9E55DCE24}" destId="{B593E81C-8C05-4201-9174-B981987D9D14}" srcOrd="8" destOrd="0" presId="urn:microsoft.com/office/officeart/2005/8/layout/lProcess2"/>
    <dgm:cxn modelId="{FFBF70D0-1BE6-4335-92C4-61904C86A6B8}" type="presParOf" srcId="{057173AD-D5E8-45B4-BE20-4BA9E55DCE24}" destId="{98E6722C-39E2-44AA-A953-3E7DAAF75E20}" srcOrd="9" destOrd="0" presId="urn:microsoft.com/office/officeart/2005/8/layout/lProcess2"/>
    <dgm:cxn modelId="{675058B1-80D0-4BDE-B86B-464241DFC7A5}" type="presParOf" srcId="{057173AD-D5E8-45B4-BE20-4BA9E55DCE24}" destId="{1CA3CB51-5B34-43EB-B06A-1CE956CFAEE7}" srcOrd="10" destOrd="0" presId="urn:microsoft.com/office/officeart/2005/8/layout/lProcess2"/>
    <dgm:cxn modelId="{126EA2CF-B911-4734-900F-D43F9E98C6EE}" type="presParOf" srcId="{35F33886-1F3A-4CC6-B2BE-5C1BFE2CD4D7}" destId="{2EEAB942-AFD5-4747-B247-44341AB7F14E}" srcOrd="1" destOrd="0" presId="urn:microsoft.com/office/officeart/2005/8/layout/lProcess2"/>
    <dgm:cxn modelId="{F4A3F1E8-AE9A-495B-AC9B-56B4A2ECE780}" type="presParOf" srcId="{35F33886-1F3A-4CC6-B2BE-5C1BFE2CD4D7}" destId="{7D92CEA8-B972-4B79-B7C7-B110759D183B}" srcOrd="2" destOrd="0" presId="urn:microsoft.com/office/officeart/2005/8/layout/lProcess2"/>
    <dgm:cxn modelId="{43C62C13-D189-4492-B0BA-1270BE5A38F6}" type="presParOf" srcId="{7D92CEA8-B972-4B79-B7C7-B110759D183B}" destId="{AD458624-6433-4C6B-B9DF-CE38376AE354}" srcOrd="0" destOrd="0" presId="urn:microsoft.com/office/officeart/2005/8/layout/lProcess2"/>
    <dgm:cxn modelId="{806CF86C-D371-4A11-8FEC-35572111271E}" type="presParOf" srcId="{7D92CEA8-B972-4B79-B7C7-B110759D183B}" destId="{42918CD1-1C26-4D25-82B6-8C2AE2943289}" srcOrd="1" destOrd="0" presId="urn:microsoft.com/office/officeart/2005/8/layout/lProcess2"/>
    <dgm:cxn modelId="{BBAA3298-65D3-41FF-A2AF-81B50A2EA01C}" type="presParOf" srcId="{7D92CEA8-B972-4B79-B7C7-B110759D183B}" destId="{9FE9FE43-1115-4CFB-BE50-811F1EE1B42B}" srcOrd="2" destOrd="0" presId="urn:microsoft.com/office/officeart/2005/8/layout/lProcess2"/>
    <dgm:cxn modelId="{A5CCAF20-1ECC-4691-B1A4-C47981D41268}" type="presParOf" srcId="{9FE9FE43-1115-4CFB-BE50-811F1EE1B42B}" destId="{2F779356-B7C2-4CC3-9F8E-C68400C88418}" srcOrd="0" destOrd="0" presId="urn:microsoft.com/office/officeart/2005/8/layout/lProcess2"/>
    <dgm:cxn modelId="{CC8680C3-A7DC-47B7-B589-81E8460A62D7}" type="presParOf" srcId="{2F779356-B7C2-4CC3-9F8E-C68400C88418}" destId="{9EE82D6C-FC18-4054-A6A9-E6C45266B15E}" srcOrd="0" destOrd="0" presId="urn:microsoft.com/office/officeart/2005/8/layout/lProcess2"/>
    <dgm:cxn modelId="{498A988B-36B6-48C5-938F-78374FB8978F}" type="presParOf" srcId="{2F779356-B7C2-4CC3-9F8E-C68400C88418}" destId="{7E2BD7A0-F646-4719-A17E-36F5F53B33C5}" srcOrd="1" destOrd="0" presId="urn:microsoft.com/office/officeart/2005/8/layout/lProcess2"/>
    <dgm:cxn modelId="{FF2895E5-F204-41EB-BCD2-E3D8EEA90572}" type="presParOf" srcId="{2F779356-B7C2-4CC3-9F8E-C68400C88418}" destId="{67576BC5-94C3-41BF-945D-25981B801458}" srcOrd="2" destOrd="0" presId="urn:microsoft.com/office/officeart/2005/8/layout/lProcess2"/>
    <dgm:cxn modelId="{25E31982-F2A5-4B64-B90B-5190364A5D4B}" type="presParOf" srcId="{2F779356-B7C2-4CC3-9F8E-C68400C88418}" destId="{8E04EA85-261B-486C-B179-9BF3BD5233FC}" srcOrd="3" destOrd="0" presId="urn:microsoft.com/office/officeart/2005/8/layout/lProcess2"/>
    <dgm:cxn modelId="{867307EC-99D8-4DAD-8DB9-8F6E41817C05}" type="presParOf" srcId="{2F779356-B7C2-4CC3-9F8E-C68400C88418}" destId="{44ECE5E6-91DB-444E-A08E-22AF4FDCA8B7}" srcOrd="4" destOrd="0" presId="urn:microsoft.com/office/officeart/2005/8/layout/lProcess2"/>
    <dgm:cxn modelId="{509BDDE8-ECA0-4B67-A7FA-C6213CA8F4E5}" type="presParOf" srcId="{2F779356-B7C2-4CC3-9F8E-C68400C88418}" destId="{56DEAB25-590A-4AAC-A1B0-20D56DCF5BCC}" srcOrd="5" destOrd="0" presId="urn:microsoft.com/office/officeart/2005/8/layout/lProcess2"/>
    <dgm:cxn modelId="{37E25A96-BC5E-4BD4-ACB6-E614F7123530}" type="presParOf" srcId="{2F779356-B7C2-4CC3-9F8E-C68400C88418}" destId="{6BDA5BE2-1792-42CA-9676-662F01B86641}" srcOrd="6" destOrd="0" presId="urn:microsoft.com/office/officeart/2005/8/layout/lProcess2"/>
    <dgm:cxn modelId="{72FB02FE-C7AA-4E03-8504-27F055FD0B32}" type="presParOf" srcId="{2F779356-B7C2-4CC3-9F8E-C68400C88418}" destId="{F2F4A807-1EA8-4A72-9956-295ED2857209}" srcOrd="7" destOrd="0" presId="urn:microsoft.com/office/officeart/2005/8/layout/lProcess2"/>
    <dgm:cxn modelId="{CEFA8ED8-4068-496F-BD16-2B826450D392}" type="presParOf" srcId="{2F779356-B7C2-4CC3-9F8E-C68400C88418}" destId="{B0E53021-65E6-4107-9CEB-172ED6828C3F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16D9-F65B-4FC2-8BBD-AAD3B805B3AD}">
      <dsp:nvSpPr>
        <dsp:cNvPr id="0" name=""/>
        <dsp:cNvSpPr/>
      </dsp:nvSpPr>
      <dsp:spPr>
        <a:xfrm>
          <a:off x="1094809" y="39355"/>
          <a:ext cx="1889083" cy="1889083"/>
        </a:xfrm>
        <a:prstGeom prst="ellipse">
          <a:avLst/>
        </a:prstGeom>
        <a:solidFill>
          <a:srgbClr val="E79824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Fundamental research in mathematics, statistics, and IT </a:t>
          </a:r>
        </a:p>
      </dsp:txBody>
      <dsp:txXfrm>
        <a:off x="1346687" y="369945"/>
        <a:ext cx="1385327" cy="850087"/>
      </dsp:txXfrm>
    </dsp:sp>
    <dsp:sp modelId="{FF9F3670-CE62-4859-AD6B-94C7B7C0DCB8}">
      <dsp:nvSpPr>
        <dsp:cNvPr id="0" name=""/>
        <dsp:cNvSpPr/>
      </dsp:nvSpPr>
      <dsp:spPr>
        <a:xfrm>
          <a:off x="1776453" y="1220032"/>
          <a:ext cx="1889083" cy="1889083"/>
        </a:xfrm>
        <a:prstGeom prst="ellipse">
          <a:avLst/>
        </a:prstGeom>
        <a:solidFill>
          <a:srgbClr val="808285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Standards development and technology transfer</a:t>
          </a:r>
        </a:p>
      </dsp:txBody>
      <dsp:txXfrm>
        <a:off x="2354198" y="1708046"/>
        <a:ext cx="1133449" cy="1038995"/>
      </dsp:txXfrm>
    </dsp:sp>
    <dsp:sp modelId="{FC647ECC-1A03-4E08-98C3-296E74F01761}">
      <dsp:nvSpPr>
        <dsp:cNvPr id="0" name=""/>
        <dsp:cNvSpPr/>
      </dsp:nvSpPr>
      <dsp:spPr>
        <a:xfrm>
          <a:off x="413165" y="1220032"/>
          <a:ext cx="1889083" cy="1889083"/>
        </a:xfrm>
        <a:prstGeom prst="ellipse">
          <a:avLst/>
        </a:prstGeom>
        <a:solidFill>
          <a:srgbClr val="4F8CBD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Applied IT research and development</a:t>
          </a:r>
        </a:p>
      </dsp:txBody>
      <dsp:txXfrm>
        <a:off x="591053" y="1708046"/>
        <a:ext cx="1133449" cy="1038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1A01F-CECF-45AF-82CD-6ACA474BCDEB}">
      <dsp:nvSpPr>
        <dsp:cNvPr id="0" name=""/>
        <dsp:cNvSpPr/>
      </dsp:nvSpPr>
      <dsp:spPr>
        <a:xfrm>
          <a:off x="-4238326" y="-650285"/>
          <a:ext cx="5049902" cy="5049902"/>
        </a:xfrm>
        <a:prstGeom prst="blockArc">
          <a:avLst>
            <a:gd name="adj1" fmla="val 18900000"/>
            <a:gd name="adj2" fmla="val 2700000"/>
            <a:gd name="adj3" fmla="val 42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52E12-4316-4100-AC5D-D7D3F148854D}">
      <dsp:nvSpPr>
        <dsp:cNvPr id="0" name=""/>
        <dsp:cNvSpPr/>
      </dsp:nvSpPr>
      <dsp:spPr>
        <a:xfrm>
          <a:off x="425198" y="288248"/>
          <a:ext cx="5620584" cy="5767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833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Design Documents</a:t>
          </a:r>
          <a:endParaRPr lang="en-US" sz="2900" kern="1200" dirty="0"/>
        </a:p>
      </dsp:txBody>
      <dsp:txXfrm>
        <a:off x="425198" y="288248"/>
        <a:ext cx="5620584" cy="576797"/>
      </dsp:txXfrm>
    </dsp:sp>
    <dsp:sp modelId="{B2F5C50E-09E4-43DA-9B5E-7C5105A289CD}">
      <dsp:nvSpPr>
        <dsp:cNvPr id="0" name=""/>
        <dsp:cNvSpPr/>
      </dsp:nvSpPr>
      <dsp:spPr>
        <a:xfrm>
          <a:off x="64700" y="216148"/>
          <a:ext cx="720996" cy="720996"/>
        </a:xfrm>
        <a:prstGeom prst="ellipse">
          <a:avLst/>
        </a:prstGeom>
        <a:solidFill>
          <a:srgbClr val="FFFF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95B4A1-0AE8-4416-A698-6B0FF098424D}">
      <dsp:nvSpPr>
        <dsp:cNvPr id="0" name=""/>
        <dsp:cNvSpPr/>
      </dsp:nvSpPr>
      <dsp:spPr>
        <a:xfrm>
          <a:off x="755889" y="1153594"/>
          <a:ext cx="5289893" cy="5767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833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Constructed Facility</a:t>
          </a:r>
          <a:endParaRPr lang="en-US" sz="2900" kern="1200" dirty="0"/>
        </a:p>
      </dsp:txBody>
      <dsp:txXfrm>
        <a:off x="755889" y="1153594"/>
        <a:ext cx="5289893" cy="576797"/>
      </dsp:txXfrm>
    </dsp:sp>
    <dsp:sp modelId="{CAE1B01A-64BF-4B3B-B208-B1756BBA297A}">
      <dsp:nvSpPr>
        <dsp:cNvPr id="0" name=""/>
        <dsp:cNvSpPr/>
      </dsp:nvSpPr>
      <dsp:spPr>
        <a:xfrm>
          <a:off x="395391" y="1081494"/>
          <a:ext cx="720996" cy="720996"/>
        </a:xfrm>
        <a:prstGeom prst="ellipse">
          <a:avLst/>
        </a:prstGeom>
        <a:solidFill>
          <a:srgbClr val="FFFF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3B02EF-7765-4B52-A8D4-CC6BEB4AB00C}">
      <dsp:nvSpPr>
        <dsp:cNvPr id="0" name=""/>
        <dsp:cNvSpPr/>
      </dsp:nvSpPr>
      <dsp:spPr>
        <a:xfrm>
          <a:off x="755889" y="2018940"/>
          <a:ext cx="5289893" cy="5767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833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Operational Sustainability</a:t>
          </a:r>
          <a:endParaRPr lang="en-US" sz="2900" kern="1200" dirty="0"/>
        </a:p>
      </dsp:txBody>
      <dsp:txXfrm>
        <a:off x="755889" y="2018940"/>
        <a:ext cx="5289893" cy="576797"/>
      </dsp:txXfrm>
    </dsp:sp>
    <dsp:sp modelId="{B8378152-55F4-4A3C-9F24-1859AA02B476}">
      <dsp:nvSpPr>
        <dsp:cNvPr id="0" name=""/>
        <dsp:cNvSpPr/>
      </dsp:nvSpPr>
      <dsp:spPr>
        <a:xfrm>
          <a:off x="395391" y="1946840"/>
          <a:ext cx="720996" cy="720996"/>
        </a:xfrm>
        <a:prstGeom prst="ellipse">
          <a:avLst/>
        </a:prstGeom>
        <a:solidFill>
          <a:srgbClr val="FFFF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0BFC6-102B-4ADA-ACC0-9543270EDE2C}">
      <dsp:nvSpPr>
        <dsp:cNvPr id="0" name=""/>
        <dsp:cNvSpPr/>
      </dsp:nvSpPr>
      <dsp:spPr>
        <a:xfrm>
          <a:off x="425198" y="2884286"/>
          <a:ext cx="5620584" cy="5767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833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Prefabricated and Modular</a:t>
          </a:r>
          <a:endParaRPr lang="en-US" sz="2900" kern="1200" dirty="0"/>
        </a:p>
      </dsp:txBody>
      <dsp:txXfrm>
        <a:off x="425198" y="2884286"/>
        <a:ext cx="5620584" cy="576797"/>
      </dsp:txXfrm>
    </dsp:sp>
    <dsp:sp modelId="{8A73D5CB-B0B6-4A8F-A58A-1907E393E560}">
      <dsp:nvSpPr>
        <dsp:cNvPr id="0" name=""/>
        <dsp:cNvSpPr/>
      </dsp:nvSpPr>
      <dsp:spPr>
        <a:xfrm>
          <a:off x="64700" y="2812186"/>
          <a:ext cx="720996" cy="720996"/>
        </a:xfrm>
        <a:prstGeom prst="ellipse">
          <a:avLst/>
        </a:prstGeom>
        <a:solidFill>
          <a:srgbClr val="FFFF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AA4E1-9B9A-4E14-9456-02AE1931A807}">
      <dsp:nvSpPr>
        <dsp:cNvPr id="0" name=""/>
        <dsp:cNvSpPr/>
      </dsp:nvSpPr>
      <dsp:spPr>
        <a:xfrm>
          <a:off x="0" y="3083507"/>
          <a:ext cx="8305800" cy="1012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Operational Impacts</a:t>
          </a:r>
          <a:endParaRPr lang="en-US" sz="1900" kern="1200" dirty="0"/>
        </a:p>
      </dsp:txBody>
      <dsp:txXfrm>
        <a:off x="0" y="3083507"/>
        <a:ext cx="8305800" cy="546521"/>
      </dsp:txXfrm>
    </dsp:sp>
    <dsp:sp modelId="{F716BAC6-E4F1-4DF5-8975-493F96846A3D}">
      <dsp:nvSpPr>
        <dsp:cNvPr id="0" name=""/>
        <dsp:cNvSpPr/>
      </dsp:nvSpPr>
      <dsp:spPr>
        <a:xfrm>
          <a:off x="0" y="3609787"/>
          <a:ext cx="2076449" cy="4655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Susceptible to disruption from unplanned activities</a:t>
          </a:r>
          <a:endParaRPr lang="en-US" sz="1000" kern="1200" dirty="0"/>
        </a:p>
      </dsp:txBody>
      <dsp:txXfrm>
        <a:off x="0" y="3609787"/>
        <a:ext cx="2076449" cy="465555"/>
      </dsp:txXfrm>
    </dsp:sp>
    <dsp:sp modelId="{4304DB25-9637-416E-ADD0-61FE8B720A0A}">
      <dsp:nvSpPr>
        <dsp:cNvPr id="0" name=""/>
        <dsp:cNvSpPr/>
      </dsp:nvSpPr>
      <dsp:spPr>
        <a:xfrm>
          <a:off x="2076450" y="3609787"/>
          <a:ext cx="2076449" cy="4655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Unplanned outage of capacity system/component cripples critical environment</a:t>
          </a:r>
          <a:endParaRPr lang="en-US" sz="1000" kern="1200" dirty="0"/>
        </a:p>
      </dsp:txBody>
      <dsp:txXfrm>
        <a:off x="2076450" y="3609787"/>
        <a:ext cx="2076449" cy="465555"/>
      </dsp:txXfrm>
    </dsp:sp>
    <dsp:sp modelId="{FB253FDF-AF3D-4012-9C9B-0C768D897A81}">
      <dsp:nvSpPr>
        <dsp:cNvPr id="0" name=""/>
        <dsp:cNvSpPr/>
      </dsp:nvSpPr>
      <dsp:spPr>
        <a:xfrm>
          <a:off x="4152900" y="3609787"/>
          <a:ext cx="2076449" cy="4655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Safely work on active equipment by using redundant components</a:t>
          </a:r>
          <a:endParaRPr lang="en-US" sz="1000" kern="1200" dirty="0"/>
        </a:p>
      </dsp:txBody>
      <dsp:txXfrm>
        <a:off x="4152900" y="3609787"/>
        <a:ext cx="2076449" cy="465555"/>
      </dsp:txXfrm>
    </dsp:sp>
    <dsp:sp modelId="{AE23AEAF-1D6D-4BE5-9C50-AB285DCCB6E6}">
      <dsp:nvSpPr>
        <dsp:cNvPr id="0" name=""/>
        <dsp:cNvSpPr/>
      </dsp:nvSpPr>
      <dsp:spPr>
        <a:xfrm>
          <a:off x="6229349" y="3609787"/>
          <a:ext cx="2076449" cy="4655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Risk of disruption elevated during maintenance activities</a:t>
          </a:r>
          <a:endParaRPr lang="en-US" sz="1000" kern="1200" dirty="0"/>
        </a:p>
      </dsp:txBody>
      <dsp:txXfrm>
        <a:off x="6229349" y="3609787"/>
        <a:ext cx="2076449" cy="465555"/>
      </dsp:txXfrm>
    </dsp:sp>
    <dsp:sp modelId="{2791C898-08B9-4C34-B69B-132B689FB83E}">
      <dsp:nvSpPr>
        <dsp:cNvPr id="0" name=""/>
        <dsp:cNvSpPr/>
      </dsp:nvSpPr>
      <dsp:spPr>
        <a:xfrm rot="10800000">
          <a:off x="0" y="1542115"/>
          <a:ext cx="8305800" cy="155657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Performance Confirmation</a:t>
          </a:r>
          <a:endParaRPr lang="en-US" sz="1900" kern="1200" dirty="0"/>
        </a:p>
      </dsp:txBody>
      <dsp:txXfrm rot="-10800000">
        <a:off x="0" y="1542115"/>
        <a:ext cx="8305800" cy="546357"/>
      </dsp:txXfrm>
    </dsp:sp>
    <dsp:sp modelId="{843E5B2E-3B11-48F4-9F10-610CEF66993D}">
      <dsp:nvSpPr>
        <dsp:cNvPr id="0" name=""/>
        <dsp:cNvSpPr/>
      </dsp:nvSpPr>
      <dsp:spPr>
        <a:xfrm>
          <a:off x="0" y="2088473"/>
          <a:ext cx="4152899" cy="4654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n+1 (will discuss later)</a:t>
          </a:r>
          <a:endParaRPr lang="en-US" sz="1000" kern="1200" dirty="0"/>
        </a:p>
      </dsp:txBody>
      <dsp:txXfrm>
        <a:off x="0" y="2088473"/>
        <a:ext cx="4152899" cy="465415"/>
      </dsp:txXfrm>
    </dsp:sp>
    <dsp:sp modelId="{32F001C9-D054-4803-A07B-E19327E996A3}">
      <dsp:nvSpPr>
        <dsp:cNvPr id="0" name=""/>
        <dsp:cNvSpPr/>
      </dsp:nvSpPr>
      <dsp:spPr>
        <a:xfrm>
          <a:off x="4152900" y="2088473"/>
          <a:ext cx="4152899" cy="4654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Sufficient capacity</a:t>
          </a:r>
          <a:endParaRPr lang="en-US" sz="1000" kern="1200" dirty="0"/>
        </a:p>
      </dsp:txBody>
      <dsp:txXfrm>
        <a:off x="4152900" y="2088473"/>
        <a:ext cx="4152899" cy="465415"/>
      </dsp:txXfrm>
    </dsp:sp>
    <dsp:sp modelId="{1BCA0EE4-68E3-4CD3-9BC7-1A1AADEB14DD}">
      <dsp:nvSpPr>
        <dsp:cNvPr id="0" name=""/>
        <dsp:cNvSpPr/>
      </dsp:nvSpPr>
      <dsp:spPr>
        <a:xfrm rot="10800000">
          <a:off x="0" y="724"/>
          <a:ext cx="8305800" cy="155657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Fundamental Requirements</a:t>
          </a:r>
          <a:endParaRPr lang="en-US" sz="1900" kern="1200" dirty="0"/>
        </a:p>
      </dsp:txBody>
      <dsp:txXfrm rot="-10800000">
        <a:off x="0" y="724"/>
        <a:ext cx="8305800" cy="546357"/>
      </dsp:txXfrm>
    </dsp:sp>
    <dsp:sp modelId="{F2C8A501-1ED5-40C1-B05C-23EFF387F5E9}">
      <dsp:nvSpPr>
        <dsp:cNvPr id="0" name=""/>
        <dsp:cNvSpPr/>
      </dsp:nvSpPr>
      <dsp:spPr>
        <a:xfrm>
          <a:off x="0" y="547081"/>
          <a:ext cx="2076449" cy="4654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Redundant capacity components</a:t>
          </a:r>
          <a:endParaRPr lang="en-US" sz="1000" kern="1200" dirty="0"/>
        </a:p>
      </dsp:txBody>
      <dsp:txXfrm>
        <a:off x="0" y="547081"/>
        <a:ext cx="2076449" cy="465415"/>
      </dsp:txXfrm>
    </dsp:sp>
    <dsp:sp modelId="{E21E6C3B-ECB7-4C26-89B7-39350276450C}">
      <dsp:nvSpPr>
        <dsp:cNvPr id="0" name=""/>
        <dsp:cNvSpPr/>
      </dsp:nvSpPr>
      <dsp:spPr>
        <a:xfrm>
          <a:off x="2076450" y="547081"/>
          <a:ext cx="2076449" cy="4654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Multiple distribution paths (e.g., electrical, mechanical)</a:t>
          </a:r>
        </a:p>
      </dsp:txBody>
      <dsp:txXfrm>
        <a:off x="2076450" y="547081"/>
        <a:ext cx="2076449" cy="465415"/>
      </dsp:txXfrm>
    </dsp:sp>
    <dsp:sp modelId="{ADBE5790-9E1B-41A9-98DB-3D18573A5BA5}">
      <dsp:nvSpPr>
        <dsp:cNvPr id="0" name=""/>
        <dsp:cNvSpPr/>
      </dsp:nvSpPr>
      <dsp:spPr>
        <a:xfrm>
          <a:off x="4152900" y="547081"/>
          <a:ext cx="2076449" cy="4654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Dual-powered</a:t>
          </a:r>
        </a:p>
      </dsp:txBody>
      <dsp:txXfrm>
        <a:off x="4152900" y="547081"/>
        <a:ext cx="2076449" cy="465415"/>
      </dsp:txXfrm>
    </dsp:sp>
    <dsp:sp modelId="{E6B577B4-94E1-4846-9B13-03A5F628584C}">
      <dsp:nvSpPr>
        <dsp:cNvPr id="0" name=""/>
        <dsp:cNvSpPr/>
      </dsp:nvSpPr>
      <dsp:spPr>
        <a:xfrm>
          <a:off x="6229349" y="547081"/>
          <a:ext cx="2076449" cy="4654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12-hours on-site fuel</a:t>
          </a:r>
        </a:p>
      </dsp:txBody>
      <dsp:txXfrm>
        <a:off x="6229349" y="547081"/>
        <a:ext cx="2076449" cy="4654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94267-A098-4F46-A409-F11F76D20D99}">
      <dsp:nvSpPr>
        <dsp:cNvPr id="0" name=""/>
        <dsp:cNvSpPr/>
      </dsp:nvSpPr>
      <dsp:spPr>
        <a:xfrm>
          <a:off x="0" y="357029"/>
          <a:ext cx="8229600" cy="11954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79044" rIns="63870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Is there a continuous improvement component present to ensure the processes and procedures are always being improved and updated?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Well-documented processes.</a:t>
          </a:r>
          <a:endParaRPr lang="en-US" sz="1400" kern="1200" dirty="0"/>
        </a:p>
      </dsp:txBody>
      <dsp:txXfrm>
        <a:off x="0" y="357029"/>
        <a:ext cx="8229600" cy="1195424"/>
      </dsp:txXfrm>
    </dsp:sp>
    <dsp:sp modelId="{0607ABD3-4BBD-4CEA-A1AB-0AD33C5AA806}">
      <dsp:nvSpPr>
        <dsp:cNvPr id="0" name=""/>
        <dsp:cNvSpPr/>
      </dsp:nvSpPr>
      <dsp:spPr>
        <a:xfrm>
          <a:off x="411480" y="17549"/>
          <a:ext cx="57607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Proactive</a:t>
          </a:r>
          <a:endParaRPr lang="en-US" sz="2300" kern="1200" dirty="0"/>
        </a:p>
      </dsp:txBody>
      <dsp:txXfrm>
        <a:off x="444624" y="50693"/>
        <a:ext cx="5694432" cy="612672"/>
      </dsp:txXfrm>
    </dsp:sp>
    <dsp:sp modelId="{C44D2202-48EB-4EFF-9032-B707B316B032}">
      <dsp:nvSpPr>
        <dsp:cNvPr id="0" name=""/>
        <dsp:cNvSpPr/>
      </dsp:nvSpPr>
      <dsp:spPr>
        <a:xfrm>
          <a:off x="0" y="2016134"/>
          <a:ext cx="8229600" cy="101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79044" rIns="63870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Are processes and procedures always followed?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Tasks are accomplished the same way.</a:t>
          </a:r>
          <a:endParaRPr lang="en-US" sz="1400" kern="1200" dirty="0"/>
        </a:p>
      </dsp:txBody>
      <dsp:txXfrm>
        <a:off x="0" y="2016134"/>
        <a:ext cx="8229600" cy="1014300"/>
      </dsp:txXfrm>
    </dsp:sp>
    <dsp:sp modelId="{1BBE01B2-B17A-4F97-8E14-BFDF96748F66}">
      <dsp:nvSpPr>
        <dsp:cNvPr id="0" name=""/>
        <dsp:cNvSpPr/>
      </dsp:nvSpPr>
      <dsp:spPr>
        <a:xfrm>
          <a:off x="411480" y="1676654"/>
          <a:ext cx="57607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Practiced</a:t>
          </a:r>
          <a:endParaRPr lang="en-US" sz="2300" kern="1200" dirty="0"/>
        </a:p>
      </dsp:txBody>
      <dsp:txXfrm>
        <a:off x="444624" y="1709798"/>
        <a:ext cx="5694432" cy="612672"/>
      </dsp:txXfrm>
    </dsp:sp>
    <dsp:sp modelId="{881E628F-C424-4E71-9D6C-FB2F555BAD1E}">
      <dsp:nvSpPr>
        <dsp:cNvPr id="0" name=""/>
        <dsp:cNvSpPr/>
      </dsp:nvSpPr>
      <dsp:spPr>
        <a:xfrm>
          <a:off x="0" y="3494114"/>
          <a:ext cx="8229600" cy="101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79044" rIns="63870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Is the knowledge to achieve a behavior held by the individual(s)?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Procedures are available, stored in a known location, and access is granted.</a:t>
          </a:r>
          <a:endParaRPr lang="en-US" sz="1400" kern="1200" dirty="0"/>
        </a:p>
      </dsp:txBody>
      <dsp:txXfrm>
        <a:off x="0" y="3494114"/>
        <a:ext cx="8229600" cy="1014300"/>
      </dsp:txXfrm>
    </dsp:sp>
    <dsp:sp modelId="{48457B35-4499-4BE3-A3D8-97E41089D7D4}">
      <dsp:nvSpPr>
        <dsp:cNvPr id="0" name=""/>
        <dsp:cNvSpPr/>
      </dsp:nvSpPr>
      <dsp:spPr>
        <a:xfrm>
          <a:off x="411480" y="3154634"/>
          <a:ext cx="57607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Informed</a:t>
          </a:r>
          <a:endParaRPr lang="en-US" sz="2300" kern="1200" dirty="0"/>
        </a:p>
      </dsp:txBody>
      <dsp:txXfrm>
        <a:off x="444624" y="3187778"/>
        <a:ext cx="5694432" cy="612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0AF4C-665B-482E-B267-C6EFFDE49007}">
      <dsp:nvSpPr>
        <dsp:cNvPr id="0" name=""/>
        <dsp:cNvSpPr/>
      </dsp:nvSpPr>
      <dsp:spPr>
        <a:xfrm>
          <a:off x="3050" y="0"/>
          <a:ext cx="2934890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Management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&amp; Operations</a:t>
          </a:r>
          <a:endParaRPr lang="en-US" sz="2800" kern="1200" dirty="0"/>
        </a:p>
      </dsp:txBody>
      <dsp:txXfrm>
        <a:off x="3050" y="0"/>
        <a:ext cx="2934890" cy="1219200"/>
      </dsp:txXfrm>
    </dsp:sp>
    <dsp:sp modelId="{59F62EF5-B273-4DB8-B6F9-F128CEFA19CF}">
      <dsp:nvSpPr>
        <dsp:cNvPr id="0" name=""/>
        <dsp:cNvSpPr/>
      </dsp:nvSpPr>
      <dsp:spPr>
        <a:xfrm>
          <a:off x="296540" y="1219398"/>
          <a:ext cx="2347912" cy="390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Qualified employees</a:t>
          </a:r>
          <a:endParaRPr lang="en-US" sz="1100" kern="1200" dirty="0"/>
        </a:p>
      </dsp:txBody>
      <dsp:txXfrm>
        <a:off x="307968" y="1230826"/>
        <a:ext cx="2325056" cy="367321"/>
      </dsp:txXfrm>
    </dsp:sp>
    <dsp:sp modelId="{EBE0B322-BB95-4475-A4CB-C29E78DE4EA6}">
      <dsp:nvSpPr>
        <dsp:cNvPr id="0" name=""/>
        <dsp:cNvSpPr/>
      </dsp:nvSpPr>
      <dsp:spPr>
        <a:xfrm>
          <a:off x="296540" y="1669603"/>
          <a:ext cx="2347912" cy="390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Preventive Maintenance (PM)</a:t>
          </a:r>
        </a:p>
      </dsp:txBody>
      <dsp:txXfrm>
        <a:off x="307968" y="1681031"/>
        <a:ext cx="2325056" cy="367321"/>
      </dsp:txXfrm>
    </dsp:sp>
    <dsp:sp modelId="{9BD39962-E78D-45B5-9EC2-4CC08B1E78E6}">
      <dsp:nvSpPr>
        <dsp:cNvPr id="0" name=""/>
        <dsp:cNvSpPr/>
      </dsp:nvSpPr>
      <dsp:spPr>
        <a:xfrm>
          <a:off x="296540" y="2119808"/>
          <a:ext cx="2347912" cy="390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Housekeeping policies</a:t>
          </a:r>
        </a:p>
      </dsp:txBody>
      <dsp:txXfrm>
        <a:off x="307968" y="2131236"/>
        <a:ext cx="2325056" cy="367321"/>
      </dsp:txXfrm>
    </dsp:sp>
    <dsp:sp modelId="{BF9C7195-AD2A-479D-8E8A-B12250CCD700}">
      <dsp:nvSpPr>
        <dsp:cNvPr id="0" name=""/>
        <dsp:cNvSpPr/>
      </dsp:nvSpPr>
      <dsp:spPr>
        <a:xfrm>
          <a:off x="296540" y="2570013"/>
          <a:ext cx="2347912" cy="390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Maintenance Management System (MMS)</a:t>
          </a:r>
        </a:p>
      </dsp:txBody>
      <dsp:txXfrm>
        <a:off x="307968" y="2581441"/>
        <a:ext cx="2325056" cy="367321"/>
      </dsp:txXfrm>
    </dsp:sp>
    <dsp:sp modelId="{B593E81C-8C05-4201-9174-B981987D9D14}">
      <dsp:nvSpPr>
        <dsp:cNvPr id="0" name=""/>
        <dsp:cNvSpPr/>
      </dsp:nvSpPr>
      <dsp:spPr>
        <a:xfrm>
          <a:off x="296540" y="3020218"/>
          <a:ext cx="2347912" cy="390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Service Level Agreements (SLAs)</a:t>
          </a:r>
        </a:p>
      </dsp:txBody>
      <dsp:txXfrm>
        <a:off x="307968" y="3031646"/>
        <a:ext cx="2325056" cy="367321"/>
      </dsp:txXfrm>
    </dsp:sp>
    <dsp:sp modelId="{1CA3CB51-5B34-43EB-B06A-1CE956CFAEE7}">
      <dsp:nvSpPr>
        <dsp:cNvPr id="0" name=""/>
        <dsp:cNvSpPr/>
      </dsp:nvSpPr>
      <dsp:spPr>
        <a:xfrm>
          <a:off x="296540" y="3470423"/>
          <a:ext cx="2347912" cy="390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Comprehensive Training Program</a:t>
          </a:r>
        </a:p>
      </dsp:txBody>
      <dsp:txXfrm>
        <a:off x="307968" y="3481851"/>
        <a:ext cx="2325056" cy="367321"/>
      </dsp:txXfrm>
    </dsp:sp>
    <dsp:sp modelId="{AD458624-6433-4C6B-B9DF-CE38376AE354}">
      <dsp:nvSpPr>
        <dsp:cNvPr id="0" name=""/>
        <dsp:cNvSpPr/>
      </dsp:nvSpPr>
      <dsp:spPr>
        <a:xfrm>
          <a:off x="3158058" y="0"/>
          <a:ext cx="2934890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Building Characteristics</a:t>
          </a:r>
          <a:endParaRPr lang="en-US" sz="2800" kern="1200" dirty="0"/>
        </a:p>
      </dsp:txBody>
      <dsp:txXfrm>
        <a:off x="3158058" y="0"/>
        <a:ext cx="2934890" cy="1219200"/>
      </dsp:txXfrm>
    </dsp:sp>
    <dsp:sp modelId="{9EE82D6C-FC18-4054-A6A9-E6C45266B15E}">
      <dsp:nvSpPr>
        <dsp:cNvPr id="0" name=""/>
        <dsp:cNvSpPr/>
      </dsp:nvSpPr>
      <dsp:spPr>
        <a:xfrm>
          <a:off x="3451547" y="1219968"/>
          <a:ext cx="2347912" cy="470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Commissioning Program</a:t>
          </a:r>
          <a:endParaRPr lang="en-US" sz="1100" kern="1200" dirty="0"/>
        </a:p>
      </dsp:txBody>
      <dsp:txXfrm>
        <a:off x="3465317" y="1233738"/>
        <a:ext cx="2320372" cy="442608"/>
      </dsp:txXfrm>
    </dsp:sp>
    <dsp:sp modelId="{67576BC5-94C3-41BF-945D-25981B801458}">
      <dsp:nvSpPr>
        <dsp:cNvPr id="0" name=""/>
        <dsp:cNvSpPr/>
      </dsp:nvSpPr>
      <dsp:spPr>
        <a:xfrm>
          <a:off x="3451547" y="1762447"/>
          <a:ext cx="2347912" cy="470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Purpose-built</a:t>
          </a:r>
          <a:endParaRPr lang="en-US" sz="1100" kern="1200" dirty="0"/>
        </a:p>
      </dsp:txBody>
      <dsp:txXfrm>
        <a:off x="3465317" y="1776217"/>
        <a:ext cx="2320372" cy="442608"/>
      </dsp:txXfrm>
    </dsp:sp>
    <dsp:sp modelId="{44ECE5E6-91DB-444E-A08E-22AF4FDCA8B7}">
      <dsp:nvSpPr>
        <dsp:cNvPr id="0" name=""/>
        <dsp:cNvSpPr/>
      </dsp:nvSpPr>
      <dsp:spPr>
        <a:xfrm>
          <a:off x="3451547" y="2304925"/>
          <a:ext cx="2347912" cy="470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Adequate space</a:t>
          </a:r>
          <a:endParaRPr lang="en-US" sz="1100" kern="1200" dirty="0"/>
        </a:p>
      </dsp:txBody>
      <dsp:txXfrm>
        <a:off x="3465317" y="2318695"/>
        <a:ext cx="2320372" cy="442608"/>
      </dsp:txXfrm>
    </dsp:sp>
    <dsp:sp modelId="{6BDA5BE2-1792-42CA-9676-662F01B86641}">
      <dsp:nvSpPr>
        <dsp:cNvPr id="0" name=""/>
        <dsp:cNvSpPr/>
      </dsp:nvSpPr>
      <dsp:spPr>
        <a:xfrm>
          <a:off x="3451547" y="2847404"/>
          <a:ext cx="2347912" cy="470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Controlled access areas</a:t>
          </a:r>
          <a:endParaRPr lang="en-US" sz="1100" kern="1200" dirty="0"/>
        </a:p>
      </dsp:txBody>
      <dsp:txXfrm>
        <a:off x="3465317" y="2861174"/>
        <a:ext cx="2320372" cy="442608"/>
      </dsp:txXfrm>
    </dsp:sp>
    <dsp:sp modelId="{B0E53021-65E6-4107-9CEB-172ED6828C3F}">
      <dsp:nvSpPr>
        <dsp:cNvPr id="0" name=""/>
        <dsp:cNvSpPr/>
      </dsp:nvSpPr>
      <dsp:spPr>
        <a:xfrm>
          <a:off x="3451547" y="3389883"/>
          <a:ext cx="2347912" cy="470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Mechanical support system</a:t>
          </a:r>
          <a:endParaRPr lang="en-US" sz="1100" kern="1200" dirty="0"/>
        </a:p>
      </dsp:txBody>
      <dsp:txXfrm>
        <a:off x="3465317" y="3403653"/>
        <a:ext cx="2320372" cy="442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271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774271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EBDA2A-576B-4B6E-97D1-38FF3F20413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3036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387136"/>
            <a:ext cx="5140960" cy="41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271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774271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9A0C06-44C6-4D1C-A36E-9D71B23676C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3793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677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358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376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168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3982" algn="l" defTabSz="9135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750" algn="l" defTabSz="9135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520" algn="l" defTabSz="9135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291" algn="l" defTabSz="9135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C62C08-DDCA-4008-8616-0BCFF60035D1}" type="slidenum">
              <a:rPr lang="en-US" smtClean="0">
                <a:latin typeface="Arial" pitchFamily="34" charset="0"/>
              </a:rPr>
              <a:pPr/>
              <a:t>1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2150"/>
            <a:ext cx="4619625" cy="3463925"/>
          </a:xfrm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E6858-2A49-3B43-B495-A3C68901CBF8}" type="slidenum">
              <a:rPr lang="en-US" sz="1800" kern="0">
                <a:solidFill>
                  <a:sysClr val="windowText" lastClr="000000"/>
                </a:solidFill>
              </a:rPr>
              <a:pPr>
                <a:defRPr/>
              </a:pPr>
              <a:t>10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34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E6858-2A49-3B43-B495-A3C68901CBF8}" type="slidenum">
              <a:rPr lang="en-US" sz="1800" kern="0">
                <a:solidFill>
                  <a:sysClr val="windowText" lastClr="000000"/>
                </a:solidFill>
              </a:rPr>
              <a:pPr>
                <a:defRPr/>
              </a:pPr>
              <a:t>11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193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E6858-2A49-3B43-B495-A3C68901CBF8}" type="slidenum">
              <a:rPr lang="en-US" sz="1800" kern="0">
                <a:solidFill>
                  <a:sysClr val="windowText" lastClr="000000"/>
                </a:solidFill>
              </a:rPr>
              <a:pPr>
                <a:defRPr/>
              </a:pPr>
              <a:t>12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55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E6858-2A49-3B43-B495-A3C68901CBF8}" type="slidenum">
              <a:rPr lang="en-US" sz="1800" kern="0">
                <a:solidFill>
                  <a:sysClr val="windowText" lastClr="000000"/>
                </a:solidFill>
              </a:rPr>
              <a:pPr>
                <a:defRPr/>
              </a:pPr>
              <a:t>13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66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E6858-2A49-3B43-B495-A3C68901CBF8}" type="slidenum">
              <a:rPr lang="en-US" sz="1800" kern="0">
                <a:solidFill>
                  <a:sysClr val="windowText" lastClr="000000"/>
                </a:solidFill>
              </a:rPr>
              <a:pPr>
                <a:defRPr/>
              </a:pPr>
              <a:t>14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58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EFCD4A-5AF2-42F0-B134-F9FB76EA9066}" type="slidenum">
              <a:rPr lang="en-US" sz="1800" kern="0">
                <a:solidFill>
                  <a:sysClr val="windowText" lastClr="000000"/>
                </a:solidFill>
              </a:rPr>
              <a:pPr>
                <a:defRPr/>
              </a:pPr>
              <a:t>16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37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40A7D-DE34-4885-81A4-28E1707DAF4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01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40A7D-DE34-4885-81A4-28E1707DAF4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07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Formally</a:t>
            </a:r>
            <a:r>
              <a:rPr lang="en-US" baseline="0" dirty="0"/>
              <a:t> called Building Blocks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40A7D-DE34-4885-81A4-28E1707DAF4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70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Formerly called</a:t>
            </a:r>
            <a:r>
              <a:rPr lang="en-US" baseline="0" dirty="0"/>
              <a:t> Use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40A7D-DE34-4885-81A4-28E1707DAF4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53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0FEC72-9052-49DB-A20D-0F6FC391F969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2150"/>
            <a:ext cx="4619625" cy="3463925"/>
          </a:xfrm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6" y="4387767"/>
            <a:ext cx="5137150" cy="4155918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40A7D-DE34-4885-81A4-28E1707DAF4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449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Talking Points:</a:t>
            </a:r>
          </a:p>
          <a:p>
            <a:pPr marL="174056" indent="-174056">
              <a:buFont typeface="Arial" charset="0"/>
              <a:buChar char="•"/>
            </a:pPr>
            <a:r>
              <a:rPr lang="en-US" baseline="0" dirty="0"/>
              <a:t>Each way to collaborate increases in commitment level as you go down the list</a:t>
            </a:r>
          </a:p>
          <a:p>
            <a:pPr marL="174056" indent="-174056">
              <a:buFont typeface="Arial" charset="0"/>
              <a:buChar char="•"/>
            </a:pPr>
            <a:r>
              <a:rPr lang="en-US" baseline="0" dirty="0"/>
              <a:t>Email updates: subscribe to all NCCoE updates or by project—we will email you with project updates, additional collaboration opportunities, and upcoming events</a:t>
            </a:r>
          </a:p>
          <a:p>
            <a:pPr marL="174056" indent="-174056">
              <a:buFont typeface="Arial" charset="0"/>
              <a:buChar char="•"/>
            </a:pPr>
            <a:r>
              <a:rPr lang="en-US" baseline="0" dirty="0"/>
              <a:t>Have an idea for a new NCCoE project? Submit it online.</a:t>
            </a:r>
          </a:p>
          <a:p>
            <a:pPr marL="174056" indent="-174056">
              <a:buFont typeface="Arial" charset="0"/>
              <a:buChar char="•"/>
            </a:pPr>
            <a:r>
              <a:rPr lang="en-US" baseline="0" dirty="0"/>
              <a:t>Attend an event: local, national, international and online events—this page is up to date </a:t>
            </a:r>
          </a:p>
          <a:p>
            <a:pPr marL="174056" indent="-174056">
              <a:buFont typeface="Arial" charset="0"/>
              <a:buChar char="•"/>
            </a:pPr>
            <a:r>
              <a:rPr lang="en-US" baseline="0" dirty="0"/>
              <a:t>This page will show you what publications are currently accepting public comments—comments can be entered on the online form or emailed to nccoe@nist.gov </a:t>
            </a:r>
          </a:p>
          <a:p>
            <a:pPr marL="174056" indent="-174056">
              <a:buFont typeface="Arial" charset="0"/>
              <a:buChar char="•"/>
            </a:pPr>
            <a:r>
              <a:rPr lang="en-US" baseline="0" dirty="0"/>
              <a:t>Join a COI—many area of interest, most meet monthly on teleconference to discuss current projects and new ideas</a:t>
            </a:r>
          </a:p>
          <a:p>
            <a:pPr marL="174056" indent="-174056">
              <a:buFont typeface="Arial" charset="0"/>
              <a:buChar char="•"/>
            </a:pPr>
            <a:r>
              <a:rPr lang="en-US" baseline="0" dirty="0"/>
              <a:t>Tech vendors—submit an LOI in response to an FRN to participate in a project build</a:t>
            </a:r>
            <a:endParaRPr lang="en-US" dirty="0"/>
          </a:p>
          <a:p>
            <a:pPr marL="174056" indent="-174056">
              <a:buFont typeface="Arial" charset="0"/>
              <a:buChar char="•"/>
            </a:pPr>
            <a:r>
              <a:rPr lang="en-US" baseline="0" dirty="0"/>
              <a:t>If you used part or all of one of our practice guides at your organization, we would love to hear about—what worked, what did you tweak, etc.</a:t>
            </a:r>
          </a:p>
          <a:p>
            <a:pPr marL="174056" indent="-174056">
              <a:buFont typeface="Arial" charset="0"/>
              <a:buChar char="•"/>
            </a:pPr>
            <a:endParaRPr lang="en-US" baseline="0" dirty="0"/>
          </a:p>
          <a:p>
            <a:r>
              <a:rPr lang="en-US" b="1" baseline="0" dirty="0"/>
              <a:t>Benefits of Collaboration</a:t>
            </a:r>
          </a:p>
          <a:p>
            <a:pPr marL="174056" indent="-174056">
              <a:buFont typeface="Arial" charset="0"/>
              <a:buChar char="•"/>
            </a:pPr>
            <a:r>
              <a:rPr lang="en-US" dirty="0"/>
              <a:t>Insight into industry issues:</a:t>
            </a:r>
            <a:r>
              <a:rPr lang="en-US" baseline="0" dirty="0"/>
              <a:t> </a:t>
            </a:r>
            <a:r>
              <a:rPr lang="en-US" dirty="0"/>
              <a:t>network with industry experts and academics</a:t>
            </a:r>
          </a:p>
          <a:p>
            <a:pPr marL="174056" indent="-174056">
              <a:buFont typeface="Arial" charset="0"/>
              <a:buChar char="•"/>
            </a:pPr>
            <a:r>
              <a:rPr lang="is-IS" dirty="0"/>
              <a:t>Wide recognition of collaboration</a:t>
            </a:r>
            <a:r>
              <a:rPr lang="is-IS" baseline="0" dirty="0"/>
              <a:t>: </a:t>
            </a:r>
            <a:r>
              <a:rPr lang="is-IS" dirty="0"/>
              <a:t>logo on website (.gov) and in publications (SP 1800)</a:t>
            </a:r>
          </a:p>
          <a:p>
            <a:pPr marL="174056" indent="-174056">
              <a:buFont typeface="Arial" charset="0"/>
              <a:buChar char="•"/>
            </a:pPr>
            <a:r>
              <a:rPr lang="en-US" dirty="0"/>
              <a:t>Help shape and define NCCoE projects</a:t>
            </a:r>
            <a:r>
              <a:rPr lang="is-IS" dirty="0"/>
              <a:t> </a:t>
            </a:r>
            <a:endParaRPr lang="en-US" dirty="0"/>
          </a:p>
          <a:p>
            <a:pPr marL="174056" indent="-174056">
              <a:spcAft>
                <a:spcPts val="812"/>
              </a:spcAft>
              <a:buFont typeface="Arial" charset="0"/>
              <a:buChar char="•"/>
            </a:pPr>
            <a:r>
              <a:rPr lang="en-US" dirty="0">
                <a:solidFill>
                  <a:srgbClr val="4F8CBD"/>
                </a:solidFill>
              </a:rPr>
              <a:t>Receive</a:t>
            </a:r>
            <a:r>
              <a:rPr lang="en-US" baseline="0" dirty="0">
                <a:solidFill>
                  <a:srgbClr val="4F8CBD"/>
                </a:solidFill>
              </a:rPr>
              <a:t> g</a:t>
            </a:r>
            <a:r>
              <a:rPr lang="en-US" dirty="0">
                <a:solidFill>
                  <a:srgbClr val="4F8CBD"/>
                </a:solidFill>
              </a:rPr>
              <a:t>uidance for addressing cybersecurity challenges</a:t>
            </a:r>
            <a:endParaRPr lang="en-US" dirty="0"/>
          </a:p>
          <a:p>
            <a:pPr marL="174056" indent="-174056">
              <a:buFont typeface="Arial" charset="0"/>
              <a:buChar char="•"/>
            </a:pPr>
            <a:r>
              <a:rPr lang="en-US" dirty="0">
                <a:solidFill>
                  <a:srgbClr val="4F8CBD"/>
                </a:solidFill>
              </a:rPr>
              <a:t>Joint thought leadership</a:t>
            </a:r>
            <a:r>
              <a:rPr lang="en-US" baseline="0" dirty="0">
                <a:solidFill>
                  <a:srgbClr val="4F8CBD"/>
                </a:solidFill>
              </a:rPr>
              <a:t> opportunities: </a:t>
            </a:r>
            <a:r>
              <a:rPr lang="en-US" dirty="0"/>
              <a:t>blog posts, webinars, speaking engagements, etc.</a:t>
            </a:r>
          </a:p>
          <a:p>
            <a:pPr marL="174056" indent="-174056">
              <a:buFont typeface="Arial" charset="0"/>
              <a:buChar char="•"/>
            </a:pPr>
            <a:endParaRPr lang="en-US" dirty="0">
              <a:latin typeface="+mn-lt"/>
            </a:endParaRPr>
          </a:p>
          <a:p>
            <a:pPr marL="174056" indent="-174056">
              <a:buFont typeface="Arial" charset="0"/>
              <a:buChar char="•"/>
            </a:pPr>
            <a:r>
              <a:rPr lang="en-US" dirty="0">
                <a:latin typeface="+mn-lt"/>
              </a:rPr>
              <a:t>The benefits noted above are tied to different types and parts of any collaboration effort</a:t>
            </a:r>
          </a:p>
          <a:p>
            <a:pPr marL="174056" indent="-174056">
              <a:buFont typeface="Arial" charset="0"/>
              <a:buChar char="•"/>
            </a:pPr>
            <a:r>
              <a:rPr lang="en-US" dirty="0">
                <a:latin typeface="+mn-lt"/>
              </a:rPr>
              <a:t>NCEP partners receive some of the benefits immediately after signing MOU (logo on website)</a:t>
            </a:r>
          </a:p>
          <a:p>
            <a:pPr marL="174056" indent="-174056">
              <a:buFont typeface="Arial" charset="0"/>
              <a:buChar char="•"/>
            </a:pPr>
            <a:r>
              <a:rPr lang="en-US" dirty="0">
                <a:latin typeface="+mn-lt"/>
              </a:rPr>
              <a:t>Technology vendor benefits kick in as the project progresses (logo would be placed onto the project page once all the vendors have signed CRADAs; joint speaking engagements once the project has progressed into a lab build phase, etc.).</a:t>
            </a:r>
            <a:endParaRPr lang="en-US" sz="1400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b="1" dirty="0">
                <a:latin typeface="+mn-lt"/>
              </a:rPr>
              <a:t>Technology vendors:</a:t>
            </a:r>
          </a:p>
          <a:p>
            <a:pPr marL="174056" indent="-174056">
              <a:buFont typeface="Arial" charset="0"/>
              <a:buChar char="•"/>
            </a:pPr>
            <a:r>
              <a:rPr lang="en-US" dirty="0">
                <a:latin typeface="+mn-lt"/>
              </a:rPr>
              <a:t>sign a Cooperative Research and Development Agreement (CRADA) that outlines specific resources (products, services, staff, training, etc.) and allows a vendor to be part of the solution development for a project</a:t>
            </a:r>
          </a:p>
          <a:p>
            <a:pPr marL="174056" indent="-174056">
              <a:buFont typeface="Arial" charset="0"/>
              <a:buChar char="•"/>
            </a:pPr>
            <a:r>
              <a:rPr lang="en-US" dirty="0">
                <a:latin typeface="+mn-lt"/>
              </a:rPr>
              <a:t>provide input on capabilities for a reference architecture and resources to support a lab implementation of the solution</a:t>
            </a:r>
          </a:p>
          <a:p>
            <a:pPr marL="174056" indent="-174056">
              <a:buFont typeface="Arial" charset="0"/>
              <a:buChar char="•"/>
            </a:pPr>
            <a:r>
              <a:rPr lang="en-US" dirty="0">
                <a:latin typeface="+mn-lt"/>
              </a:rPr>
              <a:t>all documented in the NIST SP 1800 series—vendor has opportunity to provide feedback on and/or contribute to the development of that document</a:t>
            </a:r>
          </a:p>
          <a:p>
            <a:pPr marL="174056" indent="-174056">
              <a:buFont typeface="Arial" charset="0"/>
              <a:buChar char="•"/>
            </a:pPr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COIs:</a:t>
            </a:r>
          </a:p>
          <a:p>
            <a:pPr marL="174056" indent="-174056">
              <a:buFont typeface="Arial" charset="0"/>
              <a:buChar char="•"/>
            </a:pPr>
            <a:r>
              <a:rPr lang="en-US" dirty="0">
                <a:latin typeface="+mn-lt"/>
              </a:rPr>
              <a:t>a group of professionals and advisors that share business insights, technical expertise, challenges, and perspectives to guide NCCoE projects—grouped by sector or project topic (e.g. retail, healthcare, mobile device security, etc.)</a:t>
            </a:r>
          </a:p>
          <a:p>
            <a:pPr marL="174056" indent="-174056">
              <a:buFont typeface="Arial" charset="0"/>
              <a:buChar char="•"/>
            </a:pPr>
            <a:r>
              <a:rPr lang="en-US" dirty="0">
                <a:latin typeface="+mn-lt"/>
              </a:rPr>
              <a:t>often include senior-level professionals and researchers from across the private, public, and academic sectors</a:t>
            </a:r>
          </a:p>
          <a:p>
            <a:pPr marL="174056" indent="-174056">
              <a:buFont typeface="Arial" charset="0"/>
              <a:buChar char="•"/>
            </a:pPr>
            <a:r>
              <a:rPr lang="en-US" dirty="0">
                <a:latin typeface="+mn-lt"/>
              </a:rPr>
              <a:t>members typically meet monthly by teleconference</a:t>
            </a:r>
          </a:p>
          <a:p>
            <a:pPr marL="174056" indent="-174056">
              <a:buFont typeface="Arial" charset="0"/>
              <a:buChar char="•"/>
            </a:pPr>
            <a:r>
              <a:rPr lang="en-US" dirty="0">
                <a:latin typeface="+mn-lt"/>
              </a:rPr>
              <a:t>benefits are immediate: network, help shape/define projects, guidance for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40A7D-DE34-4885-81A4-28E1707DAF4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247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Talking Points:</a:t>
            </a:r>
          </a:p>
          <a:p>
            <a:pPr defTabSz="928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NCEPs are critical technology partners that sign a Memorandum of Understanding (MOU) with NIST that signifies a broad partnership:</a:t>
            </a:r>
          </a:p>
          <a:p>
            <a:pPr marL="174056" indent="-174056" defTabSz="928299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+mn-lt"/>
              </a:rPr>
              <a:t>speak freely about work that we are doing—more strategic discussions</a:t>
            </a:r>
          </a:p>
          <a:p>
            <a:pPr marL="174056" indent="-174056" defTabSz="928299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+mn-lt"/>
              </a:rPr>
              <a:t>explore early-stage research areas/topics</a:t>
            </a:r>
          </a:p>
          <a:p>
            <a:pPr marL="174056" indent="-174056" defTabSz="928299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+mn-lt"/>
              </a:rPr>
              <a:t>learn about current products &amp; services as well as potential areas of interest on vender 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EFCD4A-5AF2-42F0-B134-F9FB76EA9066}" type="slidenum">
              <a:rPr lang="en-US" sz="1800" kern="0">
                <a:solidFill>
                  <a:sysClr val="windowText" lastClr="000000"/>
                </a:solidFill>
              </a:rPr>
              <a:pPr>
                <a:defRPr/>
              </a:pPr>
              <a:t>23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853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40A7D-DE34-4885-81A4-28E1707DAF4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648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The AACs are involved to facilitate the national vision and agenda of the NCCoE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The role of USM and the AACs is to:</a:t>
            </a:r>
          </a:p>
          <a:p>
            <a:pPr marL="638205" lvl="1" indent="-174056">
              <a:buFont typeface="Arial" charset="0"/>
              <a:buChar char="•"/>
            </a:pPr>
            <a:r>
              <a:rPr lang="en-US" dirty="0">
                <a:latin typeface="+mn-lt"/>
              </a:rPr>
              <a:t>Work collaboratively with NCCoE to establish and implement a research strategy that addresses future cybersecurity problems and establishes forward looking solutions;</a:t>
            </a:r>
          </a:p>
          <a:p>
            <a:pPr marL="638205" lvl="1" indent="-174056">
              <a:buFont typeface="Arial" charset="0"/>
              <a:buChar char="•"/>
            </a:pPr>
            <a:r>
              <a:rPr lang="en-US" dirty="0">
                <a:latin typeface="+mn-lt"/>
              </a:rPr>
              <a:t>Provide applied and traditional research and development (R&amp;D) and resources (e.g. faculty, students, labs) to support the practical and innovative objectives of the NCCoE, and to accelerate the commercialization and adoption of cybersecurity technologies;</a:t>
            </a:r>
          </a:p>
          <a:p>
            <a:pPr marL="638205" lvl="1" indent="-174056">
              <a:buFont typeface="Arial" charset="0"/>
              <a:buChar char="•"/>
            </a:pPr>
            <a:r>
              <a:rPr lang="en-US" dirty="0">
                <a:latin typeface="+mn-lt"/>
              </a:rPr>
              <a:t>Provide critical infrastructure and other industry sector expertise so that cyber security solutions are tailored to address sector specific issues; and</a:t>
            </a:r>
          </a:p>
          <a:p>
            <a:pPr marL="638205" lvl="1" indent="-174056">
              <a:buFont typeface="Arial" charset="0"/>
              <a:buChar char="•"/>
            </a:pPr>
            <a:r>
              <a:rPr lang="en-US" dirty="0">
                <a:latin typeface="+mn-lt"/>
              </a:rPr>
              <a:t>Engage critical infrastructure and other industry sector partners through existing relationships, by establishing new communities of interest, and by surveying the state of the art/practice in support of the NCCoE mission.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40A7D-DE34-4885-81A4-28E1707DAF4A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8062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USM is an integrated partner with MITRE supporting the NCCoE and the National Cybersecurity FFRDC (NCF)</a:t>
            </a:r>
          </a:p>
          <a:p>
            <a:endParaRPr lang="en-US" sz="2400" dirty="0"/>
          </a:p>
          <a:p>
            <a:r>
              <a:rPr lang="en-US" sz="2400" dirty="0"/>
              <a:t>Provides Direct Support to NCCoE Projects:</a:t>
            </a:r>
          </a:p>
          <a:p>
            <a:pPr marL="232075" lvl="1" indent="-232075">
              <a:spcBef>
                <a:spcPts val="609"/>
              </a:spcBef>
              <a:spcAft>
                <a:spcPts val="609"/>
              </a:spcAft>
              <a:buFont typeface="Arial" charset="0"/>
              <a:buChar char="•"/>
            </a:pPr>
            <a:r>
              <a:rPr lang="en-US" dirty="0">
                <a:latin typeface="+mn-lt"/>
              </a:rPr>
              <a:t>University of Maryland College Park's Microgrid was leveraged for the Energy Situational Awareness Use Case</a:t>
            </a:r>
          </a:p>
          <a:p>
            <a:pPr marL="232075" lvl="1" indent="-232075">
              <a:spcBef>
                <a:spcPts val="609"/>
              </a:spcBef>
              <a:spcAft>
                <a:spcPts val="609"/>
              </a:spcAft>
              <a:buFont typeface="Arial" charset="0"/>
              <a:buChar char="•"/>
            </a:pPr>
            <a:r>
              <a:rPr lang="en-US" sz="2400" dirty="0"/>
              <a:t>Intern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40A7D-DE34-4885-81A4-28E1707DAF4A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454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 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40A7D-DE34-4885-81A4-28E1707DAF4A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5711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531004-E98B-42F5-9BF3-A64247D91FB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909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531004-E98B-42F5-9BF3-A64247D91FB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606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531004-E98B-42F5-9BF3-A64247D91FB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16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40A7D-DE34-4885-81A4-28E1707DAF4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3500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Ranked from most to</a:t>
            </a:r>
            <a:r>
              <a:rPr lang="en-US" baseline="0" dirty="0" smtClean="0"/>
              <a:t> least critical.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531004-E98B-42F5-9BF3-A64247D91FB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9272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531004-E98B-42F5-9BF3-A64247D91FB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883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531004-E98B-42F5-9BF3-A64247D91FB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879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2150"/>
            <a:ext cx="4619625" cy="3463925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6E0534-9412-4BEC-A471-88EC0CC793EB}" type="slidenum">
              <a:rPr lang="en-US" smtClean="0">
                <a:latin typeface="Arial" pitchFamily="34" charset="0"/>
              </a:rPr>
              <a:pPr/>
              <a:t>44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79F48B-96AA-4BB3-8602-06F0F5732603}" type="slidenum">
              <a:rPr lang="en-US" smtClean="0">
                <a:latin typeface="Arial" pitchFamily="34" charset="0"/>
              </a:rPr>
              <a:pPr/>
              <a:t>45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2150"/>
            <a:ext cx="4619625" cy="3463925"/>
          </a:xfrm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654724-6069-49A7-B6A3-537D50E9B605}" type="slidenum">
              <a:rPr lang="en-US" smtClean="0">
                <a:latin typeface="Arial" pitchFamily="34" charset="0"/>
              </a:rPr>
              <a:pPr/>
              <a:t>46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2150"/>
            <a:ext cx="4619625" cy="3463925"/>
          </a:xfrm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CD4A-5AF2-42F0-B134-F9FB76EA906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39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Talking points:</a:t>
            </a:r>
          </a:p>
          <a:p>
            <a:pPr marL="174056" indent="-174056" defTabSz="928299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/>
              <a:t>We do not create standards</a:t>
            </a:r>
          </a:p>
          <a:p>
            <a:pPr marL="174056" indent="-174056" defTabSz="928299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/>
              <a:t>We apply standards</a:t>
            </a:r>
            <a:r>
              <a:rPr lang="en-US" baseline="0" dirty="0"/>
              <a:t> </a:t>
            </a:r>
            <a:r>
              <a:rPr lang="en-US" dirty="0"/>
              <a:t>to current challenges </a:t>
            </a:r>
          </a:p>
          <a:p>
            <a:pPr marL="174056" indent="-174056" defTabSz="928299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/>
              <a:t>We</a:t>
            </a:r>
            <a:r>
              <a:rPr lang="en-US" baseline="0" dirty="0"/>
              <a:t> </a:t>
            </a:r>
            <a:r>
              <a:rPr lang="en-US" dirty="0"/>
              <a:t>use best practices and commercially available technologies to solve challenges</a:t>
            </a:r>
          </a:p>
          <a:p>
            <a:pPr defTabSz="9282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defTabSz="928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Vision: </a:t>
            </a:r>
            <a:r>
              <a:rPr lang="en-US" dirty="0">
                <a:solidFill>
                  <a:schemeClr val="bg1"/>
                </a:solidFill>
                <a:latin typeface="Gotham Narrow Book"/>
                <a:cs typeface="Gotham Narrow Book"/>
              </a:rPr>
              <a:t>A secure cyber infrastructure that inspires technological innovation and fosters economic growth</a:t>
            </a:r>
          </a:p>
          <a:p>
            <a:pPr defTabSz="9282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defTabSz="928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Goals:</a:t>
            </a:r>
          </a:p>
          <a:p>
            <a:pPr>
              <a:spcAft>
                <a:spcPts val="305"/>
              </a:spcAft>
            </a:pPr>
            <a:r>
              <a:rPr lang="en-US" b="1" dirty="0"/>
              <a:t>1. Provide practical</a:t>
            </a:r>
            <a:r>
              <a:rPr lang="en-US" b="1" baseline="0" dirty="0"/>
              <a:t> cybersecurity</a:t>
            </a:r>
            <a:r>
              <a:rPr lang="en-US" sz="1400" b="1" cap="all" dirty="0">
                <a:latin typeface="Gotham Narrow Bold"/>
                <a:cs typeface="Gotham Narrow Bold"/>
              </a:rPr>
              <a:t>: </a:t>
            </a:r>
            <a:r>
              <a:rPr lang="en-US" dirty="0">
                <a:latin typeface="Gotham Narrow Book"/>
                <a:cs typeface="Gotham Narrow Book"/>
              </a:rPr>
              <a:t>Help people secure their data and digital infrastructure by equipping them with practical ways to implement standards-based cybersecurity solutions that are modular, repeatable and scalable</a:t>
            </a:r>
            <a:endParaRPr lang="en-US" dirty="0"/>
          </a:p>
          <a:p>
            <a:pPr>
              <a:spcAft>
                <a:spcPts val="305"/>
              </a:spcAft>
            </a:pPr>
            <a:r>
              <a:rPr lang="en-US" b="1" dirty="0"/>
              <a:t>2. Increase rate of adoption:</a:t>
            </a:r>
            <a:r>
              <a:rPr lang="en-US" sz="1400" cap="all" dirty="0">
                <a:latin typeface="Gotham Narrow Bold"/>
                <a:cs typeface="Gotham Narrow Bold"/>
              </a:rPr>
              <a:t> </a:t>
            </a:r>
            <a:r>
              <a:rPr lang="en-US" dirty="0">
                <a:solidFill>
                  <a:srgbClr val="000000"/>
                </a:solidFill>
                <a:latin typeface="Gotham Narrow Book"/>
              </a:rPr>
              <a:t>Enable companies to rapidly deploy commercially available cybersecurity technologies by reducing technological, educational and economic barriers to adoption</a:t>
            </a:r>
            <a:endParaRPr lang="en-US" dirty="0"/>
          </a:p>
          <a:p>
            <a:pPr>
              <a:spcAft>
                <a:spcPts val="305"/>
              </a:spcAft>
            </a:pPr>
            <a:r>
              <a:rPr lang="en-US" b="1" dirty="0"/>
              <a:t>3. Accelerate innovation:</a:t>
            </a:r>
            <a:r>
              <a:rPr lang="en-US" baseline="0" dirty="0"/>
              <a:t> </a:t>
            </a:r>
            <a:r>
              <a:rPr lang="en-US" dirty="0">
                <a:solidFill>
                  <a:srgbClr val="000000"/>
                </a:solidFill>
                <a:latin typeface="Gotham Narrow Book"/>
              </a:rPr>
              <a:t>Empower innovators to creatively address businesses’ most pressing cybersecurity challenges in a state-of-the-art, collaborative environment</a:t>
            </a:r>
            <a:endParaRPr lang="en-US" dirty="0">
              <a:latin typeface="Gotham Narrow Book"/>
              <a:cs typeface="Gotham Narrow Book"/>
            </a:endParaRPr>
          </a:p>
          <a:p>
            <a:pPr defTabSz="9282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defTabSz="9282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40A7D-DE34-4885-81A4-28E1707DAF4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51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CD4A-5AF2-42F0-B134-F9FB76EA906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042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40A7D-DE34-4885-81A4-28E1707DAF4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40A7D-DE34-4885-81A4-28E1707DAF4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233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40A7D-DE34-4885-81A4-28E1707DAF4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6" Type="http://schemas.openxmlformats.org/officeDocument/2006/relationships/hyperlink" Target="http://www.vita.virginia.gov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96.xml"/><Relationship Id="rId4" Type="http://schemas.openxmlformats.org/officeDocument/2006/relationships/image" Target="../media/image31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9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9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85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71" indent="0" algn="ctr">
              <a:buNone/>
              <a:defRPr/>
            </a:lvl2pPr>
            <a:lvl3pPr marL="913584" indent="0" algn="ctr">
              <a:buNone/>
              <a:defRPr/>
            </a:lvl3pPr>
            <a:lvl4pPr marL="1370376" indent="0" algn="ctr">
              <a:buNone/>
              <a:defRPr/>
            </a:lvl4pPr>
            <a:lvl5pPr marL="1827168" indent="0" algn="ctr">
              <a:buNone/>
              <a:defRPr/>
            </a:lvl5pPr>
            <a:lvl6pPr marL="2283982" indent="0" algn="ctr">
              <a:buNone/>
              <a:defRPr/>
            </a:lvl6pPr>
            <a:lvl7pPr marL="2740750" indent="0" algn="ctr">
              <a:buNone/>
              <a:defRPr/>
            </a:lvl7pPr>
            <a:lvl8pPr marL="3197520" indent="0" algn="ctr">
              <a:buNone/>
              <a:defRPr/>
            </a:lvl8pPr>
            <a:lvl9pPr marL="36542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www.vita.virginia.gov</a:t>
            </a:r>
          </a:p>
        </p:txBody>
      </p:sp>
    </p:spTree>
    <p:extLst>
      <p:ext uri="{BB962C8B-B14F-4D97-AF65-F5344CB8AC3E}">
        <p14:creationId xmlns:p14="http://schemas.microsoft.com/office/powerpoint/2010/main" val="142087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www.vita.virginia.gov</a:t>
            </a:r>
          </a:p>
        </p:txBody>
      </p:sp>
    </p:spTree>
    <p:extLst>
      <p:ext uri="{BB962C8B-B14F-4D97-AF65-F5344CB8AC3E}">
        <p14:creationId xmlns:p14="http://schemas.microsoft.com/office/powerpoint/2010/main" val="195257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5"/>
            <a:ext cx="2057400" cy="5364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5"/>
            <a:ext cx="6019800" cy="5364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www.vita.virginia.gov</a:t>
            </a:r>
          </a:p>
        </p:txBody>
      </p:sp>
    </p:spTree>
    <p:extLst>
      <p:ext uri="{BB962C8B-B14F-4D97-AF65-F5344CB8AC3E}">
        <p14:creationId xmlns:p14="http://schemas.microsoft.com/office/powerpoint/2010/main" val="411664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85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71" indent="0" algn="ctr">
              <a:buNone/>
              <a:defRPr/>
            </a:lvl2pPr>
            <a:lvl3pPr marL="913584" indent="0" algn="ctr">
              <a:buNone/>
              <a:defRPr/>
            </a:lvl3pPr>
            <a:lvl4pPr marL="1370376" indent="0" algn="ctr">
              <a:buNone/>
              <a:defRPr/>
            </a:lvl4pPr>
            <a:lvl5pPr marL="1827168" indent="0" algn="ctr">
              <a:buNone/>
              <a:defRPr/>
            </a:lvl5pPr>
            <a:lvl6pPr marL="2283982" indent="0" algn="ctr">
              <a:buNone/>
              <a:defRPr/>
            </a:lvl6pPr>
            <a:lvl7pPr marL="2740750" indent="0" algn="ctr">
              <a:buNone/>
              <a:defRPr/>
            </a:lvl7pPr>
            <a:lvl8pPr marL="3197520" indent="0" algn="ctr">
              <a:buNone/>
              <a:defRPr/>
            </a:lvl8pPr>
            <a:lvl9pPr marL="36542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1394C3-B05B-42F8-B615-E95116E59C25}" type="datetimeFigureOut">
              <a:rPr lang="en-US" smtClean="0">
                <a:solidFill>
                  <a:srgbClr val="FFFFFF"/>
                </a:solidFill>
              </a:rPr>
              <a:pPr/>
              <a:t>12/6/2018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8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1394C3-B05B-42F8-B615-E95116E59C25}" type="datetimeFigureOut">
              <a:rPr lang="en-US" smtClean="0">
                <a:solidFill>
                  <a:srgbClr val="FFFFFF"/>
                </a:solidFill>
              </a:rPr>
              <a:pPr/>
              <a:t>12/6/2018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30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116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1" indent="0">
              <a:buNone/>
              <a:defRPr sz="1900"/>
            </a:lvl2pPr>
            <a:lvl3pPr marL="913584" indent="0">
              <a:buNone/>
              <a:defRPr sz="1600"/>
            </a:lvl3pPr>
            <a:lvl4pPr marL="1370376" indent="0">
              <a:buNone/>
              <a:defRPr sz="1500"/>
            </a:lvl4pPr>
            <a:lvl5pPr marL="1827168" indent="0">
              <a:buNone/>
              <a:defRPr sz="1500"/>
            </a:lvl5pPr>
            <a:lvl6pPr marL="2283982" indent="0">
              <a:buNone/>
              <a:defRPr sz="1500"/>
            </a:lvl6pPr>
            <a:lvl7pPr marL="2740750" indent="0">
              <a:buNone/>
              <a:defRPr sz="1500"/>
            </a:lvl7pPr>
            <a:lvl8pPr marL="3197520" indent="0">
              <a:buNone/>
              <a:defRPr sz="1500"/>
            </a:lvl8pPr>
            <a:lvl9pPr marL="3654291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1394C3-B05B-42F8-B615-E95116E59C25}" type="datetimeFigureOut">
              <a:rPr lang="en-US" smtClean="0">
                <a:solidFill>
                  <a:srgbClr val="FFFFFF"/>
                </a:solidFill>
              </a:rPr>
              <a:pPr/>
              <a:t>12/6/2018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52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1394C3-B05B-42F8-B615-E95116E59C25}" type="datetimeFigureOut">
              <a:rPr lang="en-US" smtClean="0">
                <a:solidFill>
                  <a:srgbClr val="FFFFFF"/>
                </a:solidFill>
              </a:rPr>
              <a:pPr/>
              <a:t>12/6/2018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1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1" indent="0">
              <a:buNone/>
              <a:defRPr sz="2000" b="1"/>
            </a:lvl2pPr>
            <a:lvl3pPr marL="913584" indent="0">
              <a:buNone/>
              <a:defRPr sz="1900" b="1"/>
            </a:lvl3pPr>
            <a:lvl4pPr marL="1370376" indent="0">
              <a:buNone/>
              <a:defRPr sz="1600" b="1"/>
            </a:lvl4pPr>
            <a:lvl5pPr marL="1827168" indent="0">
              <a:buNone/>
              <a:defRPr sz="1600" b="1"/>
            </a:lvl5pPr>
            <a:lvl6pPr marL="2283982" indent="0">
              <a:buNone/>
              <a:defRPr sz="1600" b="1"/>
            </a:lvl6pPr>
            <a:lvl7pPr marL="2740750" indent="0">
              <a:buNone/>
              <a:defRPr sz="1600" b="1"/>
            </a:lvl7pPr>
            <a:lvl8pPr marL="3197520" indent="0">
              <a:buNone/>
              <a:defRPr sz="1600" b="1"/>
            </a:lvl8pPr>
            <a:lvl9pPr marL="3654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467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1" indent="0">
              <a:buNone/>
              <a:defRPr sz="2000" b="1"/>
            </a:lvl2pPr>
            <a:lvl3pPr marL="913584" indent="0">
              <a:buNone/>
              <a:defRPr sz="1900" b="1"/>
            </a:lvl3pPr>
            <a:lvl4pPr marL="1370376" indent="0">
              <a:buNone/>
              <a:defRPr sz="1600" b="1"/>
            </a:lvl4pPr>
            <a:lvl5pPr marL="1827168" indent="0">
              <a:buNone/>
              <a:defRPr sz="1600" b="1"/>
            </a:lvl5pPr>
            <a:lvl6pPr marL="2283982" indent="0">
              <a:buNone/>
              <a:defRPr sz="1600" b="1"/>
            </a:lvl6pPr>
            <a:lvl7pPr marL="2740750" indent="0">
              <a:buNone/>
              <a:defRPr sz="1600" b="1"/>
            </a:lvl7pPr>
            <a:lvl8pPr marL="3197520" indent="0">
              <a:buNone/>
              <a:defRPr sz="1600" b="1"/>
            </a:lvl8pPr>
            <a:lvl9pPr marL="3654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746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1394C3-B05B-42F8-B615-E95116E59C25}" type="datetimeFigureOut">
              <a:rPr lang="en-US" smtClean="0">
                <a:solidFill>
                  <a:srgbClr val="FFFFFF"/>
                </a:solidFill>
              </a:rPr>
              <a:pPr/>
              <a:t>12/6/2018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82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1394C3-B05B-42F8-B615-E95116E59C25}" type="datetimeFigureOut">
              <a:rPr lang="en-US" smtClean="0">
                <a:solidFill>
                  <a:srgbClr val="FFFFFF"/>
                </a:solidFill>
              </a:rPr>
              <a:pPr/>
              <a:t>12/6/2018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1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1394C3-B05B-42F8-B615-E95116E59C25}" type="datetimeFigureOut">
              <a:rPr lang="en-US" smtClean="0">
                <a:solidFill>
                  <a:srgbClr val="FFFFFF"/>
                </a:solidFill>
              </a:rPr>
              <a:pPr/>
              <a:t>12/6/2018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16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68" y="276225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99" y="27881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68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771" indent="0">
              <a:buNone/>
              <a:defRPr sz="1200"/>
            </a:lvl2pPr>
            <a:lvl3pPr marL="913584" indent="0">
              <a:buNone/>
              <a:defRPr sz="1100"/>
            </a:lvl3pPr>
            <a:lvl4pPr marL="1370376" indent="0">
              <a:buNone/>
              <a:defRPr sz="900"/>
            </a:lvl4pPr>
            <a:lvl5pPr marL="1827168" indent="0">
              <a:buNone/>
              <a:defRPr sz="900"/>
            </a:lvl5pPr>
            <a:lvl6pPr marL="2283982" indent="0">
              <a:buNone/>
              <a:defRPr sz="900"/>
            </a:lvl6pPr>
            <a:lvl7pPr marL="2740750" indent="0">
              <a:buNone/>
              <a:defRPr sz="900"/>
            </a:lvl7pPr>
            <a:lvl8pPr marL="3197520" indent="0">
              <a:buNone/>
              <a:defRPr sz="900"/>
            </a:lvl8pPr>
            <a:lvl9pPr marL="3654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1394C3-B05B-42F8-B615-E95116E59C25}" type="datetimeFigureOut">
              <a:rPr lang="en-US" smtClean="0">
                <a:solidFill>
                  <a:srgbClr val="FFFFFF"/>
                </a:solidFill>
              </a:rPr>
              <a:pPr/>
              <a:t>12/6/2018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www.vita.virginia.gov</a:t>
            </a:r>
          </a:p>
        </p:txBody>
      </p:sp>
    </p:spTree>
    <p:extLst>
      <p:ext uri="{BB962C8B-B14F-4D97-AF65-F5344CB8AC3E}">
        <p14:creationId xmlns:p14="http://schemas.microsoft.com/office/powerpoint/2010/main" val="2234963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532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1" indent="0">
              <a:buNone/>
              <a:defRPr sz="2800"/>
            </a:lvl2pPr>
            <a:lvl3pPr marL="913584" indent="0">
              <a:buNone/>
              <a:defRPr sz="2400"/>
            </a:lvl3pPr>
            <a:lvl4pPr marL="1370376" indent="0">
              <a:buNone/>
              <a:defRPr sz="2000"/>
            </a:lvl4pPr>
            <a:lvl5pPr marL="1827168" indent="0">
              <a:buNone/>
              <a:defRPr sz="2000"/>
            </a:lvl5pPr>
            <a:lvl6pPr marL="2283982" indent="0">
              <a:buNone/>
              <a:defRPr sz="2000"/>
            </a:lvl6pPr>
            <a:lvl7pPr marL="2740750" indent="0">
              <a:buNone/>
              <a:defRPr sz="2000"/>
            </a:lvl7pPr>
            <a:lvl8pPr marL="3197520" indent="0">
              <a:buNone/>
              <a:defRPr sz="2000"/>
            </a:lvl8pPr>
            <a:lvl9pPr marL="3654291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75445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771" indent="0">
              <a:buNone/>
              <a:defRPr sz="1200"/>
            </a:lvl2pPr>
            <a:lvl3pPr marL="913584" indent="0">
              <a:buNone/>
              <a:defRPr sz="1100"/>
            </a:lvl3pPr>
            <a:lvl4pPr marL="1370376" indent="0">
              <a:buNone/>
              <a:defRPr sz="900"/>
            </a:lvl4pPr>
            <a:lvl5pPr marL="1827168" indent="0">
              <a:buNone/>
              <a:defRPr sz="900"/>
            </a:lvl5pPr>
            <a:lvl6pPr marL="2283982" indent="0">
              <a:buNone/>
              <a:defRPr sz="900"/>
            </a:lvl6pPr>
            <a:lvl7pPr marL="2740750" indent="0">
              <a:buNone/>
              <a:defRPr sz="900"/>
            </a:lvl7pPr>
            <a:lvl8pPr marL="3197520" indent="0">
              <a:buNone/>
              <a:defRPr sz="900"/>
            </a:lvl8pPr>
            <a:lvl9pPr marL="3654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1394C3-B05B-42F8-B615-E95116E59C25}" type="datetimeFigureOut">
              <a:rPr lang="en-US" smtClean="0">
                <a:solidFill>
                  <a:srgbClr val="FFFFFF"/>
                </a:solidFill>
              </a:rPr>
              <a:pPr/>
              <a:t>12/6/2018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425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1394C3-B05B-42F8-B615-E95116E59C25}" type="datetimeFigureOut">
              <a:rPr lang="en-US" smtClean="0">
                <a:solidFill>
                  <a:srgbClr val="FFFFFF"/>
                </a:solidFill>
              </a:rPr>
              <a:pPr/>
              <a:t>12/6/2018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05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5"/>
            <a:ext cx="2057400" cy="5364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5"/>
            <a:ext cx="6019800" cy="5364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1394C3-B05B-42F8-B615-E95116E59C25}" type="datetimeFigureOut">
              <a:rPr lang="en-US" smtClean="0">
                <a:solidFill>
                  <a:srgbClr val="FFFFFF"/>
                </a:solidFill>
              </a:rPr>
              <a:pPr/>
              <a:t>12/6/2018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0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57BD1F"/>
          </a:solidFill>
          <a:ln w="0">
            <a:noFill/>
            <a:miter lim="800000"/>
            <a:headEnd/>
            <a:tailEnd/>
          </a:ln>
          <a:effectLst/>
        </p:spPr>
        <p:txBody>
          <a:bodyPr wrap="none" lIns="91368" tIns="45718" rIns="91368" bIns="4571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0" y="1524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68" tIns="45718" rIns="91368" bIns="4571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0" y="1676400"/>
            <a:ext cx="9144000" cy="4724400"/>
          </a:xfrm>
          <a:prstGeom prst="rect">
            <a:avLst/>
          </a:prstGeom>
          <a:solidFill>
            <a:schemeClr val="accent2"/>
          </a:solidFill>
          <a:ln w="0">
            <a:noFill/>
            <a:miter lim="800000"/>
            <a:headEnd/>
            <a:tailEnd/>
          </a:ln>
          <a:effectLst/>
        </p:spPr>
        <p:txBody>
          <a:bodyPr wrap="none" lIns="91368" tIns="45718" rIns="91368" bIns="4571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57BD1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68" tIns="45718" rIns="91368" bIns="4571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609600" y="2971800"/>
            <a:ext cx="8153400" cy="609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91368" tIns="45718" rIns="91368" bIns="45718"/>
          <a:lstStyle/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333399"/>
              </a:solidFill>
              <a:latin typeface="Verdana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048000" y="228603"/>
            <a:ext cx="52578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68" tIns="45718" rIns="91368" bIns="45718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8610604" y="6557924"/>
            <a:ext cx="204788" cy="176213"/>
          </a:xfrm>
          <a:prstGeom prst="rect">
            <a:avLst/>
          </a:prstGeom>
          <a:solidFill>
            <a:srgbClr val="57BD1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68" tIns="45718" rIns="91368" bIns="4571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261E8B4-165E-488D-AE49-BB81EC08572C}" type="slidenum">
              <a:rPr lang="en-US" altLang="en-US" sz="1100">
                <a:solidFill>
                  <a:srgbClr val="FFFFFF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sz="1100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9" name="Picture 34" descr="seethrough name"/>
          <p:cNvPicPr>
            <a:picLocks noChangeAspect="1" noChangeArrowheads="1"/>
          </p:cNvPicPr>
          <p:nvPr/>
        </p:nvPicPr>
        <p:blipFill>
          <a:blip r:embed="rId3" cstate="print"/>
          <a:srcRect l="11465" t="85471"/>
          <a:stretch>
            <a:fillRect/>
          </a:stretch>
        </p:blipFill>
        <p:spPr bwMode="auto">
          <a:xfrm>
            <a:off x="2895668" y="1147724"/>
            <a:ext cx="4629151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3" descr="VIT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59" y="609600"/>
            <a:ext cx="237966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7CE"/>
              </a:clrFrom>
              <a:clrTo>
                <a:srgbClr val="FFF7CE">
                  <a:alpha val="0"/>
                </a:srgbClr>
              </a:clrTo>
            </a:clrChange>
            <a:lum contrast="6000"/>
          </a:blip>
          <a:srcRect/>
          <a:stretch>
            <a:fillRect/>
          </a:stretch>
        </p:blipFill>
        <p:spPr bwMode="auto">
          <a:xfrm>
            <a:off x="8233503" y="304800"/>
            <a:ext cx="530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7"/>
          <p:cNvSpPr>
            <a:spLocks noChangeArrowheads="1"/>
          </p:cNvSpPr>
          <p:nvPr/>
        </p:nvSpPr>
        <p:spPr bwMode="auto">
          <a:xfrm>
            <a:off x="533400" y="1828800"/>
            <a:ext cx="8153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68" tIns="45718" rIns="91368" bIns="4571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3200" b="1" dirty="0">
              <a:solidFill>
                <a:srgbClr val="7EF309"/>
              </a:solidFill>
              <a:latin typeface="Verdana"/>
            </a:endParaRPr>
          </a:p>
        </p:txBody>
      </p:sp>
      <p:sp>
        <p:nvSpPr>
          <p:cNvPr id="13" name="Text Box 56"/>
          <p:cNvSpPr txBox="1">
            <a:spLocks noChangeArrowheads="1"/>
          </p:cNvSpPr>
          <p:nvPr/>
        </p:nvSpPr>
        <p:spPr bwMode="auto">
          <a:xfrm>
            <a:off x="457200" y="6477821"/>
            <a:ext cx="3048000" cy="3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68" tIns="45718" rIns="91368" bIns="45718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1600" dirty="0">
                <a:solidFill>
                  <a:srgbClr val="FFFFFF"/>
                </a:solidFill>
                <a:latin typeface="Verdana"/>
                <a:hlinkClick r:id="rId6"/>
              </a:rPr>
              <a:t>www.vita.virginia.gov</a:t>
            </a:r>
            <a:r>
              <a:rPr lang="en-US" altLang="en-US" sz="1600" dirty="0">
                <a:solidFill>
                  <a:srgbClr val="FFFFFF"/>
                </a:solidFill>
                <a:latin typeface="Verdana"/>
              </a:rPr>
              <a:t> </a:t>
            </a:r>
          </a:p>
        </p:txBody>
      </p:sp>
      <p:sp>
        <p:nvSpPr>
          <p:cNvPr id="14" name="Text Box 59"/>
          <p:cNvSpPr txBox="1">
            <a:spLocks noChangeArrowheads="1"/>
          </p:cNvSpPr>
          <p:nvPr/>
        </p:nvSpPr>
        <p:spPr bwMode="auto">
          <a:xfrm>
            <a:off x="304800" y="5189709"/>
            <a:ext cx="8610600" cy="67402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91368" tIns="45718" rIns="91368" bIns="45718"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b="1" dirty="0" smtClean="0">
                <a:solidFill>
                  <a:srgbClr val="92D050"/>
                </a:solidFill>
                <a:latin typeface="Times" pitchFamily="18" charset="0"/>
              </a:rPr>
              <a:t>VITA DIALOGUE MEETING</a:t>
            </a:r>
          </a:p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b="1" dirty="0" smtClean="0">
                <a:solidFill>
                  <a:srgbClr val="92D050"/>
                </a:solidFill>
                <a:latin typeface="Times" pitchFamily="18" charset="0"/>
              </a:rPr>
              <a:t>MARCH 14, 2012</a:t>
            </a:r>
            <a:endParaRPr lang="en-US" altLang="en-US" b="1" dirty="0">
              <a:solidFill>
                <a:srgbClr val="92D05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60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874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0271" indent="0" algn="ctr">
              <a:buNone/>
              <a:defRPr/>
            </a:lvl2pPr>
            <a:lvl3pPr marL="900584" indent="0" algn="ctr">
              <a:buNone/>
              <a:defRPr/>
            </a:lvl3pPr>
            <a:lvl4pPr marL="1350921" indent="0" algn="ctr">
              <a:buNone/>
              <a:defRPr/>
            </a:lvl4pPr>
            <a:lvl5pPr marL="1801206" indent="0" algn="ctr">
              <a:buNone/>
              <a:defRPr/>
            </a:lvl5pPr>
            <a:lvl6pPr marL="2251476" indent="0" algn="ctr">
              <a:buNone/>
              <a:defRPr/>
            </a:lvl6pPr>
            <a:lvl7pPr marL="2701764" indent="0" algn="ctr">
              <a:buNone/>
              <a:defRPr/>
            </a:lvl7pPr>
            <a:lvl8pPr marL="3152051" indent="0" algn="ctr">
              <a:buNone/>
              <a:defRPr/>
            </a:lvl8pPr>
            <a:lvl9pPr marL="36023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0" r="20807" b="20054"/>
          <a:stretch/>
        </p:blipFill>
        <p:spPr>
          <a:xfrm>
            <a:off x="1854939" y="0"/>
            <a:ext cx="7277045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957" y="5841241"/>
            <a:ext cx="1932677" cy="7743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12" y="5943600"/>
            <a:ext cx="1094867" cy="6474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3330" y="2653083"/>
            <a:ext cx="8670257" cy="674031"/>
          </a:xfrm>
        </p:spPr>
        <p:txBody>
          <a:bodyPr wrap="square" anchor="b">
            <a:spAutoFit/>
          </a:bodyPr>
          <a:lstStyle>
            <a:lvl1pPr algn="l">
              <a:defRPr sz="42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172956" y="3331632"/>
            <a:ext cx="8670256" cy="553998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15875" indent="0">
              <a:buNone/>
              <a:tabLst/>
              <a:defRPr/>
            </a:lvl2pPr>
            <a:lvl3pPr marL="15875" indent="0">
              <a:buNone/>
              <a:tabLst/>
              <a:defRPr/>
            </a:lvl3pPr>
            <a:lvl4pPr marL="15875" indent="0">
              <a:buNone/>
              <a:tabLst/>
              <a:defRPr/>
            </a:lvl4pPr>
            <a:lvl5pPr marL="15875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sub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72956" y="4664142"/>
            <a:ext cx="3161110" cy="757130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event name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 hasCustomPrompt="1"/>
          </p:nvPr>
        </p:nvSpPr>
        <p:spPr>
          <a:xfrm>
            <a:off x="173330" y="5099148"/>
            <a:ext cx="3977879" cy="424732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event date</a:t>
            </a:r>
          </a:p>
        </p:txBody>
      </p:sp>
    </p:spTree>
    <p:extLst>
      <p:ext uri="{BB962C8B-B14F-4D97-AF65-F5344CB8AC3E}">
        <p14:creationId xmlns:p14="http://schemas.microsoft.com/office/powerpoint/2010/main" val="14689437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192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4335462" y="4114800"/>
            <a:ext cx="476250" cy="255588"/>
          </a:xfrm>
          <a:custGeom>
            <a:avLst/>
            <a:gdLst>
              <a:gd name="T0" fmla="*/ 62 w 124"/>
              <a:gd name="T1" fmla="*/ 65 h 65"/>
              <a:gd name="T2" fmla="*/ 4 w 124"/>
              <a:gd name="T3" fmla="*/ 15 h 65"/>
              <a:gd name="T4" fmla="*/ 3 w 124"/>
              <a:gd name="T5" fmla="*/ 4 h 65"/>
              <a:gd name="T6" fmla="*/ 14 w 124"/>
              <a:gd name="T7" fmla="*/ 3 h 65"/>
              <a:gd name="T8" fmla="*/ 62 w 124"/>
              <a:gd name="T9" fmla="*/ 44 h 65"/>
              <a:gd name="T10" fmla="*/ 110 w 124"/>
              <a:gd name="T11" fmla="*/ 3 h 65"/>
              <a:gd name="T12" fmla="*/ 122 w 124"/>
              <a:gd name="T13" fmla="*/ 4 h 65"/>
              <a:gd name="T14" fmla="*/ 121 w 124"/>
              <a:gd name="T15" fmla="*/ 15 h 65"/>
              <a:gd name="T16" fmla="*/ 62 w 124"/>
              <a:gd name="T17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4" h="65">
                <a:moveTo>
                  <a:pt x="62" y="65"/>
                </a:moveTo>
                <a:cubicBezTo>
                  <a:pt x="4" y="15"/>
                  <a:pt x="4" y="15"/>
                  <a:pt x="4" y="15"/>
                </a:cubicBezTo>
                <a:cubicBezTo>
                  <a:pt x="1" y="12"/>
                  <a:pt x="0" y="7"/>
                  <a:pt x="3" y="4"/>
                </a:cubicBezTo>
                <a:cubicBezTo>
                  <a:pt x="6" y="1"/>
                  <a:pt x="11" y="0"/>
                  <a:pt x="14" y="3"/>
                </a:cubicBezTo>
                <a:cubicBezTo>
                  <a:pt x="62" y="44"/>
                  <a:pt x="62" y="44"/>
                  <a:pt x="62" y="44"/>
                </a:cubicBezTo>
                <a:cubicBezTo>
                  <a:pt x="110" y="3"/>
                  <a:pt x="110" y="3"/>
                  <a:pt x="110" y="3"/>
                </a:cubicBezTo>
                <a:cubicBezTo>
                  <a:pt x="114" y="0"/>
                  <a:pt x="119" y="1"/>
                  <a:pt x="122" y="4"/>
                </a:cubicBezTo>
                <a:cubicBezTo>
                  <a:pt x="124" y="7"/>
                  <a:pt x="124" y="12"/>
                  <a:pt x="121" y="15"/>
                </a:cubicBezTo>
                <a:lnTo>
                  <a:pt x="62" y="65"/>
                </a:lnTo>
                <a:close/>
              </a:path>
            </a:pathLst>
          </a:custGeom>
          <a:solidFill>
            <a:srgbClr val="4F8CB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234856" y="2679032"/>
            <a:ext cx="667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237" y="2934572"/>
            <a:ext cx="7886700" cy="674031"/>
          </a:xfrm>
        </p:spPr>
        <p:txBody>
          <a:bodyPr>
            <a:spAutoFit/>
          </a:bodyPr>
          <a:lstStyle>
            <a:lvl1pPr algn="ctr">
              <a:defRPr sz="4200" b="1">
                <a:solidFill>
                  <a:srgbClr val="E7982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section divider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285" y="1442484"/>
            <a:ext cx="2546604" cy="98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3341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240632" y="6590703"/>
            <a:ext cx="8662737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1264" y="211744"/>
            <a:ext cx="8422106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100000"/>
              </a:lnSpc>
              <a:defRPr lang="en-US" sz="3600" b="1" i="0" kern="1200" cap="none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78937" y="659136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FA5BD29F-5328-EF44-93D7-CAB07AE04075}" type="slidenum">
              <a:rPr lang="en-US" sz="1000" b="1" smtClean="0">
                <a:solidFill>
                  <a:srgbClr val="4F8CBD"/>
                </a:solidFill>
                <a:ea typeface="Arial" charset="0"/>
                <a:cs typeface="Arial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b="1" dirty="0">
              <a:solidFill>
                <a:srgbClr val="4F8CBD"/>
              </a:solidFill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898374" y="6591366"/>
            <a:ext cx="3370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4F8CBD"/>
                </a:solidFill>
                <a:ea typeface="Arial" charset="0"/>
                <a:cs typeface="Arial" charset="0"/>
              </a:rPr>
              <a:t>nccoe.nist.gov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4061" y="6587984"/>
            <a:ext cx="3370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4F8CBD"/>
                </a:solidFill>
                <a:ea typeface="Arial" charset="0"/>
                <a:cs typeface="Arial" charset="0"/>
              </a:rPr>
              <a:t>National Cybersecurity Center of Excellence</a:t>
            </a:r>
          </a:p>
        </p:txBody>
      </p:sp>
      <p:sp>
        <p:nvSpPr>
          <p:cNvPr id="16" name="Freeform 5"/>
          <p:cNvSpPr>
            <a:spLocks noChangeAspect="1"/>
          </p:cNvSpPr>
          <p:nvPr userDrawn="1"/>
        </p:nvSpPr>
        <p:spPr bwMode="auto">
          <a:xfrm rot="16200000">
            <a:off x="92685" y="419739"/>
            <a:ext cx="457200" cy="138017"/>
          </a:xfrm>
          <a:custGeom>
            <a:avLst/>
            <a:gdLst>
              <a:gd name="T0" fmla="*/ 62 w 124"/>
              <a:gd name="T1" fmla="*/ 65 h 65"/>
              <a:gd name="T2" fmla="*/ 4 w 124"/>
              <a:gd name="T3" fmla="*/ 15 h 65"/>
              <a:gd name="T4" fmla="*/ 3 w 124"/>
              <a:gd name="T5" fmla="*/ 4 h 65"/>
              <a:gd name="T6" fmla="*/ 14 w 124"/>
              <a:gd name="T7" fmla="*/ 3 h 65"/>
              <a:gd name="T8" fmla="*/ 62 w 124"/>
              <a:gd name="T9" fmla="*/ 44 h 65"/>
              <a:gd name="T10" fmla="*/ 110 w 124"/>
              <a:gd name="T11" fmla="*/ 3 h 65"/>
              <a:gd name="T12" fmla="*/ 122 w 124"/>
              <a:gd name="T13" fmla="*/ 4 h 65"/>
              <a:gd name="T14" fmla="*/ 121 w 124"/>
              <a:gd name="T15" fmla="*/ 15 h 65"/>
              <a:gd name="T16" fmla="*/ 62 w 124"/>
              <a:gd name="T17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4" h="65">
                <a:moveTo>
                  <a:pt x="62" y="65"/>
                </a:moveTo>
                <a:cubicBezTo>
                  <a:pt x="4" y="15"/>
                  <a:pt x="4" y="15"/>
                  <a:pt x="4" y="15"/>
                </a:cubicBezTo>
                <a:cubicBezTo>
                  <a:pt x="1" y="12"/>
                  <a:pt x="0" y="7"/>
                  <a:pt x="3" y="4"/>
                </a:cubicBezTo>
                <a:cubicBezTo>
                  <a:pt x="6" y="1"/>
                  <a:pt x="11" y="0"/>
                  <a:pt x="14" y="3"/>
                </a:cubicBezTo>
                <a:cubicBezTo>
                  <a:pt x="62" y="44"/>
                  <a:pt x="62" y="44"/>
                  <a:pt x="62" y="44"/>
                </a:cubicBezTo>
                <a:cubicBezTo>
                  <a:pt x="110" y="3"/>
                  <a:pt x="110" y="3"/>
                  <a:pt x="110" y="3"/>
                </a:cubicBezTo>
                <a:cubicBezTo>
                  <a:pt x="114" y="0"/>
                  <a:pt x="119" y="1"/>
                  <a:pt x="122" y="4"/>
                </a:cubicBezTo>
                <a:cubicBezTo>
                  <a:pt x="124" y="7"/>
                  <a:pt x="124" y="12"/>
                  <a:pt x="121" y="15"/>
                </a:cubicBezTo>
                <a:lnTo>
                  <a:pt x="62" y="65"/>
                </a:lnTo>
                <a:close/>
              </a:path>
            </a:pathLst>
          </a:custGeom>
          <a:solidFill>
            <a:srgbClr val="4F8CB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85776" y="1206500"/>
            <a:ext cx="8417594" cy="3416300"/>
          </a:xfrm>
        </p:spPr>
        <p:txBody>
          <a:bodyPr/>
          <a:lstStyle>
            <a:lvl2pPr marL="0" indent="0">
              <a:buNone/>
              <a:defRPr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014795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84" userDrawn="1">
          <p15:clr>
            <a:srgbClr val="FBAE40"/>
          </p15:clr>
        </p15:guide>
        <p15:guide id="2" pos="408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240632" y="6590703"/>
            <a:ext cx="8662737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1264" y="211744"/>
            <a:ext cx="8422106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100000"/>
              </a:lnSpc>
              <a:defRPr lang="en-US" sz="3600" b="1" i="0" kern="1200" cap="none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78937" y="659121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FA5BD29F-5328-EF44-93D7-CAB07AE04075}" type="slidenum">
              <a:rPr lang="en-US" sz="1000" b="1" smtClean="0">
                <a:solidFill>
                  <a:srgbClr val="4F8CBD"/>
                </a:solidFill>
                <a:ea typeface="Arial" charset="0"/>
                <a:cs typeface="Arial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b="1" dirty="0">
              <a:solidFill>
                <a:srgbClr val="4F8CBD"/>
              </a:solidFill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898374" y="6591216"/>
            <a:ext cx="3370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4F8CBD"/>
                </a:solidFill>
                <a:ea typeface="Arial" charset="0"/>
                <a:cs typeface="Arial" charset="0"/>
              </a:rPr>
              <a:t>nccoe.nist.gov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4061" y="6587834"/>
            <a:ext cx="3370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4F8CBD"/>
                </a:solidFill>
                <a:ea typeface="Arial" charset="0"/>
                <a:cs typeface="Arial" charset="0"/>
              </a:rPr>
              <a:t>National Cybersecurity Center of Excellence</a:t>
            </a:r>
          </a:p>
        </p:txBody>
      </p:sp>
      <p:sp>
        <p:nvSpPr>
          <p:cNvPr id="16" name="Freeform 5"/>
          <p:cNvSpPr>
            <a:spLocks noChangeAspect="1"/>
          </p:cNvSpPr>
          <p:nvPr userDrawn="1"/>
        </p:nvSpPr>
        <p:spPr bwMode="auto">
          <a:xfrm rot="16200000">
            <a:off x="92685" y="419739"/>
            <a:ext cx="457200" cy="138017"/>
          </a:xfrm>
          <a:custGeom>
            <a:avLst/>
            <a:gdLst>
              <a:gd name="T0" fmla="*/ 62 w 124"/>
              <a:gd name="T1" fmla="*/ 65 h 65"/>
              <a:gd name="T2" fmla="*/ 4 w 124"/>
              <a:gd name="T3" fmla="*/ 15 h 65"/>
              <a:gd name="T4" fmla="*/ 3 w 124"/>
              <a:gd name="T5" fmla="*/ 4 h 65"/>
              <a:gd name="T6" fmla="*/ 14 w 124"/>
              <a:gd name="T7" fmla="*/ 3 h 65"/>
              <a:gd name="T8" fmla="*/ 62 w 124"/>
              <a:gd name="T9" fmla="*/ 44 h 65"/>
              <a:gd name="T10" fmla="*/ 110 w 124"/>
              <a:gd name="T11" fmla="*/ 3 h 65"/>
              <a:gd name="T12" fmla="*/ 122 w 124"/>
              <a:gd name="T13" fmla="*/ 4 h 65"/>
              <a:gd name="T14" fmla="*/ 121 w 124"/>
              <a:gd name="T15" fmla="*/ 15 h 65"/>
              <a:gd name="T16" fmla="*/ 62 w 124"/>
              <a:gd name="T17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4" h="65">
                <a:moveTo>
                  <a:pt x="62" y="65"/>
                </a:moveTo>
                <a:cubicBezTo>
                  <a:pt x="4" y="15"/>
                  <a:pt x="4" y="15"/>
                  <a:pt x="4" y="15"/>
                </a:cubicBezTo>
                <a:cubicBezTo>
                  <a:pt x="1" y="12"/>
                  <a:pt x="0" y="7"/>
                  <a:pt x="3" y="4"/>
                </a:cubicBezTo>
                <a:cubicBezTo>
                  <a:pt x="6" y="1"/>
                  <a:pt x="11" y="0"/>
                  <a:pt x="14" y="3"/>
                </a:cubicBezTo>
                <a:cubicBezTo>
                  <a:pt x="62" y="44"/>
                  <a:pt x="62" y="44"/>
                  <a:pt x="62" y="44"/>
                </a:cubicBezTo>
                <a:cubicBezTo>
                  <a:pt x="110" y="3"/>
                  <a:pt x="110" y="3"/>
                  <a:pt x="110" y="3"/>
                </a:cubicBezTo>
                <a:cubicBezTo>
                  <a:pt x="114" y="0"/>
                  <a:pt x="119" y="1"/>
                  <a:pt x="122" y="4"/>
                </a:cubicBezTo>
                <a:cubicBezTo>
                  <a:pt x="124" y="7"/>
                  <a:pt x="124" y="12"/>
                  <a:pt x="121" y="15"/>
                </a:cubicBezTo>
                <a:lnTo>
                  <a:pt x="62" y="65"/>
                </a:lnTo>
                <a:close/>
              </a:path>
            </a:pathLst>
          </a:custGeom>
          <a:solidFill>
            <a:srgbClr val="4F8CB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64">
          <p15:clr>
            <a:srgbClr val="FBAE40"/>
          </p15:clr>
        </p15:guide>
        <p15:guide id="2" pos="4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116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1" indent="0">
              <a:buNone/>
              <a:defRPr sz="1900"/>
            </a:lvl2pPr>
            <a:lvl3pPr marL="913584" indent="0">
              <a:buNone/>
              <a:defRPr sz="1600"/>
            </a:lvl3pPr>
            <a:lvl4pPr marL="1370376" indent="0">
              <a:buNone/>
              <a:defRPr sz="1500"/>
            </a:lvl4pPr>
            <a:lvl5pPr marL="1827168" indent="0">
              <a:buNone/>
              <a:defRPr sz="1500"/>
            </a:lvl5pPr>
            <a:lvl6pPr marL="2283982" indent="0">
              <a:buNone/>
              <a:defRPr sz="1500"/>
            </a:lvl6pPr>
            <a:lvl7pPr marL="2740750" indent="0">
              <a:buNone/>
              <a:defRPr sz="1500"/>
            </a:lvl7pPr>
            <a:lvl8pPr marL="3197520" indent="0">
              <a:buNone/>
              <a:defRPr sz="1500"/>
            </a:lvl8pPr>
            <a:lvl9pPr marL="3654291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www.vita.virginia.gov</a:t>
            </a:r>
          </a:p>
        </p:txBody>
      </p:sp>
    </p:spTree>
    <p:extLst>
      <p:ext uri="{BB962C8B-B14F-4D97-AF65-F5344CB8AC3E}">
        <p14:creationId xmlns:p14="http://schemas.microsoft.com/office/powerpoint/2010/main" val="32858961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40632" y="6590703"/>
            <a:ext cx="8662737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78937" y="659100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FA5BD29F-5328-EF44-93D7-CAB07AE04075}" type="slidenum">
              <a:rPr lang="en-US" sz="1000" b="1" smtClean="0">
                <a:solidFill>
                  <a:srgbClr val="4F8CBD"/>
                </a:solidFill>
                <a:ea typeface="Arial" charset="0"/>
                <a:cs typeface="Arial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b="1" dirty="0">
              <a:solidFill>
                <a:srgbClr val="4F8CBD"/>
              </a:solidFill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898374" y="6591006"/>
            <a:ext cx="3370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4F8CBD"/>
                </a:solidFill>
                <a:ea typeface="Arial" charset="0"/>
                <a:cs typeface="Arial" charset="0"/>
              </a:rPr>
              <a:t>nccoe.nist.gov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44061" y="6587624"/>
            <a:ext cx="3370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4F8CBD"/>
                </a:solidFill>
                <a:ea typeface="Arial" charset="0"/>
                <a:cs typeface="Arial" charset="0"/>
              </a:rPr>
              <a:t>National Cybersecurity Center of Excellence</a:t>
            </a:r>
          </a:p>
        </p:txBody>
      </p:sp>
      <p:sp>
        <p:nvSpPr>
          <p:cNvPr id="11" name="Freeform 5"/>
          <p:cNvSpPr>
            <a:spLocks noChangeAspect="1"/>
          </p:cNvSpPr>
          <p:nvPr userDrawn="1"/>
        </p:nvSpPr>
        <p:spPr bwMode="auto">
          <a:xfrm rot="16200000">
            <a:off x="92685" y="419739"/>
            <a:ext cx="457200" cy="138017"/>
          </a:xfrm>
          <a:custGeom>
            <a:avLst/>
            <a:gdLst>
              <a:gd name="T0" fmla="*/ 62 w 124"/>
              <a:gd name="T1" fmla="*/ 65 h 65"/>
              <a:gd name="T2" fmla="*/ 4 w 124"/>
              <a:gd name="T3" fmla="*/ 15 h 65"/>
              <a:gd name="T4" fmla="*/ 3 w 124"/>
              <a:gd name="T5" fmla="*/ 4 h 65"/>
              <a:gd name="T6" fmla="*/ 14 w 124"/>
              <a:gd name="T7" fmla="*/ 3 h 65"/>
              <a:gd name="T8" fmla="*/ 62 w 124"/>
              <a:gd name="T9" fmla="*/ 44 h 65"/>
              <a:gd name="T10" fmla="*/ 110 w 124"/>
              <a:gd name="T11" fmla="*/ 3 h 65"/>
              <a:gd name="T12" fmla="*/ 122 w 124"/>
              <a:gd name="T13" fmla="*/ 4 h 65"/>
              <a:gd name="T14" fmla="*/ 121 w 124"/>
              <a:gd name="T15" fmla="*/ 15 h 65"/>
              <a:gd name="T16" fmla="*/ 62 w 124"/>
              <a:gd name="T17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4" h="65">
                <a:moveTo>
                  <a:pt x="62" y="65"/>
                </a:moveTo>
                <a:cubicBezTo>
                  <a:pt x="4" y="15"/>
                  <a:pt x="4" y="15"/>
                  <a:pt x="4" y="15"/>
                </a:cubicBezTo>
                <a:cubicBezTo>
                  <a:pt x="1" y="12"/>
                  <a:pt x="0" y="7"/>
                  <a:pt x="3" y="4"/>
                </a:cubicBezTo>
                <a:cubicBezTo>
                  <a:pt x="6" y="1"/>
                  <a:pt x="11" y="0"/>
                  <a:pt x="14" y="3"/>
                </a:cubicBezTo>
                <a:cubicBezTo>
                  <a:pt x="62" y="44"/>
                  <a:pt x="62" y="44"/>
                  <a:pt x="62" y="44"/>
                </a:cubicBezTo>
                <a:cubicBezTo>
                  <a:pt x="110" y="3"/>
                  <a:pt x="110" y="3"/>
                  <a:pt x="110" y="3"/>
                </a:cubicBezTo>
                <a:cubicBezTo>
                  <a:pt x="114" y="0"/>
                  <a:pt x="119" y="1"/>
                  <a:pt x="122" y="4"/>
                </a:cubicBezTo>
                <a:cubicBezTo>
                  <a:pt x="124" y="7"/>
                  <a:pt x="124" y="12"/>
                  <a:pt x="121" y="15"/>
                </a:cubicBezTo>
                <a:lnTo>
                  <a:pt x="62" y="65"/>
                </a:lnTo>
                <a:close/>
              </a:path>
            </a:pathLst>
          </a:custGeom>
          <a:solidFill>
            <a:srgbClr val="4F8CB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85776" y="1206500"/>
            <a:ext cx="8417594" cy="3416300"/>
          </a:xfrm>
        </p:spPr>
        <p:txBody>
          <a:bodyPr/>
          <a:lstStyle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2pPr>
            <a:lvl3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Wingdings" charset="2"/>
              <a:buChar char="§"/>
              <a:tabLst/>
              <a:defRPr/>
            </a:lvl3pPr>
            <a:lvl4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.AppleSystemUIFont" charset="-120"/>
              <a:buChar char="-"/>
              <a:tabLst/>
              <a:defRPr/>
            </a:lvl4pPr>
            <a:lvl5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.AppleSystemUIFont" charset="-120"/>
              <a:buChar char="-"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4572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6858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.AppleSystemUIFont" charset="-120"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914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.AppleSystemUIFont" charset="-120"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3859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326" y="78338"/>
            <a:ext cx="2123180" cy="820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509" y="4994530"/>
            <a:ext cx="601729" cy="801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950" y="4966432"/>
            <a:ext cx="811590" cy="857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76" y="5037631"/>
            <a:ext cx="266700" cy="71553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917189" y="5849737"/>
            <a:ext cx="1209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4F8CBD"/>
                </a:solidFill>
                <a:latin typeface="Arial" panose="020B0604020202020204"/>
              </a:rPr>
              <a:t>301-975-0200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377565" y="5849737"/>
            <a:ext cx="1844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4F8CBD"/>
                </a:solidFill>
                <a:latin typeface="Arial" panose="020B0604020202020204"/>
              </a:rPr>
              <a:t>http://nccoe.nist.gov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81264" y="211744"/>
            <a:ext cx="8422106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100000"/>
              </a:lnSpc>
              <a:defRPr lang="en-US" sz="3600" b="1" i="0" kern="1200" cap="none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12" name="Freeform 5"/>
          <p:cNvSpPr>
            <a:spLocks noChangeAspect="1"/>
          </p:cNvSpPr>
          <p:nvPr userDrawn="1"/>
        </p:nvSpPr>
        <p:spPr bwMode="auto">
          <a:xfrm rot="16200000">
            <a:off x="92685" y="419738"/>
            <a:ext cx="457200" cy="138017"/>
          </a:xfrm>
          <a:custGeom>
            <a:avLst/>
            <a:gdLst>
              <a:gd name="T0" fmla="*/ 62 w 124"/>
              <a:gd name="T1" fmla="*/ 65 h 65"/>
              <a:gd name="T2" fmla="*/ 4 w 124"/>
              <a:gd name="T3" fmla="*/ 15 h 65"/>
              <a:gd name="T4" fmla="*/ 3 w 124"/>
              <a:gd name="T5" fmla="*/ 4 h 65"/>
              <a:gd name="T6" fmla="*/ 14 w 124"/>
              <a:gd name="T7" fmla="*/ 3 h 65"/>
              <a:gd name="T8" fmla="*/ 62 w 124"/>
              <a:gd name="T9" fmla="*/ 44 h 65"/>
              <a:gd name="T10" fmla="*/ 110 w 124"/>
              <a:gd name="T11" fmla="*/ 3 h 65"/>
              <a:gd name="T12" fmla="*/ 122 w 124"/>
              <a:gd name="T13" fmla="*/ 4 h 65"/>
              <a:gd name="T14" fmla="*/ 121 w 124"/>
              <a:gd name="T15" fmla="*/ 15 h 65"/>
              <a:gd name="T16" fmla="*/ 62 w 124"/>
              <a:gd name="T17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4" h="65">
                <a:moveTo>
                  <a:pt x="62" y="65"/>
                </a:moveTo>
                <a:cubicBezTo>
                  <a:pt x="4" y="15"/>
                  <a:pt x="4" y="15"/>
                  <a:pt x="4" y="15"/>
                </a:cubicBezTo>
                <a:cubicBezTo>
                  <a:pt x="1" y="12"/>
                  <a:pt x="0" y="7"/>
                  <a:pt x="3" y="4"/>
                </a:cubicBezTo>
                <a:cubicBezTo>
                  <a:pt x="6" y="1"/>
                  <a:pt x="11" y="0"/>
                  <a:pt x="14" y="3"/>
                </a:cubicBezTo>
                <a:cubicBezTo>
                  <a:pt x="62" y="44"/>
                  <a:pt x="62" y="44"/>
                  <a:pt x="62" y="44"/>
                </a:cubicBezTo>
                <a:cubicBezTo>
                  <a:pt x="110" y="3"/>
                  <a:pt x="110" y="3"/>
                  <a:pt x="110" y="3"/>
                </a:cubicBezTo>
                <a:cubicBezTo>
                  <a:pt x="114" y="0"/>
                  <a:pt x="119" y="1"/>
                  <a:pt x="122" y="4"/>
                </a:cubicBezTo>
                <a:cubicBezTo>
                  <a:pt x="124" y="7"/>
                  <a:pt x="124" y="12"/>
                  <a:pt x="121" y="15"/>
                </a:cubicBezTo>
                <a:lnTo>
                  <a:pt x="62" y="65"/>
                </a:lnTo>
                <a:close/>
              </a:path>
            </a:pathLst>
          </a:custGeom>
          <a:solidFill>
            <a:srgbClr val="4F8CB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40632" y="6590703"/>
            <a:ext cx="8662737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6778937" y="659070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FA5BD29F-5328-EF44-93D7-CAB07AE04075}" type="slidenum">
              <a:rPr lang="en-US" sz="1000" b="1" smtClean="0">
                <a:solidFill>
                  <a:srgbClr val="4F8CBD"/>
                </a:solidFill>
                <a:ea typeface="Arial" charset="0"/>
                <a:cs typeface="Arial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b="1" dirty="0">
              <a:solidFill>
                <a:srgbClr val="4F8CBD"/>
              </a:solidFill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898374" y="6590706"/>
            <a:ext cx="3370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4F8CBD"/>
                </a:solidFill>
                <a:ea typeface="Arial" charset="0"/>
                <a:cs typeface="Arial" charset="0"/>
              </a:rPr>
              <a:t>nccoe.nist.gov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44061" y="6587324"/>
            <a:ext cx="3370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4F8CBD"/>
                </a:solidFill>
                <a:ea typeface="Arial" charset="0"/>
                <a:cs typeface="Arial" charset="0"/>
              </a:rPr>
              <a:t>National Cybersecurity Center of Excellence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730116" y="584973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4F8CBD"/>
                </a:solidFill>
                <a:latin typeface="Arial" panose="020B0604020202020204"/>
              </a:rPr>
              <a:t>nccoe@nist.gov</a:t>
            </a:r>
          </a:p>
        </p:txBody>
      </p:sp>
    </p:spTree>
    <p:extLst>
      <p:ext uri="{BB962C8B-B14F-4D97-AF65-F5344CB8AC3E}">
        <p14:creationId xmlns:p14="http://schemas.microsoft.com/office/powerpoint/2010/main" val="1985487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www.vita.virginia.gov</a:t>
            </a:r>
          </a:p>
        </p:txBody>
      </p:sp>
    </p:spTree>
    <p:extLst>
      <p:ext uri="{BB962C8B-B14F-4D97-AF65-F5344CB8AC3E}">
        <p14:creationId xmlns:p14="http://schemas.microsoft.com/office/powerpoint/2010/main" val="1837018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www.vita.virginia.gov</a:t>
            </a:r>
          </a:p>
        </p:txBody>
      </p:sp>
    </p:spTree>
    <p:extLst>
      <p:ext uri="{BB962C8B-B14F-4D97-AF65-F5344CB8AC3E}">
        <p14:creationId xmlns:p14="http://schemas.microsoft.com/office/powerpoint/2010/main" val="14793112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www.vita.virginia.gov</a:t>
            </a:r>
          </a:p>
        </p:txBody>
      </p:sp>
    </p:spTree>
    <p:extLst>
      <p:ext uri="{BB962C8B-B14F-4D97-AF65-F5344CB8AC3E}">
        <p14:creationId xmlns:p14="http://schemas.microsoft.com/office/powerpoint/2010/main" val="1479311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www.vita.virginia.gov</a:t>
            </a:r>
          </a:p>
        </p:txBody>
      </p:sp>
    </p:spTree>
    <p:extLst>
      <p:ext uri="{BB962C8B-B14F-4D97-AF65-F5344CB8AC3E}">
        <p14:creationId xmlns:p14="http://schemas.microsoft.com/office/powerpoint/2010/main" val="14793112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www.vita.virginia.gov</a:t>
            </a:r>
          </a:p>
        </p:txBody>
      </p:sp>
    </p:spTree>
    <p:extLst>
      <p:ext uri="{BB962C8B-B14F-4D97-AF65-F5344CB8AC3E}">
        <p14:creationId xmlns:p14="http://schemas.microsoft.com/office/powerpoint/2010/main" val="14793112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www.vita.virginia.gov</a:t>
            </a:r>
          </a:p>
        </p:txBody>
      </p:sp>
    </p:spTree>
    <p:extLst>
      <p:ext uri="{BB962C8B-B14F-4D97-AF65-F5344CB8AC3E}">
        <p14:creationId xmlns:p14="http://schemas.microsoft.com/office/powerpoint/2010/main" val="14793112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www.vita.virginia.gov</a:t>
            </a:r>
          </a:p>
        </p:txBody>
      </p:sp>
    </p:spTree>
    <p:extLst>
      <p:ext uri="{BB962C8B-B14F-4D97-AF65-F5344CB8AC3E}">
        <p14:creationId xmlns:p14="http://schemas.microsoft.com/office/powerpoint/2010/main" val="14793112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www.vita.virginia.gov</a:t>
            </a:r>
          </a:p>
        </p:txBody>
      </p:sp>
    </p:spTree>
    <p:extLst>
      <p:ext uri="{BB962C8B-B14F-4D97-AF65-F5344CB8AC3E}">
        <p14:creationId xmlns:p14="http://schemas.microsoft.com/office/powerpoint/2010/main" val="147931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www.vita.virginia.gov</a:t>
            </a:r>
          </a:p>
        </p:txBody>
      </p:sp>
    </p:spTree>
    <p:extLst>
      <p:ext uri="{BB962C8B-B14F-4D97-AF65-F5344CB8AC3E}">
        <p14:creationId xmlns:p14="http://schemas.microsoft.com/office/powerpoint/2010/main" val="22628083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www.vita.virginia.gov</a:t>
            </a:r>
          </a:p>
        </p:txBody>
      </p:sp>
    </p:spTree>
    <p:extLst>
      <p:ext uri="{BB962C8B-B14F-4D97-AF65-F5344CB8AC3E}">
        <p14:creationId xmlns:p14="http://schemas.microsoft.com/office/powerpoint/2010/main" val="14793112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www.vita.virginia.gov</a:t>
            </a:r>
          </a:p>
        </p:txBody>
      </p:sp>
    </p:spTree>
    <p:extLst>
      <p:ext uri="{BB962C8B-B14F-4D97-AF65-F5344CB8AC3E}">
        <p14:creationId xmlns:p14="http://schemas.microsoft.com/office/powerpoint/2010/main" val="14793112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www.vita.virginia.gov</a:t>
            </a:r>
          </a:p>
        </p:txBody>
      </p:sp>
    </p:spTree>
    <p:extLst>
      <p:ext uri="{BB962C8B-B14F-4D97-AF65-F5344CB8AC3E}">
        <p14:creationId xmlns:p14="http://schemas.microsoft.com/office/powerpoint/2010/main" val="14793112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www.vita.virginia.gov</a:t>
            </a:r>
          </a:p>
        </p:txBody>
      </p:sp>
    </p:spTree>
    <p:extLst>
      <p:ext uri="{BB962C8B-B14F-4D97-AF65-F5344CB8AC3E}">
        <p14:creationId xmlns:p14="http://schemas.microsoft.com/office/powerpoint/2010/main" val="14793112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www.vita.virginia.gov</a:t>
            </a:r>
          </a:p>
        </p:txBody>
      </p:sp>
    </p:spTree>
    <p:extLst>
      <p:ext uri="{BB962C8B-B14F-4D97-AF65-F5344CB8AC3E}">
        <p14:creationId xmlns:p14="http://schemas.microsoft.com/office/powerpoint/2010/main" val="14793112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www.vita.virginia.gov</a:t>
            </a:r>
          </a:p>
        </p:txBody>
      </p:sp>
    </p:spTree>
    <p:extLst>
      <p:ext uri="{BB962C8B-B14F-4D97-AF65-F5344CB8AC3E}">
        <p14:creationId xmlns:p14="http://schemas.microsoft.com/office/powerpoint/2010/main" val="14793112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www.vita.virginia.gov</a:t>
            </a:r>
          </a:p>
        </p:txBody>
      </p:sp>
    </p:spTree>
    <p:extLst>
      <p:ext uri="{BB962C8B-B14F-4D97-AF65-F5344CB8AC3E}">
        <p14:creationId xmlns:p14="http://schemas.microsoft.com/office/powerpoint/2010/main" val="1479311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www.vita.virginia.gov</a:t>
            </a:r>
          </a:p>
        </p:txBody>
      </p:sp>
    </p:spTree>
    <p:extLst>
      <p:ext uri="{BB962C8B-B14F-4D97-AF65-F5344CB8AC3E}">
        <p14:creationId xmlns:p14="http://schemas.microsoft.com/office/powerpoint/2010/main" val="1479311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1" indent="0">
              <a:buNone/>
              <a:defRPr sz="2000" b="1"/>
            </a:lvl2pPr>
            <a:lvl3pPr marL="913584" indent="0">
              <a:buNone/>
              <a:defRPr sz="1900" b="1"/>
            </a:lvl3pPr>
            <a:lvl4pPr marL="1370376" indent="0">
              <a:buNone/>
              <a:defRPr sz="1600" b="1"/>
            </a:lvl4pPr>
            <a:lvl5pPr marL="1827168" indent="0">
              <a:buNone/>
              <a:defRPr sz="1600" b="1"/>
            </a:lvl5pPr>
            <a:lvl6pPr marL="2283982" indent="0">
              <a:buNone/>
              <a:defRPr sz="1600" b="1"/>
            </a:lvl6pPr>
            <a:lvl7pPr marL="2740750" indent="0">
              <a:buNone/>
              <a:defRPr sz="1600" b="1"/>
            </a:lvl7pPr>
            <a:lvl8pPr marL="3197520" indent="0">
              <a:buNone/>
              <a:defRPr sz="1600" b="1"/>
            </a:lvl8pPr>
            <a:lvl9pPr marL="3654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467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1" indent="0">
              <a:buNone/>
              <a:defRPr sz="2000" b="1"/>
            </a:lvl2pPr>
            <a:lvl3pPr marL="913584" indent="0">
              <a:buNone/>
              <a:defRPr sz="1900" b="1"/>
            </a:lvl3pPr>
            <a:lvl4pPr marL="1370376" indent="0">
              <a:buNone/>
              <a:defRPr sz="1600" b="1"/>
            </a:lvl4pPr>
            <a:lvl5pPr marL="1827168" indent="0">
              <a:buNone/>
              <a:defRPr sz="1600" b="1"/>
            </a:lvl5pPr>
            <a:lvl6pPr marL="2283982" indent="0">
              <a:buNone/>
              <a:defRPr sz="1600" b="1"/>
            </a:lvl6pPr>
            <a:lvl7pPr marL="2740750" indent="0">
              <a:buNone/>
              <a:defRPr sz="1600" b="1"/>
            </a:lvl7pPr>
            <a:lvl8pPr marL="3197520" indent="0">
              <a:buNone/>
              <a:defRPr sz="1600" b="1"/>
            </a:lvl8pPr>
            <a:lvl9pPr marL="3654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746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www.vita.virginia.gov</a:t>
            </a:r>
          </a:p>
        </p:txBody>
      </p:sp>
    </p:spTree>
    <p:extLst>
      <p:ext uri="{BB962C8B-B14F-4D97-AF65-F5344CB8AC3E}">
        <p14:creationId xmlns:p14="http://schemas.microsoft.com/office/powerpoint/2010/main" val="92606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www.vita.virginia.gov</a:t>
            </a:r>
          </a:p>
        </p:txBody>
      </p:sp>
    </p:spTree>
    <p:extLst>
      <p:ext uri="{BB962C8B-B14F-4D97-AF65-F5344CB8AC3E}">
        <p14:creationId xmlns:p14="http://schemas.microsoft.com/office/powerpoint/2010/main" val="407867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www.vita.virginia.gov</a:t>
            </a:r>
          </a:p>
        </p:txBody>
      </p:sp>
    </p:spTree>
    <p:extLst>
      <p:ext uri="{BB962C8B-B14F-4D97-AF65-F5344CB8AC3E}">
        <p14:creationId xmlns:p14="http://schemas.microsoft.com/office/powerpoint/2010/main" val="174796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68" y="276225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99" y="27881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68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771" indent="0">
              <a:buNone/>
              <a:defRPr sz="1200"/>
            </a:lvl2pPr>
            <a:lvl3pPr marL="913584" indent="0">
              <a:buNone/>
              <a:defRPr sz="1100"/>
            </a:lvl3pPr>
            <a:lvl4pPr marL="1370376" indent="0">
              <a:buNone/>
              <a:defRPr sz="900"/>
            </a:lvl4pPr>
            <a:lvl5pPr marL="1827168" indent="0">
              <a:buNone/>
              <a:defRPr sz="900"/>
            </a:lvl5pPr>
            <a:lvl6pPr marL="2283982" indent="0">
              <a:buNone/>
              <a:defRPr sz="900"/>
            </a:lvl6pPr>
            <a:lvl7pPr marL="2740750" indent="0">
              <a:buNone/>
              <a:defRPr sz="900"/>
            </a:lvl7pPr>
            <a:lvl8pPr marL="3197520" indent="0">
              <a:buNone/>
              <a:defRPr sz="900"/>
            </a:lvl8pPr>
            <a:lvl9pPr marL="3654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www.vita.virginia.gov</a:t>
            </a:r>
          </a:p>
        </p:txBody>
      </p:sp>
    </p:spTree>
    <p:extLst>
      <p:ext uri="{BB962C8B-B14F-4D97-AF65-F5344CB8AC3E}">
        <p14:creationId xmlns:p14="http://schemas.microsoft.com/office/powerpoint/2010/main" val="317783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532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1" indent="0">
              <a:buNone/>
              <a:defRPr sz="2800"/>
            </a:lvl2pPr>
            <a:lvl3pPr marL="913584" indent="0">
              <a:buNone/>
              <a:defRPr sz="2400"/>
            </a:lvl3pPr>
            <a:lvl4pPr marL="1370376" indent="0">
              <a:buNone/>
              <a:defRPr sz="2000"/>
            </a:lvl4pPr>
            <a:lvl5pPr marL="1827168" indent="0">
              <a:buNone/>
              <a:defRPr sz="2000"/>
            </a:lvl5pPr>
            <a:lvl6pPr marL="2283982" indent="0">
              <a:buNone/>
              <a:defRPr sz="2000"/>
            </a:lvl6pPr>
            <a:lvl7pPr marL="2740750" indent="0">
              <a:buNone/>
              <a:defRPr sz="2000"/>
            </a:lvl7pPr>
            <a:lvl8pPr marL="3197520" indent="0">
              <a:buNone/>
              <a:defRPr sz="2000"/>
            </a:lvl8pPr>
            <a:lvl9pPr marL="3654291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75445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771" indent="0">
              <a:buNone/>
              <a:defRPr sz="1200"/>
            </a:lvl2pPr>
            <a:lvl3pPr marL="913584" indent="0">
              <a:buNone/>
              <a:defRPr sz="1100"/>
            </a:lvl3pPr>
            <a:lvl4pPr marL="1370376" indent="0">
              <a:buNone/>
              <a:defRPr sz="900"/>
            </a:lvl4pPr>
            <a:lvl5pPr marL="1827168" indent="0">
              <a:buNone/>
              <a:defRPr sz="900"/>
            </a:lvl5pPr>
            <a:lvl6pPr marL="2283982" indent="0">
              <a:buNone/>
              <a:defRPr sz="900"/>
            </a:lvl6pPr>
            <a:lvl7pPr marL="2740750" indent="0">
              <a:buNone/>
              <a:defRPr sz="900"/>
            </a:lvl7pPr>
            <a:lvl8pPr marL="3197520" indent="0">
              <a:buNone/>
              <a:defRPr sz="900"/>
            </a:lvl8pPr>
            <a:lvl9pPr marL="3654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www.vita.virginia.gov</a:t>
            </a:r>
          </a:p>
        </p:txBody>
      </p:sp>
    </p:spTree>
    <p:extLst>
      <p:ext uri="{BB962C8B-B14F-4D97-AF65-F5344CB8AC3E}">
        <p14:creationId xmlns:p14="http://schemas.microsoft.com/office/powerpoint/2010/main" val="292243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0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theme" Target="../theme/theme100.xml"/></Relationships>
</file>

<file path=ppt/slideMasters/_rels/slideMaster10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theme" Target="../theme/theme101.xml"/></Relationships>
</file>

<file path=ppt/slideMasters/_rels/slideMaster10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theme" Target="../theme/theme102.xml"/></Relationships>
</file>

<file path=ppt/slideMasters/_rels/slideMaster10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theme" Target="../theme/theme103.xml"/></Relationships>
</file>

<file path=ppt/slideMasters/_rels/slideMaster10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theme" Target="../theme/theme104.xml"/></Relationships>
</file>

<file path=ppt/slideMasters/_rels/slideMaster10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theme" Target="../theme/theme105.xml"/></Relationships>
</file>

<file path=ppt/slideMasters/_rels/slideMaster10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theme" Target="../theme/theme106.xml"/></Relationships>
</file>

<file path=ppt/slideMasters/_rels/slideMaster10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theme" Target="../theme/theme107.xml"/></Relationships>
</file>

<file path=ppt/slideMasters/_rels/slideMaster10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theme" Target="../theme/theme108.xml"/></Relationships>
</file>

<file path=ppt/slideMasters/_rels/slideMaster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0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1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1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theme" Target="../theme/theme120.xml"/></Relationships>
</file>

<file path=ppt/slideMasters/_rels/slideMaster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theme" Target="../theme/theme121.xml"/></Relationships>
</file>

<file path=ppt/slideMasters/_rels/slideMaster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theme" Target="../theme/theme122.xml"/></Relationships>
</file>

<file path=ppt/slideMasters/_rels/slideMaster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theme" Target="../theme/theme123.xml"/></Relationships>
</file>

<file path=ppt/slideMasters/_rels/slideMaster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theme" Target="../theme/theme124.xml"/></Relationships>
</file>

<file path=ppt/slideMasters/_rels/slideMaster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theme" Target="../theme/theme125.xml"/></Relationships>
</file>

<file path=ppt/slideMasters/_rels/slideMaster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theme" Target="../theme/theme126.xml"/></Relationships>
</file>

<file path=ppt/slideMasters/_rels/slideMaster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theme" Target="../theme/theme127.xml"/></Relationships>
</file>

<file path=ppt/slideMasters/_rels/slideMaster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theme" Target="../theme/theme128.xml"/></Relationships>
</file>

<file path=ppt/slideMasters/_rels/slideMaster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theme" Target="../theme/theme129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theme" Target="../theme/theme130.xml"/></Relationships>
</file>

<file path=ppt/slideMasters/_rels/slideMaster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theme" Target="../theme/theme131.xml"/></Relationships>
</file>

<file path=ppt/slideMasters/_rels/slideMaster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theme" Target="../theme/theme132.xml"/></Relationships>
</file>

<file path=ppt/slideMasters/_rels/slideMaster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theme" Target="../theme/theme133.xml"/></Relationships>
</file>

<file path=ppt/slideMasters/_rels/slideMaster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theme" Target="../theme/theme134.xml"/></Relationships>
</file>

<file path=ppt/slideMasters/_rels/slideMaster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theme" Target="../theme/theme135.xml"/></Relationships>
</file>

<file path=ppt/slideMasters/_rels/slideMaster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theme" Target="../theme/theme136.xml"/></Relationships>
</file>

<file path=ppt/slideMasters/_rels/slideMaster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theme" Target="../theme/theme137.xml"/></Relationships>
</file>

<file path=ppt/slideMasters/_rels/slideMaster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theme" Target="../theme/theme138.xml"/></Relationships>
</file>

<file path=ppt/slideMasters/_rels/slideMaster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3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4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4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4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4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4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4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4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theme" Target="../theme/theme147.xml"/></Relationships>
</file>

<file path=ppt/slideMasters/_rels/slideMaster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theme" Target="../theme/theme148.xml"/></Relationships>
</file>

<file path=ppt/slideMasters/_rels/slideMaster1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9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0.xml"/></Relationships>
</file>

<file path=ppt/slideMasters/_rels/slideMaster1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1.xml"/></Relationships>
</file>

<file path=ppt/slideMasters/_rels/slideMaster1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2.xml"/></Relationships>
</file>

<file path=ppt/slideMasters/_rels/slideMaster1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3.xml"/></Relationships>
</file>

<file path=ppt/slideMasters/_rels/slideMaster1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4.xml"/></Relationships>
</file>

<file path=ppt/slideMasters/_rels/slideMaster1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5.xml"/></Relationships>
</file>

<file path=ppt/slideMasters/_rels/slideMaster1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6.xml"/></Relationships>
</file>

<file path=ppt/slideMasters/_rels/slideMaster1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7.xml"/></Relationships>
</file>

<file path=ppt/slideMasters/_rels/slideMaster1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8.xml"/></Relationships>
</file>

<file path=ppt/slideMasters/_rels/slideMaster1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9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16.xml"/></Relationships>
</file>

<file path=ppt/slideMasters/_rels/slideMaster1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0.xml"/></Relationships>
</file>

<file path=ppt/slideMasters/_rels/slideMaster1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1.xml"/></Relationships>
</file>

<file path=ppt/slideMasters/_rels/slideMaster1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2.xml"/></Relationships>
</file>

<file path=ppt/slideMasters/_rels/slideMaster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theme" Target="../theme/theme163.xml"/></Relationships>
</file>

<file path=ppt/slideMasters/_rels/slideMaster1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4.xml"/></Relationships>
</file>

<file path=ppt/slideMasters/_rels/slideMaster1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5.xml"/></Relationships>
</file>

<file path=ppt/slideMasters/_rels/slideMaster1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6.xml"/></Relationships>
</file>

<file path=ppt/slideMasters/_rels/slideMaster1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7.xml"/></Relationships>
</file>

<file path=ppt/slideMasters/_rels/slideMaster16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8.xml"/></Relationships>
</file>

<file path=ppt/slideMasters/_rels/slideMaster16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17.xml"/></Relationships>
</file>

<file path=ppt/slideMasters/_rels/slideMaster17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0.xml"/></Relationships>
</file>

<file path=ppt/slideMasters/_rels/slideMaster17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1.xml"/></Relationships>
</file>

<file path=ppt/slideMasters/_rels/slideMaster17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2.xml"/></Relationships>
</file>

<file path=ppt/slideMasters/_rels/slideMaster17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3.xml"/></Relationships>
</file>

<file path=ppt/slideMasters/_rels/slideMaster17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4.xml"/></Relationships>
</file>

<file path=ppt/slideMasters/_rels/slideMaster17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5.xml"/></Relationships>
</file>

<file path=ppt/slideMasters/_rels/slideMaster17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6.xml"/></Relationships>
</file>

<file path=ppt/slideMasters/_rels/slideMaster17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7.xml"/></Relationships>
</file>

<file path=ppt/slideMasters/_rels/slideMaster17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8.xml"/></Relationships>
</file>

<file path=ppt/slideMasters/_rels/slideMaster17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9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18.xml"/></Relationships>
</file>

<file path=ppt/slideMasters/_rels/slideMaster18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0.xml"/></Relationships>
</file>

<file path=ppt/slideMasters/_rels/slideMaster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theme" Target="../theme/theme181.xml"/></Relationships>
</file>

<file path=ppt/slideMasters/_rels/slideMaster18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2.xml"/></Relationships>
</file>

<file path=ppt/slideMasters/_rels/slideMaster18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3.xml"/></Relationships>
</file>

<file path=ppt/slideMasters/_rels/slideMaster18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4.xml"/></Relationships>
</file>

<file path=ppt/slideMasters/_rels/slideMaster18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5.xml"/></Relationships>
</file>

<file path=ppt/slideMasters/_rels/slideMaster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theme" Target="../theme/theme18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25.jpeg"/></Relationships>
</file>

<file path=ppt/slideMasters/_rels/slideMaster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theme" Target="../theme/theme187.xml"/><Relationship Id="rId4" Type="http://schemas.openxmlformats.org/officeDocument/2006/relationships/image" Target="../media/image28.wmf"/></Relationships>
</file>

<file path=ppt/slideMasters/_rels/slideMaster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theme" Target="../theme/theme188.xml"/><Relationship Id="rId4" Type="http://schemas.openxmlformats.org/officeDocument/2006/relationships/image" Target="../media/image28.wmf"/></Relationships>
</file>

<file path=ppt/slideMasters/_rels/slideMaster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theme" Target="../theme/theme189.xml"/><Relationship Id="rId4" Type="http://schemas.openxmlformats.org/officeDocument/2006/relationships/image" Target="../media/image28.wmf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19.xml"/></Relationships>
</file>

<file path=ppt/slideMasters/_rels/slideMaster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theme" Target="../theme/theme190.xml"/><Relationship Id="rId4" Type="http://schemas.openxmlformats.org/officeDocument/2006/relationships/image" Target="../media/image28.wmf"/></Relationships>
</file>

<file path=ppt/slideMasters/_rels/slideMaster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theme" Target="../theme/theme191.xml"/><Relationship Id="rId4" Type="http://schemas.openxmlformats.org/officeDocument/2006/relationships/image" Target="../media/image28.wmf"/></Relationships>
</file>

<file path=ppt/slideMasters/_rels/slideMaster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theme" Target="../theme/theme192.xml"/><Relationship Id="rId4" Type="http://schemas.openxmlformats.org/officeDocument/2006/relationships/image" Target="../media/image28.wmf"/></Relationships>
</file>

<file path=ppt/slideMasters/_rels/slideMaster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theme" Target="../theme/theme193.xml"/><Relationship Id="rId4" Type="http://schemas.openxmlformats.org/officeDocument/2006/relationships/image" Target="../media/image28.wmf"/></Relationships>
</file>

<file path=ppt/slideMasters/_rels/slideMaster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theme" Target="../theme/theme194.xml"/><Relationship Id="rId4" Type="http://schemas.openxmlformats.org/officeDocument/2006/relationships/image" Target="../media/image28.wmf"/></Relationships>
</file>

<file path=ppt/slideMasters/_rels/slideMaster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theme" Target="../theme/theme195.xml"/><Relationship Id="rId4" Type="http://schemas.openxmlformats.org/officeDocument/2006/relationships/image" Target="../media/image28.wmf"/></Relationships>
</file>

<file path=ppt/slideMasters/_rels/slideMaster1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19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97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98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99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20.xml"/></Relationships>
</file>

<file path=ppt/slideMasters/_rels/slideMaster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00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0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0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0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0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0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06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07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08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09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21.xml"/></Relationships>
</file>

<file path=ppt/slideMasters/_rels/slideMaster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10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1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1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60.xml"/></Relationships>
</file>

<file path=ppt/slideMasters/_rels/slideMaster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61.xml"/></Relationships>
</file>

<file path=ppt/slideMasters/_rels/slideMaster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62.xml"/></Relationships>
</file>

<file path=ppt/slideMasters/_rels/slideMaster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63.xml"/></Relationships>
</file>

<file path=ppt/slideMasters/_rels/slideMaster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64.xml"/></Relationships>
</file>

<file path=ppt/slideMasters/_rels/slideMaster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65.xml"/></Relationships>
</file>

<file path=ppt/slideMasters/_rels/slideMaster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66.xml"/></Relationships>
</file>

<file path=ppt/slideMasters/_rels/slideMaster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67.xml"/></Relationships>
</file>

<file path=ppt/slideMasters/_rels/slideMaster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68.xml"/></Relationships>
</file>

<file path=ppt/slideMasters/_rels/slideMaster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69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theme" Target="../theme/theme70.xml"/></Relationships>
</file>

<file path=ppt/slideMasters/_rels/slideMaster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71.xml"/></Relationships>
</file>

<file path=ppt/slideMasters/_rels/slideMaster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72.xml"/></Relationships>
</file>

<file path=ppt/slideMasters/_rels/slideMaster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73.xml"/></Relationships>
</file>

<file path=ppt/slideMasters/_rels/slideMaster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74.xml"/></Relationships>
</file>

<file path=ppt/slideMasters/_rels/slideMaster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75.xml"/></Relationships>
</file>

<file path=ppt/slideMasters/_rels/slideMaster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76.xml"/></Relationships>
</file>

<file path=ppt/slideMasters/_rels/slideMaster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77.xml"/></Relationships>
</file>

<file path=ppt/slideMasters/_rels/slideMaster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78.xml"/></Relationships>
</file>

<file path=ppt/slideMasters/_rels/slideMaster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7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theme" Target="../theme/theme8.xml"/></Relationships>
</file>

<file path=ppt/slideMasters/_rels/slideMaster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80.xml"/></Relationships>
</file>

<file path=ppt/slideMasters/_rels/slideMaster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81.xml"/></Relationships>
</file>

<file path=ppt/slideMasters/_rels/slideMaster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theme" Target="../theme/theme82.xml"/></Relationships>
</file>

<file path=ppt/slideMasters/_rels/slideMaster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heme" Target="../theme/theme83.xml"/><Relationship Id="rId4" Type="http://schemas.openxmlformats.org/officeDocument/2006/relationships/image" Target="../media/image16.emf"/></Relationships>
</file>

<file path=ppt/slideMasters/_rels/slideMaster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png"/><Relationship Id="rId1" Type="http://schemas.openxmlformats.org/officeDocument/2006/relationships/theme" Target="../theme/theme84.xml"/></Relationships>
</file>

<file path=ppt/slideMasters/_rels/slideMaster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png"/><Relationship Id="rId1" Type="http://schemas.openxmlformats.org/officeDocument/2006/relationships/theme" Target="../theme/theme85.xml"/></Relationships>
</file>

<file path=ppt/slideMasters/_rels/slideMaster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png"/><Relationship Id="rId1" Type="http://schemas.openxmlformats.org/officeDocument/2006/relationships/theme" Target="../theme/theme86.xml"/></Relationships>
</file>

<file path=ppt/slideMasters/_rels/slideMaster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png"/><Relationship Id="rId1" Type="http://schemas.openxmlformats.org/officeDocument/2006/relationships/theme" Target="../theme/theme87.xml"/></Relationships>
</file>

<file path=ppt/slideMasters/_rels/slideMaster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png"/><Relationship Id="rId1" Type="http://schemas.openxmlformats.org/officeDocument/2006/relationships/theme" Target="../theme/theme88.xml"/></Relationships>
</file>

<file path=ppt/slideMasters/_rels/slideMaster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png"/><Relationship Id="rId1" Type="http://schemas.openxmlformats.org/officeDocument/2006/relationships/theme" Target="../theme/theme89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_rels/slideMaster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png"/><Relationship Id="rId1" Type="http://schemas.openxmlformats.org/officeDocument/2006/relationships/theme" Target="../theme/theme90.xml"/></Relationships>
</file>

<file path=ppt/slideMasters/_rels/slideMaster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png"/><Relationship Id="rId1" Type="http://schemas.openxmlformats.org/officeDocument/2006/relationships/theme" Target="../theme/theme91.xml"/></Relationships>
</file>

<file path=ppt/slideMasters/_rels/slideMaster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png"/><Relationship Id="rId1" Type="http://schemas.openxmlformats.org/officeDocument/2006/relationships/theme" Target="../theme/theme92.xml"/></Relationships>
</file>

<file path=ppt/slideMasters/_rels/slideMaster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png"/><Relationship Id="rId1" Type="http://schemas.openxmlformats.org/officeDocument/2006/relationships/theme" Target="../theme/theme93.xml"/></Relationships>
</file>

<file path=ppt/slideMasters/_rels/slideMaster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png"/><Relationship Id="rId1" Type="http://schemas.openxmlformats.org/officeDocument/2006/relationships/theme" Target="../theme/theme94.xml"/></Relationships>
</file>

<file path=ppt/slideMasters/_rels/slideMaster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heme" Target="../theme/theme95.xml"/><Relationship Id="rId4" Type="http://schemas.openxmlformats.org/officeDocument/2006/relationships/image" Target="../media/image16.emf"/></Relationships>
</file>

<file path=ppt/slideMasters/_rels/slideMaster9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theme" Target="../theme/theme96.xml"/></Relationships>
</file>

<file path=ppt/slideMasters/_rels/slideMaster9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theme" Target="../theme/theme97.xml"/></Relationships>
</file>

<file path=ppt/slideMasters/_rels/slideMaster9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theme" Target="../theme/theme98.xml"/></Relationships>
</file>

<file path=ppt/slideMasters/_rels/slideMaster9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theme" Target="../theme/theme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66AE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68" tIns="45718" rIns="91368" bIns="45718" anchor="ctr"/>
          <a:lstStyle/>
          <a:p>
            <a:endParaRPr lang="en-US" dirty="0"/>
          </a:p>
        </p:txBody>
      </p:sp>
      <p:pic>
        <p:nvPicPr>
          <p:cNvPr id="1032" name="Picture 8" descr="thinBan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909"/>
            <a:ext cx="9144000" cy="7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8" tIns="45718" rIns="9136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5849"/>
            <a:ext cx="2438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en-US" dirty="0"/>
              <a:t>www.vita.virginia.gov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66AE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68" tIns="45718" rIns="91368" bIns="45718" anchor="ctr"/>
          <a:lstStyle/>
          <a:p>
            <a:endParaRPr lang="en-US" dirty="0"/>
          </a:p>
        </p:txBody>
      </p:sp>
      <p:pic>
        <p:nvPicPr>
          <p:cNvPr id="1033" name="Picture 9" descr="VITA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0620"/>
            <a:ext cx="14478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ITAtext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7261"/>
            <a:ext cx="495300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stateSeal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842" y="381000"/>
            <a:ext cx="4540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8382004" y="6542052"/>
            <a:ext cx="204788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7BD1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18900000" algn="ctr" rotWithShape="0">
                    <a:srgbClr val="093A83"/>
                  </a:outerShdw>
                </a:effectLst>
              </a14:hiddenEffects>
            </a:ext>
          </a:extLst>
        </p:spPr>
        <p:txBody>
          <a:bodyPr wrap="none" lIns="91368" tIns="45718" rIns="91368" bIns="45718" anchor="ctr"/>
          <a:lstStyle/>
          <a:p>
            <a:pPr algn="ctr"/>
            <a:fld id="{FA30E351-8931-48C1-821C-B722A9433688}" type="slidenum">
              <a:rPr lang="en-US" altLang="en-US" sz="1100">
                <a:solidFill>
                  <a:schemeClr val="bg1"/>
                </a:solidFill>
              </a:rPr>
              <a:pPr algn="ctr"/>
              <a:t>‹#›</a:t>
            </a:fld>
            <a:endParaRPr lang="en-US" altLang="en-US" sz="11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5pPr>
      <a:lvl6pPr marL="456771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6pPr>
      <a:lvl7pPr marL="913584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7pPr>
      <a:lvl8pPr marL="1370376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8pPr>
      <a:lvl9pPr marL="1827168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9pPr>
    </p:titleStyle>
    <p:bodyStyle>
      <a:lvl1pPr marL="342610" indent="-34261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279" indent="-28551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1990" indent="-22840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598760" indent="-228408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5531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2344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69136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5928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2742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9209" y="1146619"/>
            <a:ext cx="8473045" cy="504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68" tIns="45718" rIns="1827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3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08293" y="6405693"/>
            <a:ext cx="3486675" cy="28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18" rIns="0" bIns="45718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6D6F7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41907" y="341915"/>
            <a:ext cx="8470457" cy="49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18" rIns="0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322" y="6404811"/>
            <a:ext cx="319953" cy="290231"/>
          </a:xfrm>
          <a:prstGeom prst="rect">
            <a:avLst/>
          </a:prstGeom>
        </p:spPr>
        <p:txBody>
          <a:bodyPr vert="horz" lIns="0" tIns="45718" rIns="0" bIns="45718" rtlCol="0" anchor="b"/>
          <a:lstStyle>
            <a:lvl1pPr algn="r">
              <a:defRPr sz="1100" b="0">
                <a:solidFill>
                  <a:srgbClr val="6D6F7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6578208-8498-2F44-B6B8-75D12F0F2A3C}" type="slidenum">
              <a:rPr lang="en-US" smtClean="0">
                <a:ea typeface="ＭＳ Ｐゴシック" pitchFamily="34" charset="-128"/>
              </a:rPr>
              <a:pPr>
                <a:defRPr/>
              </a:pPr>
              <a:t>‹#›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1763471" y="6413056"/>
            <a:ext cx="639756" cy="284489"/>
          </a:xfrm>
          <a:prstGeom prst="rect">
            <a:avLst/>
          </a:prstGeom>
        </p:spPr>
        <p:txBody>
          <a:bodyPr vert="horz" lIns="0" tIns="45718" rIns="0" bIns="45718" rtlCol="0" anchor="b"/>
          <a:lstStyle>
            <a:lvl1pPr algn="r">
              <a:defRPr sz="800">
                <a:solidFill>
                  <a:srgbClr val="6D6F7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03459" y="62877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2300" dirty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333787" y="6348905"/>
            <a:ext cx="1353707" cy="282255"/>
            <a:chOff x="2336800" y="2667000"/>
            <a:chExt cx="3098800" cy="646113"/>
          </a:xfrm>
        </p:grpSpPr>
        <p:sp>
          <p:nvSpPr>
            <p:cNvPr id="11" name="AutoShape 1"/>
            <p:cNvSpPr>
              <a:spLocks/>
            </p:cNvSpPr>
            <p:nvPr/>
          </p:nvSpPr>
          <p:spPr bwMode="auto">
            <a:xfrm>
              <a:off x="2349500" y="2857500"/>
              <a:ext cx="3086100" cy="455613"/>
            </a:xfrm>
            <a:custGeom>
              <a:avLst/>
              <a:gdLst/>
              <a:ahLst/>
              <a:cxnLst/>
              <a:rect l="0" t="0" r="r" b="b"/>
              <a:pathLst>
                <a:path w="21600" h="21599">
                  <a:moveTo>
                    <a:pt x="0" y="21169"/>
                  </a:moveTo>
                  <a:lnTo>
                    <a:pt x="679" y="21169"/>
                  </a:lnTo>
                  <a:lnTo>
                    <a:pt x="679" y="8241"/>
                  </a:lnTo>
                  <a:lnTo>
                    <a:pt x="0" y="8241"/>
                  </a:lnTo>
                  <a:lnTo>
                    <a:pt x="0" y="21169"/>
                  </a:lnTo>
                  <a:close/>
                  <a:moveTo>
                    <a:pt x="2405" y="7812"/>
                  </a:moveTo>
                  <a:cubicBezTo>
                    <a:pt x="2140" y="7812"/>
                    <a:pt x="1950" y="8341"/>
                    <a:pt x="1793" y="9904"/>
                  </a:cubicBezTo>
                  <a:lnTo>
                    <a:pt x="1786" y="9904"/>
                  </a:lnTo>
                  <a:lnTo>
                    <a:pt x="1786" y="8241"/>
                  </a:lnTo>
                  <a:lnTo>
                    <a:pt x="1107" y="8241"/>
                  </a:lnTo>
                  <a:lnTo>
                    <a:pt x="1107" y="21169"/>
                  </a:lnTo>
                  <a:lnTo>
                    <a:pt x="1786" y="21169"/>
                  </a:lnTo>
                  <a:lnTo>
                    <a:pt x="1786" y="14466"/>
                  </a:lnTo>
                  <a:cubicBezTo>
                    <a:pt x="1786" y="12853"/>
                    <a:pt x="1864" y="11467"/>
                    <a:pt x="2140" y="11467"/>
                  </a:cubicBezTo>
                  <a:cubicBezTo>
                    <a:pt x="2476" y="11467"/>
                    <a:pt x="2446" y="13635"/>
                    <a:pt x="2446" y="14869"/>
                  </a:cubicBezTo>
                  <a:lnTo>
                    <a:pt x="2446" y="21169"/>
                  </a:lnTo>
                  <a:lnTo>
                    <a:pt x="3124" y="21169"/>
                  </a:lnTo>
                  <a:lnTo>
                    <a:pt x="3124" y="13181"/>
                  </a:lnTo>
                  <a:cubicBezTo>
                    <a:pt x="3124" y="10005"/>
                    <a:pt x="2919" y="7812"/>
                    <a:pt x="2405" y="7812"/>
                  </a:cubicBezTo>
                  <a:close/>
                  <a:moveTo>
                    <a:pt x="3814" y="2067"/>
                  </a:moveTo>
                  <a:cubicBezTo>
                    <a:pt x="3628" y="3503"/>
                    <a:pt x="3620" y="4813"/>
                    <a:pt x="3620" y="6602"/>
                  </a:cubicBezTo>
                  <a:lnTo>
                    <a:pt x="3620" y="8241"/>
                  </a:lnTo>
                  <a:lnTo>
                    <a:pt x="3382" y="8241"/>
                  </a:lnTo>
                  <a:lnTo>
                    <a:pt x="3382" y="12023"/>
                  </a:lnTo>
                  <a:lnTo>
                    <a:pt x="3620" y="12023"/>
                  </a:lnTo>
                  <a:lnTo>
                    <a:pt x="3620" y="21169"/>
                  </a:lnTo>
                  <a:lnTo>
                    <a:pt x="4299" y="21169"/>
                  </a:lnTo>
                  <a:lnTo>
                    <a:pt x="4299" y="12023"/>
                  </a:lnTo>
                  <a:lnTo>
                    <a:pt x="4772" y="12023"/>
                  </a:lnTo>
                  <a:lnTo>
                    <a:pt x="4772" y="8241"/>
                  </a:lnTo>
                  <a:lnTo>
                    <a:pt x="4299" y="8241"/>
                  </a:lnTo>
                  <a:lnTo>
                    <a:pt x="4299" y="6150"/>
                  </a:lnTo>
                  <a:cubicBezTo>
                    <a:pt x="4299" y="4687"/>
                    <a:pt x="4359" y="3982"/>
                    <a:pt x="4534" y="3982"/>
                  </a:cubicBezTo>
                  <a:cubicBezTo>
                    <a:pt x="4623" y="3982"/>
                    <a:pt x="4694" y="4184"/>
                    <a:pt x="4773" y="4410"/>
                  </a:cubicBezTo>
                  <a:lnTo>
                    <a:pt x="4773" y="453"/>
                  </a:lnTo>
                  <a:cubicBezTo>
                    <a:pt x="4679" y="126"/>
                    <a:pt x="4586" y="0"/>
                    <a:pt x="4482" y="0"/>
                  </a:cubicBezTo>
                  <a:cubicBezTo>
                    <a:pt x="4225" y="-1"/>
                    <a:pt x="3982" y="731"/>
                    <a:pt x="3814" y="2067"/>
                  </a:cubicBezTo>
                  <a:close/>
                  <a:moveTo>
                    <a:pt x="5992" y="7812"/>
                  </a:moveTo>
                  <a:cubicBezTo>
                    <a:pt x="5377" y="7812"/>
                    <a:pt x="4840" y="10307"/>
                    <a:pt x="4840" y="14718"/>
                  </a:cubicBezTo>
                  <a:cubicBezTo>
                    <a:pt x="4840" y="19129"/>
                    <a:pt x="5380" y="21598"/>
                    <a:pt x="5992" y="21598"/>
                  </a:cubicBezTo>
                  <a:cubicBezTo>
                    <a:pt x="6607" y="21598"/>
                    <a:pt x="7144" y="19104"/>
                    <a:pt x="7144" y="14718"/>
                  </a:cubicBezTo>
                  <a:cubicBezTo>
                    <a:pt x="7144" y="10307"/>
                    <a:pt x="6607" y="7812"/>
                    <a:pt x="5992" y="7812"/>
                  </a:cubicBezTo>
                  <a:close/>
                  <a:moveTo>
                    <a:pt x="5992" y="17616"/>
                  </a:moveTo>
                  <a:cubicBezTo>
                    <a:pt x="5716" y="17616"/>
                    <a:pt x="5556" y="16356"/>
                    <a:pt x="5556" y="14718"/>
                  </a:cubicBezTo>
                  <a:cubicBezTo>
                    <a:pt x="5556" y="13130"/>
                    <a:pt x="5716" y="11794"/>
                    <a:pt x="5992" y="11794"/>
                  </a:cubicBezTo>
                  <a:cubicBezTo>
                    <a:pt x="6268" y="11794"/>
                    <a:pt x="6428" y="13131"/>
                    <a:pt x="6428" y="14718"/>
                  </a:cubicBezTo>
                  <a:cubicBezTo>
                    <a:pt x="6428" y="16356"/>
                    <a:pt x="6268" y="17616"/>
                    <a:pt x="5992" y="17616"/>
                  </a:cubicBezTo>
                  <a:close/>
                  <a:moveTo>
                    <a:pt x="8117" y="10358"/>
                  </a:moveTo>
                  <a:lnTo>
                    <a:pt x="8110" y="10358"/>
                  </a:lnTo>
                  <a:lnTo>
                    <a:pt x="8110" y="8241"/>
                  </a:lnTo>
                  <a:lnTo>
                    <a:pt x="7431" y="8241"/>
                  </a:lnTo>
                  <a:lnTo>
                    <a:pt x="7431" y="21171"/>
                  </a:lnTo>
                  <a:lnTo>
                    <a:pt x="8110" y="21171"/>
                  </a:lnTo>
                  <a:lnTo>
                    <a:pt x="8110" y="15952"/>
                  </a:lnTo>
                  <a:cubicBezTo>
                    <a:pt x="8110" y="13735"/>
                    <a:pt x="8203" y="12047"/>
                    <a:pt x="8580" y="12047"/>
                  </a:cubicBezTo>
                  <a:cubicBezTo>
                    <a:pt x="8684" y="12047"/>
                    <a:pt x="8773" y="12121"/>
                    <a:pt x="8866" y="12475"/>
                  </a:cubicBezTo>
                  <a:lnTo>
                    <a:pt x="8866" y="8063"/>
                  </a:lnTo>
                  <a:lnTo>
                    <a:pt x="8736" y="8063"/>
                  </a:lnTo>
                  <a:cubicBezTo>
                    <a:pt x="8471" y="8064"/>
                    <a:pt x="8248" y="8771"/>
                    <a:pt x="8117" y="10358"/>
                  </a:cubicBezTo>
                  <a:close/>
                  <a:moveTo>
                    <a:pt x="11693" y="7812"/>
                  </a:moveTo>
                  <a:cubicBezTo>
                    <a:pt x="11432" y="7812"/>
                    <a:pt x="11174" y="8671"/>
                    <a:pt x="11044" y="10283"/>
                  </a:cubicBezTo>
                  <a:cubicBezTo>
                    <a:pt x="10906" y="8569"/>
                    <a:pt x="10667" y="7812"/>
                    <a:pt x="10392" y="7812"/>
                  </a:cubicBezTo>
                  <a:cubicBezTo>
                    <a:pt x="10146" y="7812"/>
                    <a:pt x="9948" y="8417"/>
                    <a:pt x="9788" y="9854"/>
                  </a:cubicBezTo>
                  <a:lnTo>
                    <a:pt x="9780" y="9854"/>
                  </a:lnTo>
                  <a:lnTo>
                    <a:pt x="9780" y="8241"/>
                  </a:lnTo>
                  <a:lnTo>
                    <a:pt x="9102" y="8241"/>
                  </a:lnTo>
                  <a:lnTo>
                    <a:pt x="9102" y="21169"/>
                  </a:lnTo>
                  <a:lnTo>
                    <a:pt x="9780" y="21169"/>
                  </a:lnTo>
                  <a:lnTo>
                    <a:pt x="9780" y="14996"/>
                  </a:lnTo>
                  <a:cubicBezTo>
                    <a:pt x="9780" y="13559"/>
                    <a:pt x="9780" y="11366"/>
                    <a:pt x="10082" y="11366"/>
                  </a:cubicBezTo>
                  <a:cubicBezTo>
                    <a:pt x="10384" y="11366"/>
                    <a:pt x="10384" y="13559"/>
                    <a:pt x="10384" y="14996"/>
                  </a:cubicBezTo>
                  <a:lnTo>
                    <a:pt x="10384" y="21169"/>
                  </a:lnTo>
                  <a:lnTo>
                    <a:pt x="11063" y="21169"/>
                  </a:lnTo>
                  <a:lnTo>
                    <a:pt x="11063" y="14996"/>
                  </a:lnTo>
                  <a:cubicBezTo>
                    <a:pt x="11063" y="13459"/>
                    <a:pt x="11074" y="11467"/>
                    <a:pt x="11387" y="11467"/>
                  </a:cubicBezTo>
                  <a:cubicBezTo>
                    <a:pt x="11674" y="11467"/>
                    <a:pt x="11667" y="13659"/>
                    <a:pt x="11667" y="14996"/>
                  </a:cubicBezTo>
                  <a:lnTo>
                    <a:pt x="11667" y="21169"/>
                  </a:lnTo>
                  <a:lnTo>
                    <a:pt x="12345" y="21169"/>
                  </a:lnTo>
                  <a:lnTo>
                    <a:pt x="12345" y="12927"/>
                  </a:lnTo>
                  <a:cubicBezTo>
                    <a:pt x="12345" y="9955"/>
                    <a:pt x="12177" y="7812"/>
                    <a:pt x="11693" y="7812"/>
                  </a:cubicBezTo>
                  <a:close/>
                  <a:moveTo>
                    <a:pt x="14184" y="9501"/>
                  </a:moveTo>
                  <a:cubicBezTo>
                    <a:pt x="14042" y="8367"/>
                    <a:pt x="13811" y="7812"/>
                    <a:pt x="13591" y="7812"/>
                  </a:cubicBezTo>
                  <a:cubicBezTo>
                    <a:pt x="13024" y="7812"/>
                    <a:pt x="12633" y="10988"/>
                    <a:pt x="12633" y="14692"/>
                  </a:cubicBezTo>
                  <a:cubicBezTo>
                    <a:pt x="12633" y="18398"/>
                    <a:pt x="13032" y="21598"/>
                    <a:pt x="13598" y="21598"/>
                  </a:cubicBezTo>
                  <a:cubicBezTo>
                    <a:pt x="13822" y="21598"/>
                    <a:pt x="14057" y="21020"/>
                    <a:pt x="14176" y="19734"/>
                  </a:cubicBezTo>
                  <a:lnTo>
                    <a:pt x="14184" y="19734"/>
                  </a:lnTo>
                  <a:lnTo>
                    <a:pt x="14184" y="21169"/>
                  </a:lnTo>
                  <a:lnTo>
                    <a:pt x="14862" y="21169"/>
                  </a:lnTo>
                  <a:lnTo>
                    <a:pt x="14862" y="8241"/>
                  </a:lnTo>
                  <a:lnTo>
                    <a:pt x="14184" y="8241"/>
                  </a:lnTo>
                  <a:lnTo>
                    <a:pt x="14184" y="9501"/>
                  </a:lnTo>
                  <a:close/>
                  <a:moveTo>
                    <a:pt x="13770" y="17616"/>
                  </a:moveTo>
                  <a:cubicBezTo>
                    <a:pt x="13494" y="17616"/>
                    <a:pt x="13334" y="16356"/>
                    <a:pt x="13334" y="14718"/>
                  </a:cubicBezTo>
                  <a:cubicBezTo>
                    <a:pt x="13334" y="13129"/>
                    <a:pt x="13494" y="11794"/>
                    <a:pt x="13770" y="11794"/>
                  </a:cubicBezTo>
                  <a:cubicBezTo>
                    <a:pt x="14046" y="11794"/>
                    <a:pt x="14206" y="13130"/>
                    <a:pt x="14206" y="14718"/>
                  </a:cubicBezTo>
                  <a:cubicBezTo>
                    <a:pt x="14206" y="16356"/>
                    <a:pt x="14046" y="17616"/>
                    <a:pt x="13770" y="17616"/>
                  </a:cubicBezTo>
                  <a:close/>
                  <a:moveTo>
                    <a:pt x="16037" y="4360"/>
                  </a:moveTo>
                  <a:lnTo>
                    <a:pt x="15358" y="4360"/>
                  </a:lnTo>
                  <a:lnTo>
                    <a:pt x="15358" y="8241"/>
                  </a:lnTo>
                  <a:lnTo>
                    <a:pt x="15138" y="8241"/>
                  </a:lnTo>
                  <a:lnTo>
                    <a:pt x="15138" y="12023"/>
                  </a:lnTo>
                  <a:lnTo>
                    <a:pt x="15358" y="12023"/>
                  </a:lnTo>
                  <a:lnTo>
                    <a:pt x="15358" y="21169"/>
                  </a:lnTo>
                  <a:lnTo>
                    <a:pt x="16037" y="21169"/>
                  </a:lnTo>
                  <a:lnTo>
                    <a:pt x="16037" y="12023"/>
                  </a:lnTo>
                  <a:lnTo>
                    <a:pt x="16421" y="12023"/>
                  </a:lnTo>
                  <a:lnTo>
                    <a:pt x="16421" y="8241"/>
                  </a:lnTo>
                  <a:lnTo>
                    <a:pt x="16037" y="8241"/>
                  </a:lnTo>
                  <a:lnTo>
                    <a:pt x="16037" y="4360"/>
                  </a:lnTo>
                  <a:close/>
                  <a:moveTo>
                    <a:pt x="16619" y="21169"/>
                  </a:moveTo>
                  <a:lnTo>
                    <a:pt x="17297" y="21169"/>
                  </a:lnTo>
                  <a:lnTo>
                    <a:pt x="17297" y="8241"/>
                  </a:lnTo>
                  <a:lnTo>
                    <a:pt x="16619" y="8241"/>
                  </a:lnTo>
                  <a:lnTo>
                    <a:pt x="16619" y="21169"/>
                  </a:lnTo>
                  <a:close/>
                  <a:moveTo>
                    <a:pt x="17588" y="14845"/>
                  </a:moveTo>
                  <a:cubicBezTo>
                    <a:pt x="17588" y="18750"/>
                    <a:pt x="18062" y="21598"/>
                    <a:pt x="18628" y="21598"/>
                  </a:cubicBezTo>
                  <a:cubicBezTo>
                    <a:pt x="18792" y="21598"/>
                    <a:pt x="18956" y="21372"/>
                    <a:pt x="19106" y="20867"/>
                  </a:cubicBezTo>
                  <a:lnTo>
                    <a:pt x="19106" y="16986"/>
                  </a:lnTo>
                  <a:cubicBezTo>
                    <a:pt x="19016" y="17541"/>
                    <a:pt x="18886" y="17868"/>
                    <a:pt x="18766" y="17868"/>
                  </a:cubicBezTo>
                  <a:cubicBezTo>
                    <a:pt x="18487" y="17868"/>
                    <a:pt x="18289" y="16559"/>
                    <a:pt x="18289" y="14692"/>
                  </a:cubicBezTo>
                  <a:cubicBezTo>
                    <a:pt x="18289" y="12903"/>
                    <a:pt x="18494" y="11543"/>
                    <a:pt x="18755" y="11543"/>
                  </a:cubicBezTo>
                  <a:cubicBezTo>
                    <a:pt x="18886" y="11543"/>
                    <a:pt x="19005" y="11946"/>
                    <a:pt x="19106" y="12450"/>
                  </a:cubicBezTo>
                  <a:lnTo>
                    <a:pt x="19106" y="8570"/>
                  </a:lnTo>
                  <a:cubicBezTo>
                    <a:pt x="18971" y="8064"/>
                    <a:pt x="18815" y="7812"/>
                    <a:pt x="18658" y="7812"/>
                  </a:cubicBezTo>
                  <a:cubicBezTo>
                    <a:pt x="18058" y="7812"/>
                    <a:pt x="17588" y="10685"/>
                    <a:pt x="17588" y="14845"/>
                  </a:cubicBezTo>
                  <a:close/>
                  <a:moveTo>
                    <a:pt x="20921" y="8241"/>
                  </a:moveTo>
                  <a:lnTo>
                    <a:pt x="20921" y="9502"/>
                  </a:lnTo>
                  <a:cubicBezTo>
                    <a:pt x="20780" y="8368"/>
                    <a:pt x="20549" y="7812"/>
                    <a:pt x="20329" y="7812"/>
                  </a:cubicBezTo>
                  <a:cubicBezTo>
                    <a:pt x="19762" y="7812"/>
                    <a:pt x="19370" y="10989"/>
                    <a:pt x="19370" y="14693"/>
                  </a:cubicBezTo>
                  <a:cubicBezTo>
                    <a:pt x="19370" y="18398"/>
                    <a:pt x="19769" y="21599"/>
                    <a:pt x="20336" y="21599"/>
                  </a:cubicBezTo>
                  <a:cubicBezTo>
                    <a:pt x="20560" y="21599"/>
                    <a:pt x="20795" y="21020"/>
                    <a:pt x="20914" y="19734"/>
                  </a:cubicBezTo>
                  <a:lnTo>
                    <a:pt x="20921" y="19734"/>
                  </a:lnTo>
                  <a:lnTo>
                    <a:pt x="20921" y="21169"/>
                  </a:lnTo>
                  <a:lnTo>
                    <a:pt x="21600" y="21169"/>
                  </a:lnTo>
                  <a:lnTo>
                    <a:pt x="21600" y="8241"/>
                  </a:lnTo>
                  <a:lnTo>
                    <a:pt x="20921" y="8241"/>
                  </a:lnTo>
                  <a:close/>
                  <a:moveTo>
                    <a:pt x="20508" y="17616"/>
                  </a:moveTo>
                  <a:cubicBezTo>
                    <a:pt x="20232" y="17616"/>
                    <a:pt x="20071" y="16356"/>
                    <a:pt x="20071" y="14718"/>
                  </a:cubicBezTo>
                  <a:cubicBezTo>
                    <a:pt x="20071" y="13129"/>
                    <a:pt x="20232" y="11794"/>
                    <a:pt x="20508" y="11794"/>
                  </a:cubicBezTo>
                  <a:cubicBezTo>
                    <a:pt x="20783" y="11794"/>
                    <a:pt x="20944" y="13130"/>
                    <a:pt x="20944" y="14718"/>
                  </a:cubicBezTo>
                  <a:cubicBezTo>
                    <a:pt x="20944" y="16356"/>
                    <a:pt x="20783" y="17616"/>
                    <a:pt x="20508" y="17616"/>
                  </a:cubicBezTo>
                  <a:close/>
                  <a:moveTo>
                    <a:pt x="20508" y="17616"/>
                  </a:moveTo>
                </a:path>
              </a:pathLst>
            </a:custGeom>
            <a:solidFill>
              <a:srgbClr val="03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" name="AutoShape 2"/>
            <p:cNvSpPr>
              <a:spLocks/>
            </p:cNvSpPr>
            <p:nvPr/>
          </p:nvSpPr>
          <p:spPr bwMode="auto">
            <a:xfrm>
              <a:off x="23368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1"/>
                  </a:moveTo>
                  <a:cubicBezTo>
                    <a:pt x="21600" y="16736"/>
                    <a:pt x="16731" y="21600"/>
                    <a:pt x="10800" y="21600"/>
                  </a:cubicBezTo>
                  <a:cubicBezTo>
                    <a:pt x="4869" y="21600"/>
                    <a:pt x="0" y="16736"/>
                    <a:pt x="0" y="10801"/>
                  </a:cubicBezTo>
                  <a:cubicBezTo>
                    <a:pt x="0" y="4875"/>
                    <a:pt x="4869" y="0"/>
                    <a:pt x="10800" y="0"/>
                  </a:cubicBezTo>
                  <a:cubicBezTo>
                    <a:pt x="16731" y="0"/>
                    <a:pt x="21600" y="4873"/>
                    <a:pt x="21600" y="10801"/>
                  </a:cubicBezTo>
                </a:path>
              </a:pathLst>
            </a:custGeom>
            <a:solidFill>
              <a:srgbClr val="03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" name="AutoShape 3"/>
            <p:cNvSpPr>
              <a:spLocks/>
            </p:cNvSpPr>
            <p:nvPr/>
          </p:nvSpPr>
          <p:spPr bwMode="auto">
            <a:xfrm>
              <a:off x="26035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32" y="21598"/>
                    <a:pt x="10799" y="21598"/>
                  </a:cubicBezTo>
                  <a:cubicBezTo>
                    <a:pt x="4871" y="21598"/>
                    <a:pt x="0" y="16734"/>
                    <a:pt x="0" y="10800"/>
                  </a:cubicBezTo>
                  <a:cubicBezTo>
                    <a:pt x="0" y="4874"/>
                    <a:pt x="4871" y="0"/>
                    <a:pt x="10799" y="0"/>
                  </a:cubicBezTo>
                  <a:cubicBezTo>
                    <a:pt x="16729" y="-2"/>
                    <a:pt x="21600" y="4872"/>
                    <a:pt x="21600" y="10800"/>
                  </a:cubicBezTo>
                </a:path>
              </a:pathLst>
            </a:custGeom>
            <a:solidFill>
              <a:srgbClr val="245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" name="AutoShape 4"/>
            <p:cNvSpPr>
              <a:spLocks/>
            </p:cNvSpPr>
            <p:nvPr/>
          </p:nvSpPr>
          <p:spPr bwMode="auto">
            <a:xfrm>
              <a:off x="28702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6" y="21598"/>
                    <a:pt x="10798" y="21598"/>
                  </a:cubicBezTo>
                  <a:cubicBezTo>
                    <a:pt x="4868" y="21598"/>
                    <a:pt x="0" y="16734"/>
                    <a:pt x="0" y="10800"/>
                  </a:cubicBezTo>
                  <a:cubicBezTo>
                    <a:pt x="0" y="4874"/>
                    <a:pt x="4868" y="0"/>
                    <a:pt x="10798" y="0"/>
                  </a:cubicBezTo>
                  <a:cubicBezTo>
                    <a:pt x="16726" y="-2"/>
                    <a:pt x="21600" y="4872"/>
                    <a:pt x="21600" y="10800"/>
                  </a:cubicBezTo>
                </a:path>
              </a:pathLst>
            </a:custGeom>
            <a:solidFill>
              <a:srgbClr val="EB2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" name="AutoShape 5"/>
            <p:cNvSpPr>
              <a:spLocks/>
            </p:cNvSpPr>
            <p:nvPr/>
          </p:nvSpPr>
          <p:spPr bwMode="auto">
            <a:xfrm>
              <a:off x="31242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9" y="21598"/>
                    <a:pt x="10797" y="21598"/>
                  </a:cubicBezTo>
                  <a:cubicBezTo>
                    <a:pt x="4871" y="21598"/>
                    <a:pt x="0" y="16734"/>
                    <a:pt x="0" y="10800"/>
                  </a:cubicBezTo>
                  <a:cubicBezTo>
                    <a:pt x="0" y="4874"/>
                    <a:pt x="4871" y="0"/>
                    <a:pt x="10797" y="0"/>
                  </a:cubicBezTo>
                  <a:cubicBezTo>
                    <a:pt x="16729" y="-2"/>
                    <a:pt x="21600" y="4872"/>
                    <a:pt x="21600" y="10800"/>
                  </a:cubicBezTo>
                </a:path>
              </a:pathLst>
            </a:custGeom>
            <a:solidFill>
              <a:srgbClr val="FD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" name="AutoShape 6"/>
            <p:cNvSpPr>
              <a:spLocks/>
            </p:cNvSpPr>
            <p:nvPr/>
          </p:nvSpPr>
          <p:spPr bwMode="auto">
            <a:xfrm>
              <a:off x="33909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8" y="21598"/>
                    <a:pt x="10797" y="21598"/>
                  </a:cubicBezTo>
                  <a:cubicBezTo>
                    <a:pt x="4874" y="21598"/>
                    <a:pt x="0" y="16734"/>
                    <a:pt x="0" y="10800"/>
                  </a:cubicBezTo>
                  <a:cubicBezTo>
                    <a:pt x="0" y="4874"/>
                    <a:pt x="4874" y="0"/>
                    <a:pt x="10797" y="0"/>
                  </a:cubicBezTo>
                  <a:cubicBezTo>
                    <a:pt x="16726" y="-2"/>
                    <a:pt x="21600" y="4872"/>
                    <a:pt x="21600" y="10800"/>
                  </a:cubicBezTo>
                </a:path>
              </a:pathLst>
            </a:custGeom>
            <a:solidFill>
              <a:srgbClr val="245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8" name="AutoShape 7"/>
            <p:cNvSpPr>
              <a:spLocks/>
            </p:cNvSpPr>
            <p:nvPr/>
          </p:nvSpPr>
          <p:spPr bwMode="auto">
            <a:xfrm>
              <a:off x="36576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1"/>
                  </a:moveTo>
                  <a:cubicBezTo>
                    <a:pt x="21600" y="16736"/>
                    <a:pt x="16727" y="21600"/>
                    <a:pt x="10799" y="21600"/>
                  </a:cubicBezTo>
                  <a:cubicBezTo>
                    <a:pt x="4871" y="21600"/>
                    <a:pt x="0" y="16736"/>
                    <a:pt x="0" y="10801"/>
                  </a:cubicBezTo>
                  <a:cubicBezTo>
                    <a:pt x="0" y="4875"/>
                    <a:pt x="4871" y="0"/>
                    <a:pt x="10799" y="0"/>
                  </a:cubicBezTo>
                  <a:cubicBezTo>
                    <a:pt x="16727" y="0"/>
                    <a:pt x="21600" y="4873"/>
                    <a:pt x="21600" y="10801"/>
                  </a:cubicBezTo>
                </a:path>
              </a:pathLst>
            </a:custGeom>
            <a:solidFill>
              <a:srgbClr val="EB2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9" name="AutoShape 8"/>
            <p:cNvSpPr>
              <a:spLocks/>
            </p:cNvSpPr>
            <p:nvPr/>
          </p:nvSpPr>
          <p:spPr bwMode="auto">
            <a:xfrm>
              <a:off x="39243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8" y="21598"/>
                    <a:pt x="10802" y="21598"/>
                  </a:cubicBezTo>
                  <a:cubicBezTo>
                    <a:pt x="4872" y="21598"/>
                    <a:pt x="0" y="16734"/>
                    <a:pt x="0" y="10800"/>
                  </a:cubicBezTo>
                  <a:cubicBezTo>
                    <a:pt x="0" y="4874"/>
                    <a:pt x="4872" y="0"/>
                    <a:pt x="10802" y="0"/>
                  </a:cubicBezTo>
                  <a:cubicBezTo>
                    <a:pt x="16728" y="-2"/>
                    <a:pt x="21600" y="4872"/>
                    <a:pt x="21600" y="10800"/>
                  </a:cubicBezTo>
                </a:path>
              </a:pathLst>
            </a:custGeom>
            <a:solidFill>
              <a:srgbClr val="245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20" name="AutoShape 9"/>
            <p:cNvSpPr>
              <a:spLocks/>
            </p:cNvSpPr>
            <p:nvPr/>
          </p:nvSpPr>
          <p:spPr bwMode="auto">
            <a:xfrm>
              <a:off x="44450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1"/>
                  </a:moveTo>
                  <a:cubicBezTo>
                    <a:pt x="21600" y="16736"/>
                    <a:pt x="16723" y="21600"/>
                    <a:pt x="10796" y="21600"/>
                  </a:cubicBezTo>
                  <a:cubicBezTo>
                    <a:pt x="4869" y="21600"/>
                    <a:pt x="0" y="16736"/>
                    <a:pt x="0" y="10801"/>
                  </a:cubicBezTo>
                  <a:cubicBezTo>
                    <a:pt x="0" y="4875"/>
                    <a:pt x="4869" y="0"/>
                    <a:pt x="10796" y="0"/>
                  </a:cubicBezTo>
                  <a:cubicBezTo>
                    <a:pt x="16723" y="0"/>
                    <a:pt x="21600" y="4873"/>
                    <a:pt x="21600" y="10801"/>
                  </a:cubicBezTo>
                </a:path>
              </a:pathLst>
            </a:custGeom>
            <a:solidFill>
              <a:srgbClr val="EB2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23" name="AutoShape 10"/>
            <p:cNvSpPr>
              <a:spLocks/>
            </p:cNvSpPr>
            <p:nvPr/>
          </p:nvSpPr>
          <p:spPr bwMode="auto">
            <a:xfrm>
              <a:off x="41783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1"/>
                  </a:moveTo>
                  <a:cubicBezTo>
                    <a:pt x="21600" y="16736"/>
                    <a:pt x="16731" y="21600"/>
                    <a:pt x="10800" y="21600"/>
                  </a:cubicBezTo>
                  <a:cubicBezTo>
                    <a:pt x="4869" y="21600"/>
                    <a:pt x="0" y="16736"/>
                    <a:pt x="0" y="10801"/>
                  </a:cubicBezTo>
                  <a:cubicBezTo>
                    <a:pt x="0" y="4875"/>
                    <a:pt x="4869" y="0"/>
                    <a:pt x="10800" y="0"/>
                  </a:cubicBezTo>
                  <a:cubicBezTo>
                    <a:pt x="16731" y="0"/>
                    <a:pt x="21600" y="4873"/>
                    <a:pt x="21600" y="10801"/>
                  </a:cubicBezTo>
                </a:path>
              </a:pathLst>
            </a:custGeom>
            <a:solidFill>
              <a:srgbClr val="FD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24" name="AutoShape 11"/>
            <p:cNvSpPr>
              <a:spLocks/>
            </p:cNvSpPr>
            <p:nvPr/>
          </p:nvSpPr>
          <p:spPr bwMode="auto">
            <a:xfrm>
              <a:off x="47117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7" y="21598"/>
                    <a:pt x="10796" y="21598"/>
                  </a:cubicBezTo>
                  <a:cubicBezTo>
                    <a:pt x="4869" y="21598"/>
                    <a:pt x="0" y="16734"/>
                    <a:pt x="0" y="10800"/>
                  </a:cubicBezTo>
                  <a:cubicBezTo>
                    <a:pt x="0" y="4874"/>
                    <a:pt x="4869" y="0"/>
                    <a:pt x="10796" y="0"/>
                  </a:cubicBezTo>
                  <a:cubicBezTo>
                    <a:pt x="16727" y="-2"/>
                    <a:pt x="21600" y="4872"/>
                    <a:pt x="21600" y="10800"/>
                  </a:cubicBezTo>
                </a:path>
              </a:pathLst>
            </a:custGeom>
            <a:solidFill>
              <a:srgbClr val="03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6444397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ヒラギノ角ゴ Pro W3" charset="0"/>
          <a:cs typeface="ヒラギノ角ゴ Pro W3" charset="0"/>
        </a:defRPr>
      </a:lvl5pPr>
      <a:lvl6pPr marL="456771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6pPr>
      <a:lvl7pPr marL="913584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7pPr>
      <a:lvl8pPr marL="1370376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8pPr>
      <a:lvl9pPr marL="1827168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9pPr>
    </p:titleStyle>
    <p:bodyStyle>
      <a:lvl1pPr marL="319752" indent="-319752" algn="l" rtl="0" eaLnBrk="1" fontAlgn="base" hangingPunct="1">
        <a:spcBef>
          <a:spcPct val="0"/>
        </a:spcBef>
        <a:spcAft>
          <a:spcPts val="800"/>
        </a:spcAft>
        <a:buClr>
          <a:schemeClr val="accent2"/>
        </a:buClr>
        <a:buSzPct val="120000"/>
        <a:buFont typeface="Arial" charset="0"/>
        <a:buChar char="•"/>
        <a:defRPr sz="2400"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639504" indent="-319752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SzPct val="120000"/>
        <a:buFont typeface="Arial"/>
        <a:buChar char="•"/>
        <a:defRPr sz="2300"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59256" indent="-319752" algn="l" rtl="0" eaLnBrk="1" fontAlgn="base" hangingPunct="1">
        <a:spcBef>
          <a:spcPct val="0"/>
        </a:spcBef>
        <a:spcAft>
          <a:spcPts val="800"/>
        </a:spcAft>
        <a:buClr>
          <a:schemeClr val="accent3"/>
        </a:buClr>
        <a:buSzPct val="120000"/>
        <a:buFont typeface="Arial"/>
        <a:buChar char="•"/>
        <a:defRPr sz="2000"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598760" indent="-228408" algn="l" rtl="0" eaLnBrk="1" fontAlgn="base" hangingPunct="1">
        <a:spcBef>
          <a:spcPct val="20000"/>
        </a:spcBef>
        <a:spcAft>
          <a:spcPct val="0"/>
        </a:spcAft>
        <a:buClr>
          <a:srgbClr val="669900"/>
        </a:buClr>
        <a:buFont typeface="Arial" charset="0"/>
        <a:buChar char="•"/>
        <a:defRPr sz="1600" kern="1200">
          <a:solidFill>
            <a:srgbClr val="3D3D3D"/>
          </a:solidFill>
          <a:latin typeface="+mn-lt"/>
          <a:ea typeface="ヒラギノ角ゴ Pro W3" charset="0"/>
          <a:cs typeface="+mn-cs"/>
        </a:defRPr>
      </a:lvl4pPr>
      <a:lvl5pPr marL="2055531" indent="-228408" algn="l" rtl="0" eaLnBrk="1" fontAlgn="base" hangingPunct="1">
        <a:spcBef>
          <a:spcPct val="20000"/>
        </a:spcBef>
        <a:spcAft>
          <a:spcPct val="0"/>
        </a:spcAft>
        <a:buClr>
          <a:srgbClr val="669900"/>
        </a:buClr>
        <a:buFont typeface="Arial" charset="0"/>
        <a:buChar char="•"/>
        <a:defRPr sz="1500" kern="1200">
          <a:solidFill>
            <a:srgbClr val="3D3D3D"/>
          </a:solidFill>
          <a:latin typeface="+mn-lt"/>
          <a:ea typeface="ヒラギノ角ゴ Pro W3" charset="0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624" y="214752"/>
            <a:ext cx="8722895" cy="1072901"/>
          </a:xfrm>
          <a:prstGeom prst="rect">
            <a:avLst/>
          </a:prstGeom>
        </p:spPr>
        <p:txBody>
          <a:bodyPr vert="horz" lIns="91368" tIns="45718" rIns="91368" bIns="45718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553" y="1446760"/>
            <a:ext cx="8714720" cy="4529015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184232"/>
            <a:ext cx="9144000" cy="673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718" rIns="91368" bIns="45718" rtlCol="0" anchor="ctr"/>
          <a:lstStyle/>
          <a:p>
            <a:pPr algn="ctr" defTabSz="456771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279" y="6338395"/>
            <a:ext cx="1237095" cy="36544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868" y="6343280"/>
            <a:ext cx="511343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500" b="1">
                <a:solidFill>
                  <a:schemeClr val="bg1"/>
                </a:solidFill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1D6847D1-4840-4ABD-A8C5-6834EFACE218}" type="slidenum">
              <a:rPr lang="en-US" smtClean="0">
                <a:solidFill>
                  <a:prstClr val="white"/>
                </a:solidFill>
                <a:latin typeface="Arial"/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5650" y="6390417"/>
            <a:ext cx="2231701" cy="276999"/>
          </a:xfrm>
          <a:prstGeom prst="rect">
            <a:avLst/>
          </a:prstGeom>
        </p:spPr>
        <p:txBody>
          <a:bodyPr vert="horz" lIns="91368" tIns="45718" rIns="91368" bIns="45718" rtlCol="0" anchor="ctr"/>
          <a:lstStyle/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white"/>
                </a:solidFill>
                <a:latin typeface="Arial"/>
              </a:rPr>
              <a:t>Copyright 2016 RiskLens, Inc.</a:t>
            </a:r>
          </a:p>
        </p:txBody>
      </p:sp>
    </p:spTree>
    <p:extLst>
      <p:ext uri="{BB962C8B-B14F-4D97-AF65-F5344CB8AC3E}">
        <p14:creationId xmlns:p14="http://schemas.microsoft.com/office/powerpoint/2010/main" val="265524436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3584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8639" indent="-288639" algn="l" defTabSz="913584" rtl="0" eaLnBrk="1" latinLnBrk="0" hangingPunct="1"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624" y="214752"/>
            <a:ext cx="8722895" cy="1072901"/>
          </a:xfrm>
          <a:prstGeom prst="rect">
            <a:avLst/>
          </a:prstGeom>
        </p:spPr>
        <p:txBody>
          <a:bodyPr vert="horz" lIns="91368" tIns="45718" rIns="91368" bIns="45718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553" y="1446760"/>
            <a:ext cx="8714720" cy="4529015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184232"/>
            <a:ext cx="9144000" cy="673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718" rIns="91368" bIns="45718" rtlCol="0" anchor="ctr"/>
          <a:lstStyle/>
          <a:p>
            <a:pPr algn="ctr" defTabSz="456771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279" y="6338395"/>
            <a:ext cx="1237095" cy="36544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868" y="6343280"/>
            <a:ext cx="511343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500" b="1">
                <a:solidFill>
                  <a:schemeClr val="bg1"/>
                </a:solidFill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1D6847D1-4840-4ABD-A8C5-6834EFACE218}" type="slidenum">
              <a:rPr lang="en-US" smtClean="0">
                <a:solidFill>
                  <a:prstClr val="white"/>
                </a:solidFill>
                <a:latin typeface="Arial"/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5650" y="6390417"/>
            <a:ext cx="2231701" cy="276999"/>
          </a:xfrm>
          <a:prstGeom prst="rect">
            <a:avLst/>
          </a:prstGeom>
        </p:spPr>
        <p:txBody>
          <a:bodyPr vert="horz" lIns="91368" tIns="45718" rIns="91368" bIns="45718" rtlCol="0" anchor="ctr"/>
          <a:lstStyle/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white"/>
                </a:solidFill>
                <a:latin typeface="Arial"/>
              </a:rPr>
              <a:t>Copyright 2016 RiskLens, Inc.</a:t>
            </a:r>
          </a:p>
        </p:txBody>
      </p:sp>
    </p:spTree>
    <p:extLst>
      <p:ext uri="{BB962C8B-B14F-4D97-AF65-F5344CB8AC3E}">
        <p14:creationId xmlns:p14="http://schemas.microsoft.com/office/powerpoint/2010/main" val="265524436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3584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8639" indent="-288639" algn="l" defTabSz="913584" rtl="0" eaLnBrk="1" latinLnBrk="0" hangingPunct="1"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624" y="214752"/>
            <a:ext cx="8722895" cy="1072901"/>
          </a:xfrm>
          <a:prstGeom prst="rect">
            <a:avLst/>
          </a:prstGeom>
        </p:spPr>
        <p:txBody>
          <a:bodyPr vert="horz" lIns="91368" tIns="45718" rIns="91368" bIns="45718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553" y="1446760"/>
            <a:ext cx="8714720" cy="4529015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184232"/>
            <a:ext cx="9144000" cy="673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718" rIns="91368" bIns="45718" rtlCol="0" anchor="ctr"/>
          <a:lstStyle/>
          <a:p>
            <a:pPr algn="ctr" defTabSz="456771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279" y="6338395"/>
            <a:ext cx="1237095" cy="36544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868" y="6343280"/>
            <a:ext cx="511343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500" b="1">
                <a:solidFill>
                  <a:schemeClr val="bg1"/>
                </a:solidFill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1D6847D1-4840-4ABD-A8C5-6834EFACE218}" type="slidenum">
              <a:rPr lang="en-US" smtClean="0">
                <a:solidFill>
                  <a:prstClr val="white"/>
                </a:solidFill>
                <a:latin typeface="Arial"/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5650" y="6390417"/>
            <a:ext cx="2231701" cy="276999"/>
          </a:xfrm>
          <a:prstGeom prst="rect">
            <a:avLst/>
          </a:prstGeom>
        </p:spPr>
        <p:txBody>
          <a:bodyPr vert="horz" lIns="91368" tIns="45718" rIns="91368" bIns="45718" rtlCol="0" anchor="ctr"/>
          <a:lstStyle/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white"/>
                </a:solidFill>
                <a:latin typeface="Arial"/>
              </a:rPr>
              <a:t>Copyright 2016 RiskLens, Inc.</a:t>
            </a:r>
          </a:p>
        </p:txBody>
      </p:sp>
    </p:spTree>
    <p:extLst>
      <p:ext uri="{BB962C8B-B14F-4D97-AF65-F5344CB8AC3E}">
        <p14:creationId xmlns:p14="http://schemas.microsoft.com/office/powerpoint/2010/main" val="265524436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3584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8639" indent="-288639" algn="l" defTabSz="913584" rtl="0" eaLnBrk="1" latinLnBrk="0" hangingPunct="1"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624" y="214752"/>
            <a:ext cx="8722895" cy="1072901"/>
          </a:xfrm>
          <a:prstGeom prst="rect">
            <a:avLst/>
          </a:prstGeom>
        </p:spPr>
        <p:txBody>
          <a:bodyPr vert="horz" lIns="91368" tIns="45718" rIns="91368" bIns="45718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553" y="1446760"/>
            <a:ext cx="8714720" cy="4529015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184232"/>
            <a:ext cx="9144000" cy="673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718" rIns="91368" bIns="45718" rtlCol="0" anchor="ctr"/>
          <a:lstStyle/>
          <a:p>
            <a:pPr algn="ctr" defTabSz="456771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279" y="6338395"/>
            <a:ext cx="1237095" cy="36544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868" y="6343280"/>
            <a:ext cx="511343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500" b="1">
                <a:solidFill>
                  <a:schemeClr val="bg1"/>
                </a:solidFill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1D6847D1-4840-4ABD-A8C5-6834EFACE218}" type="slidenum">
              <a:rPr lang="en-US" smtClean="0">
                <a:solidFill>
                  <a:prstClr val="white"/>
                </a:solidFill>
                <a:latin typeface="Arial"/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5650" y="6390417"/>
            <a:ext cx="2231701" cy="276999"/>
          </a:xfrm>
          <a:prstGeom prst="rect">
            <a:avLst/>
          </a:prstGeom>
        </p:spPr>
        <p:txBody>
          <a:bodyPr vert="horz" lIns="91368" tIns="45718" rIns="91368" bIns="45718" rtlCol="0" anchor="ctr"/>
          <a:lstStyle/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white"/>
                </a:solidFill>
                <a:latin typeface="Arial"/>
              </a:rPr>
              <a:t>Copyright 2016 RiskLens, Inc.</a:t>
            </a:r>
          </a:p>
        </p:txBody>
      </p:sp>
    </p:spTree>
    <p:extLst>
      <p:ext uri="{BB962C8B-B14F-4D97-AF65-F5344CB8AC3E}">
        <p14:creationId xmlns:p14="http://schemas.microsoft.com/office/powerpoint/2010/main" val="265524436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3584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8639" indent="-288639" algn="l" defTabSz="913584" rtl="0" eaLnBrk="1" latinLnBrk="0" hangingPunct="1"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624" y="214752"/>
            <a:ext cx="8722895" cy="1072901"/>
          </a:xfrm>
          <a:prstGeom prst="rect">
            <a:avLst/>
          </a:prstGeom>
        </p:spPr>
        <p:txBody>
          <a:bodyPr vert="horz" lIns="91368" tIns="45718" rIns="91368" bIns="45718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553" y="1446760"/>
            <a:ext cx="8714720" cy="4529015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184232"/>
            <a:ext cx="9144000" cy="673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718" rIns="91368" bIns="45718" rtlCol="0" anchor="ctr"/>
          <a:lstStyle/>
          <a:p>
            <a:pPr algn="ctr" defTabSz="456771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279" y="6338395"/>
            <a:ext cx="1237095" cy="36544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868" y="6343280"/>
            <a:ext cx="511343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500" b="1">
                <a:solidFill>
                  <a:schemeClr val="bg1"/>
                </a:solidFill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1D6847D1-4840-4ABD-A8C5-6834EFACE218}" type="slidenum">
              <a:rPr lang="en-US" smtClean="0">
                <a:solidFill>
                  <a:prstClr val="white"/>
                </a:solidFill>
                <a:latin typeface="Arial"/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5650" y="6390417"/>
            <a:ext cx="2231701" cy="276999"/>
          </a:xfrm>
          <a:prstGeom prst="rect">
            <a:avLst/>
          </a:prstGeom>
        </p:spPr>
        <p:txBody>
          <a:bodyPr vert="horz" lIns="91368" tIns="45718" rIns="91368" bIns="45718" rtlCol="0" anchor="ctr"/>
          <a:lstStyle/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white"/>
                </a:solidFill>
                <a:latin typeface="Arial"/>
              </a:rPr>
              <a:t>Copyright 2016 RiskLens, Inc.</a:t>
            </a:r>
          </a:p>
        </p:txBody>
      </p:sp>
    </p:spTree>
    <p:extLst>
      <p:ext uri="{BB962C8B-B14F-4D97-AF65-F5344CB8AC3E}">
        <p14:creationId xmlns:p14="http://schemas.microsoft.com/office/powerpoint/2010/main" val="265524436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3584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8639" indent="-288639" algn="l" defTabSz="913584" rtl="0" eaLnBrk="1" latinLnBrk="0" hangingPunct="1"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624" y="214752"/>
            <a:ext cx="8722895" cy="1072901"/>
          </a:xfrm>
          <a:prstGeom prst="rect">
            <a:avLst/>
          </a:prstGeom>
        </p:spPr>
        <p:txBody>
          <a:bodyPr vert="horz" lIns="91368" tIns="45718" rIns="91368" bIns="45718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553" y="1446760"/>
            <a:ext cx="8714720" cy="4529015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184232"/>
            <a:ext cx="9144000" cy="673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718" rIns="91368" bIns="45718" rtlCol="0" anchor="ctr"/>
          <a:lstStyle/>
          <a:p>
            <a:pPr algn="ctr" defTabSz="456771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279" y="6338395"/>
            <a:ext cx="1237095" cy="36544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868" y="6343280"/>
            <a:ext cx="511343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500" b="1">
                <a:solidFill>
                  <a:schemeClr val="bg1"/>
                </a:solidFill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1D6847D1-4840-4ABD-A8C5-6834EFACE218}" type="slidenum">
              <a:rPr lang="en-US" smtClean="0">
                <a:solidFill>
                  <a:prstClr val="white"/>
                </a:solidFill>
                <a:latin typeface="Arial"/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5650" y="6390417"/>
            <a:ext cx="2231701" cy="276999"/>
          </a:xfrm>
          <a:prstGeom prst="rect">
            <a:avLst/>
          </a:prstGeom>
        </p:spPr>
        <p:txBody>
          <a:bodyPr vert="horz" lIns="91368" tIns="45718" rIns="91368" bIns="45718" rtlCol="0" anchor="ctr"/>
          <a:lstStyle/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white"/>
                </a:solidFill>
                <a:latin typeface="Arial"/>
              </a:rPr>
              <a:t>Copyright 2016 RiskLens, Inc.</a:t>
            </a:r>
          </a:p>
        </p:txBody>
      </p:sp>
    </p:spTree>
    <p:extLst>
      <p:ext uri="{BB962C8B-B14F-4D97-AF65-F5344CB8AC3E}">
        <p14:creationId xmlns:p14="http://schemas.microsoft.com/office/powerpoint/2010/main" val="265524436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3584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8639" indent="-288639" algn="l" defTabSz="913584" rtl="0" eaLnBrk="1" latinLnBrk="0" hangingPunct="1"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624" y="214752"/>
            <a:ext cx="8722895" cy="1072901"/>
          </a:xfrm>
          <a:prstGeom prst="rect">
            <a:avLst/>
          </a:prstGeom>
        </p:spPr>
        <p:txBody>
          <a:bodyPr vert="horz" lIns="91368" tIns="45718" rIns="91368" bIns="45718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553" y="1446760"/>
            <a:ext cx="8714720" cy="4529015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184232"/>
            <a:ext cx="9144000" cy="673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718" rIns="91368" bIns="45718" rtlCol="0" anchor="ctr"/>
          <a:lstStyle/>
          <a:p>
            <a:pPr algn="ctr" defTabSz="456771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279" y="6338395"/>
            <a:ext cx="1237095" cy="36544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868" y="6343280"/>
            <a:ext cx="511343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500" b="1">
                <a:solidFill>
                  <a:schemeClr val="bg1"/>
                </a:solidFill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1D6847D1-4840-4ABD-A8C5-6834EFACE218}" type="slidenum">
              <a:rPr lang="en-US" smtClean="0">
                <a:solidFill>
                  <a:prstClr val="white"/>
                </a:solidFill>
                <a:latin typeface="Arial"/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5650" y="6390417"/>
            <a:ext cx="2231701" cy="276999"/>
          </a:xfrm>
          <a:prstGeom prst="rect">
            <a:avLst/>
          </a:prstGeom>
        </p:spPr>
        <p:txBody>
          <a:bodyPr vert="horz" lIns="91368" tIns="45718" rIns="91368" bIns="45718" rtlCol="0" anchor="ctr"/>
          <a:lstStyle/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white"/>
                </a:solidFill>
                <a:latin typeface="Arial"/>
              </a:rPr>
              <a:t>Copyright 2016 RiskLens, Inc.</a:t>
            </a:r>
          </a:p>
        </p:txBody>
      </p:sp>
    </p:spTree>
    <p:extLst>
      <p:ext uri="{BB962C8B-B14F-4D97-AF65-F5344CB8AC3E}">
        <p14:creationId xmlns:p14="http://schemas.microsoft.com/office/powerpoint/2010/main" val="265524436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3584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8639" indent="-288639" algn="l" defTabSz="913584" rtl="0" eaLnBrk="1" latinLnBrk="0" hangingPunct="1"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624" y="214752"/>
            <a:ext cx="8722895" cy="1072901"/>
          </a:xfrm>
          <a:prstGeom prst="rect">
            <a:avLst/>
          </a:prstGeom>
        </p:spPr>
        <p:txBody>
          <a:bodyPr vert="horz" lIns="91368" tIns="45718" rIns="91368" bIns="45718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553" y="1446760"/>
            <a:ext cx="8714720" cy="4529015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184232"/>
            <a:ext cx="9144000" cy="673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718" rIns="91368" bIns="45718" rtlCol="0" anchor="ctr"/>
          <a:lstStyle/>
          <a:p>
            <a:pPr algn="ctr" defTabSz="456771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279" y="6338395"/>
            <a:ext cx="1237095" cy="36544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868" y="6343280"/>
            <a:ext cx="511343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500" b="1">
                <a:solidFill>
                  <a:schemeClr val="bg1"/>
                </a:solidFill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1D6847D1-4840-4ABD-A8C5-6834EFACE218}" type="slidenum">
              <a:rPr lang="en-US" smtClean="0">
                <a:solidFill>
                  <a:prstClr val="white"/>
                </a:solidFill>
                <a:latin typeface="Arial"/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5650" y="6390417"/>
            <a:ext cx="2231701" cy="276999"/>
          </a:xfrm>
          <a:prstGeom prst="rect">
            <a:avLst/>
          </a:prstGeom>
        </p:spPr>
        <p:txBody>
          <a:bodyPr vert="horz" lIns="91368" tIns="45718" rIns="91368" bIns="45718" rtlCol="0" anchor="ctr"/>
          <a:lstStyle/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white"/>
                </a:solidFill>
                <a:latin typeface="Arial"/>
              </a:rPr>
              <a:t>Copyright 2016 RiskLens, Inc.</a:t>
            </a:r>
          </a:p>
        </p:txBody>
      </p:sp>
    </p:spTree>
    <p:extLst>
      <p:ext uri="{BB962C8B-B14F-4D97-AF65-F5344CB8AC3E}">
        <p14:creationId xmlns:p14="http://schemas.microsoft.com/office/powerpoint/2010/main" val="265524436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3584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8639" indent="-288639" algn="l" defTabSz="913584" rtl="0" eaLnBrk="1" latinLnBrk="0" hangingPunct="1"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624" y="214752"/>
            <a:ext cx="8722895" cy="1072901"/>
          </a:xfrm>
          <a:prstGeom prst="rect">
            <a:avLst/>
          </a:prstGeom>
        </p:spPr>
        <p:txBody>
          <a:bodyPr vert="horz" lIns="91368" tIns="45718" rIns="91368" bIns="45718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553" y="1446760"/>
            <a:ext cx="8714720" cy="4529015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184232"/>
            <a:ext cx="9144000" cy="673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718" rIns="91368" bIns="45718" rtlCol="0" anchor="ctr"/>
          <a:lstStyle/>
          <a:p>
            <a:pPr algn="ctr" defTabSz="456771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279" y="6338395"/>
            <a:ext cx="1237095" cy="36544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868" y="6343280"/>
            <a:ext cx="511343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500" b="1">
                <a:solidFill>
                  <a:schemeClr val="bg1"/>
                </a:solidFill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1D6847D1-4840-4ABD-A8C5-6834EFACE218}" type="slidenum">
              <a:rPr lang="en-US" smtClean="0">
                <a:solidFill>
                  <a:prstClr val="white"/>
                </a:solidFill>
                <a:latin typeface="Arial"/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5650" y="6390417"/>
            <a:ext cx="2231701" cy="276999"/>
          </a:xfrm>
          <a:prstGeom prst="rect">
            <a:avLst/>
          </a:prstGeom>
        </p:spPr>
        <p:txBody>
          <a:bodyPr vert="horz" lIns="91368" tIns="45718" rIns="91368" bIns="45718" rtlCol="0" anchor="ctr"/>
          <a:lstStyle/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white"/>
                </a:solidFill>
                <a:latin typeface="Arial"/>
              </a:rPr>
              <a:t>Copyright 2016 RiskLens, Inc.</a:t>
            </a:r>
          </a:p>
        </p:txBody>
      </p:sp>
    </p:spTree>
    <p:extLst>
      <p:ext uri="{BB962C8B-B14F-4D97-AF65-F5344CB8AC3E}">
        <p14:creationId xmlns:p14="http://schemas.microsoft.com/office/powerpoint/2010/main" val="265524436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3584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8639" indent="-288639" algn="l" defTabSz="913584" rtl="0" eaLnBrk="1" latinLnBrk="0" hangingPunct="1"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66AE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27" name="Picture 8" descr="thin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01"/>
            <a:ext cx="9144000" cy="73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5849"/>
            <a:ext cx="2438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600" dirty="0">
                <a:solidFill>
                  <a:srgbClr val="FFFFFF"/>
                </a:solidFill>
              </a:rPr>
              <a:t>www.vita.virginia.gov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66AE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32" name="Picture 9" descr="VITA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0336"/>
            <a:ext cx="1447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VITAtext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7165"/>
            <a:ext cx="4953000" cy="36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state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842" y="3810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8382004" y="6542052"/>
            <a:ext cx="204788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100" dirty="0" smtClean="0">
                <a:solidFill>
                  <a:srgbClr val="FFFFFF"/>
                </a:solidFill>
              </a:rPr>
              <a:t>Page </a:t>
            </a:r>
            <a:fld id="{14FA2593-2D06-4ABC-8A32-B80D5589C2E5}" type="slidenum">
              <a:rPr lang="en-US" altLang="en-US" sz="1100" smtClean="0">
                <a:solidFill>
                  <a:srgbClr val="FFFFFF"/>
                </a:solidFill>
              </a:rPr>
              <a:pPr algn="ctr"/>
              <a:t>‹#›</a:t>
            </a:fld>
            <a:r>
              <a:rPr lang="en-US" altLang="en-US" sz="1100" dirty="0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5pPr>
      <a:lvl6pPr marL="456771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6pPr>
      <a:lvl7pPr marL="913584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7pPr>
      <a:lvl8pPr marL="1370376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8pPr>
      <a:lvl9pPr marL="1827168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9pPr>
    </p:titleStyle>
    <p:bodyStyle>
      <a:lvl1pPr marL="342610" indent="-34261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279" indent="-28551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1990" indent="-22840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598760" indent="-22840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5531" indent="-22840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2344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69136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5928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2742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9209" y="1146619"/>
            <a:ext cx="8473045" cy="504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68" tIns="45718" rIns="1827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3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08293" y="6405693"/>
            <a:ext cx="3486675" cy="28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18" rIns="0" bIns="45718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6D6F7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41907" y="341915"/>
            <a:ext cx="8470457" cy="49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18" rIns="0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322" y="6404811"/>
            <a:ext cx="319953" cy="290231"/>
          </a:xfrm>
          <a:prstGeom prst="rect">
            <a:avLst/>
          </a:prstGeom>
        </p:spPr>
        <p:txBody>
          <a:bodyPr vert="horz" lIns="0" tIns="45718" rIns="0" bIns="45718" rtlCol="0" anchor="b"/>
          <a:lstStyle>
            <a:lvl1pPr algn="r">
              <a:defRPr sz="1100" b="0">
                <a:solidFill>
                  <a:srgbClr val="6D6F7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6578208-8498-2F44-B6B8-75D12F0F2A3C}" type="slidenum">
              <a:rPr lang="en-US" smtClean="0">
                <a:ea typeface="ＭＳ Ｐゴシック" pitchFamily="34" charset="-128"/>
              </a:rPr>
              <a:pPr>
                <a:defRPr/>
              </a:pPr>
              <a:t>‹#›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1763471" y="6413056"/>
            <a:ext cx="639756" cy="284489"/>
          </a:xfrm>
          <a:prstGeom prst="rect">
            <a:avLst/>
          </a:prstGeom>
        </p:spPr>
        <p:txBody>
          <a:bodyPr vert="horz" lIns="0" tIns="45718" rIns="0" bIns="45718" rtlCol="0" anchor="b"/>
          <a:lstStyle>
            <a:lvl1pPr algn="r">
              <a:defRPr sz="800">
                <a:solidFill>
                  <a:srgbClr val="6D6F7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03459" y="62877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2300" dirty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333787" y="6348905"/>
            <a:ext cx="1353707" cy="282255"/>
            <a:chOff x="2336800" y="2667000"/>
            <a:chExt cx="3098800" cy="646113"/>
          </a:xfrm>
        </p:grpSpPr>
        <p:sp>
          <p:nvSpPr>
            <p:cNvPr id="11" name="AutoShape 1"/>
            <p:cNvSpPr>
              <a:spLocks/>
            </p:cNvSpPr>
            <p:nvPr/>
          </p:nvSpPr>
          <p:spPr bwMode="auto">
            <a:xfrm>
              <a:off x="2349500" y="2857500"/>
              <a:ext cx="3086100" cy="455613"/>
            </a:xfrm>
            <a:custGeom>
              <a:avLst/>
              <a:gdLst/>
              <a:ahLst/>
              <a:cxnLst/>
              <a:rect l="0" t="0" r="r" b="b"/>
              <a:pathLst>
                <a:path w="21600" h="21599">
                  <a:moveTo>
                    <a:pt x="0" y="21169"/>
                  </a:moveTo>
                  <a:lnTo>
                    <a:pt x="679" y="21169"/>
                  </a:lnTo>
                  <a:lnTo>
                    <a:pt x="679" y="8241"/>
                  </a:lnTo>
                  <a:lnTo>
                    <a:pt x="0" y="8241"/>
                  </a:lnTo>
                  <a:lnTo>
                    <a:pt x="0" y="21169"/>
                  </a:lnTo>
                  <a:close/>
                  <a:moveTo>
                    <a:pt x="2405" y="7812"/>
                  </a:moveTo>
                  <a:cubicBezTo>
                    <a:pt x="2140" y="7812"/>
                    <a:pt x="1950" y="8341"/>
                    <a:pt x="1793" y="9904"/>
                  </a:cubicBezTo>
                  <a:lnTo>
                    <a:pt x="1786" y="9904"/>
                  </a:lnTo>
                  <a:lnTo>
                    <a:pt x="1786" y="8241"/>
                  </a:lnTo>
                  <a:lnTo>
                    <a:pt x="1107" y="8241"/>
                  </a:lnTo>
                  <a:lnTo>
                    <a:pt x="1107" y="21169"/>
                  </a:lnTo>
                  <a:lnTo>
                    <a:pt x="1786" y="21169"/>
                  </a:lnTo>
                  <a:lnTo>
                    <a:pt x="1786" y="14466"/>
                  </a:lnTo>
                  <a:cubicBezTo>
                    <a:pt x="1786" y="12853"/>
                    <a:pt x="1864" y="11467"/>
                    <a:pt x="2140" y="11467"/>
                  </a:cubicBezTo>
                  <a:cubicBezTo>
                    <a:pt x="2476" y="11467"/>
                    <a:pt x="2446" y="13635"/>
                    <a:pt x="2446" y="14869"/>
                  </a:cubicBezTo>
                  <a:lnTo>
                    <a:pt x="2446" y="21169"/>
                  </a:lnTo>
                  <a:lnTo>
                    <a:pt x="3124" y="21169"/>
                  </a:lnTo>
                  <a:lnTo>
                    <a:pt x="3124" y="13181"/>
                  </a:lnTo>
                  <a:cubicBezTo>
                    <a:pt x="3124" y="10005"/>
                    <a:pt x="2919" y="7812"/>
                    <a:pt x="2405" y="7812"/>
                  </a:cubicBezTo>
                  <a:close/>
                  <a:moveTo>
                    <a:pt x="3814" y="2067"/>
                  </a:moveTo>
                  <a:cubicBezTo>
                    <a:pt x="3628" y="3503"/>
                    <a:pt x="3620" y="4813"/>
                    <a:pt x="3620" y="6602"/>
                  </a:cubicBezTo>
                  <a:lnTo>
                    <a:pt x="3620" y="8241"/>
                  </a:lnTo>
                  <a:lnTo>
                    <a:pt x="3382" y="8241"/>
                  </a:lnTo>
                  <a:lnTo>
                    <a:pt x="3382" y="12023"/>
                  </a:lnTo>
                  <a:lnTo>
                    <a:pt x="3620" y="12023"/>
                  </a:lnTo>
                  <a:lnTo>
                    <a:pt x="3620" y="21169"/>
                  </a:lnTo>
                  <a:lnTo>
                    <a:pt x="4299" y="21169"/>
                  </a:lnTo>
                  <a:lnTo>
                    <a:pt x="4299" y="12023"/>
                  </a:lnTo>
                  <a:lnTo>
                    <a:pt x="4772" y="12023"/>
                  </a:lnTo>
                  <a:lnTo>
                    <a:pt x="4772" y="8241"/>
                  </a:lnTo>
                  <a:lnTo>
                    <a:pt x="4299" y="8241"/>
                  </a:lnTo>
                  <a:lnTo>
                    <a:pt x="4299" y="6150"/>
                  </a:lnTo>
                  <a:cubicBezTo>
                    <a:pt x="4299" y="4687"/>
                    <a:pt x="4359" y="3982"/>
                    <a:pt x="4534" y="3982"/>
                  </a:cubicBezTo>
                  <a:cubicBezTo>
                    <a:pt x="4623" y="3982"/>
                    <a:pt x="4694" y="4184"/>
                    <a:pt x="4773" y="4410"/>
                  </a:cubicBezTo>
                  <a:lnTo>
                    <a:pt x="4773" y="453"/>
                  </a:lnTo>
                  <a:cubicBezTo>
                    <a:pt x="4679" y="126"/>
                    <a:pt x="4586" y="0"/>
                    <a:pt x="4482" y="0"/>
                  </a:cubicBezTo>
                  <a:cubicBezTo>
                    <a:pt x="4225" y="-1"/>
                    <a:pt x="3982" y="731"/>
                    <a:pt x="3814" y="2067"/>
                  </a:cubicBezTo>
                  <a:close/>
                  <a:moveTo>
                    <a:pt x="5992" y="7812"/>
                  </a:moveTo>
                  <a:cubicBezTo>
                    <a:pt x="5377" y="7812"/>
                    <a:pt x="4840" y="10307"/>
                    <a:pt x="4840" y="14718"/>
                  </a:cubicBezTo>
                  <a:cubicBezTo>
                    <a:pt x="4840" y="19129"/>
                    <a:pt x="5380" y="21598"/>
                    <a:pt x="5992" y="21598"/>
                  </a:cubicBezTo>
                  <a:cubicBezTo>
                    <a:pt x="6607" y="21598"/>
                    <a:pt x="7144" y="19104"/>
                    <a:pt x="7144" y="14718"/>
                  </a:cubicBezTo>
                  <a:cubicBezTo>
                    <a:pt x="7144" y="10307"/>
                    <a:pt x="6607" y="7812"/>
                    <a:pt x="5992" y="7812"/>
                  </a:cubicBezTo>
                  <a:close/>
                  <a:moveTo>
                    <a:pt x="5992" y="17616"/>
                  </a:moveTo>
                  <a:cubicBezTo>
                    <a:pt x="5716" y="17616"/>
                    <a:pt x="5556" y="16356"/>
                    <a:pt x="5556" y="14718"/>
                  </a:cubicBezTo>
                  <a:cubicBezTo>
                    <a:pt x="5556" y="13130"/>
                    <a:pt x="5716" y="11794"/>
                    <a:pt x="5992" y="11794"/>
                  </a:cubicBezTo>
                  <a:cubicBezTo>
                    <a:pt x="6268" y="11794"/>
                    <a:pt x="6428" y="13131"/>
                    <a:pt x="6428" y="14718"/>
                  </a:cubicBezTo>
                  <a:cubicBezTo>
                    <a:pt x="6428" y="16356"/>
                    <a:pt x="6268" y="17616"/>
                    <a:pt x="5992" y="17616"/>
                  </a:cubicBezTo>
                  <a:close/>
                  <a:moveTo>
                    <a:pt x="8117" y="10358"/>
                  </a:moveTo>
                  <a:lnTo>
                    <a:pt x="8110" y="10358"/>
                  </a:lnTo>
                  <a:lnTo>
                    <a:pt x="8110" y="8241"/>
                  </a:lnTo>
                  <a:lnTo>
                    <a:pt x="7431" y="8241"/>
                  </a:lnTo>
                  <a:lnTo>
                    <a:pt x="7431" y="21171"/>
                  </a:lnTo>
                  <a:lnTo>
                    <a:pt x="8110" y="21171"/>
                  </a:lnTo>
                  <a:lnTo>
                    <a:pt x="8110" y="15952"/>
                  </a:lnTo>
                  <a:cubicBezTo>
                    <a:pt x="8110" y="13735"/>
                    <a:pt x="8203" y="12047"/>
                    <a:pt x="8580" y="12047"/>
                  </a:cubicBezTo>
                  <a:cubicBezTo>
                    <a:pt x="8684" y="12047"/>
                    <a:pt x="8773" y="12121"/>
                    <a:pt x="8866" y="12475"/>
                  </a:cubicBezTo>
                  <a:lnTo>
                    <a:pt x="8866" y="8063"/>
                  </a:lnTo>
                  <a:lnTo>
                    <a:pt x="8736" y="8063"/>
                  </a:lnTo>
                  <a:cubicBezTo>
                    <a:pt x="8471" y="8064"/>
                    <a:pt x="8248" y="8771"/>
                    <a:pt x="8117" y="10358"/>
                  </a:cubicBezTo>
                  <a:close/>
                  <a:moveTo>
                    <a:pt x="11693" y="7812"/>
                  </a:moveTo>
                  <a:cubicBezTo>
                    <a:pt x="11432" y="7812"/>
                    <a:pt x="11174" y="8671"/>
                    <a:pt x="11044" y="10283"/>
                  </a:cubicBezTo>
                  <a:cubicBezTo>
                    <a:pt x="10906" y="8569"/>
                    <a:pt x="10667" y="7812"/>
                    <a:pt x="10392" y="7812"/>
                  </a:cubicBezTo>
                  <a:cubicBezTo>
                    <a:pt x="10146" y="7812"/>
                    <a:pt x="9948" y="8417"/>
                    <a:pt x="9788" y="9854"/>
                  </a:cubicBezTo>
                  <a:lnTo>
                    <a:pt x="9780" y="9854"/>
                  </a:lnTo>
                  <a:lnTo>
                    <a:pt x="9780" y="8241"/>
                  </a:lnTo>
                  <a:lnTo>
                    <a:pt x="9102" y="8241"/>
                  </a:lnTo>
                  <a:lnTo>
                    <a:pt x="9102" y="21169"/>
                  </a:lnTo>
                  <a:lnTo>
                    <a:pt x="9780" y="21169"/>
                  </a:lnTo>
                  <a:lnTo>
                    <a:pt x="9780" y="14996"/>
                  </a:lnTo>
                  <a:cubicBezTo>
                    <a:pt x="9780" y="13559"/>
                    <a:pt x="9780" y="11366"/>
                    <a:pt x="10082" y="11366"/>
                  </a:cubicBezTo>
                  <a:cubicBezTo>
                    <a:pt x="10384" y="11366"/>
                    <a:pt x="10384" y="13559"/>
                    <a:pt x="10384" y="14996"/>
                  </a:cubicBezTo>
                  <a:lnTo>
                    <a:pt x="10384" y="21169"/>
                  </a:lnTo>
                  <a:lnTo>
                    <a:pt x="11063" y="21169"/>
                  </a:lnTo>
                  <a:lnTo>
                    <a:pt x="11063" y="14996"/>
                  </a:lnTo>
                  <a:cubicBezTo>
                    <a:pt x="11063" y="13459"/>
                    <a:pt x="11074" y="11467"/>
                    <a:pt x="11387" y="11467"/>
                  </a:cubicBezTo>
                  <a:cubicBezTo>
                    <a:pt x="11674" y="11467"/>
                    <a:pt x="11667" y="13659"/>
                    <a:pt x="11667" y="14996"/>
                  </a:cubicBezTo>
                  <a:lnTo>
                    <a:pt x="11667" y="21169"/>
                  </a:lnTo>
                  <a:lnTo>
                    <a:pt x="12345" y="21169"/>
                  </a:lnTo>
                  <a:lnTo>
                    <a:pt x="12345" y="12927"/>
                  </a:lnTo>
                  <a:cubicBezTo>
                    <a:pt x="12345" y="9955"/>
                    <a:pt x="12177" y="7812"/>
                    <a:pt x="11693" y="7812"/>
                  </a:cubicBezTo>
                  <a:close/>
                  <a:moveTo>
                    <a:pt x="14184" y="9501"/>
                  </a:moveTo>
                  <a:cubicBezTo>
                    <a:pt x="14042" y="8367"/>
                    <a:pt x="13811" y="7812"/>
                    <a:pt x="13591" y="7812"/>
                  </a:cubicBezTo>
                  <a:cubicBezTo>
                    <a:pt x="13024" y="7812"/>
                    <a:pt x="12633" y="10988"/>
                    <a:pt x="12633" y="14692"/>
                  </a:cubicBezTo>
                  <a:cubicBezTo>
                    <a:pt x="12633" y="18398"/>
                    <a:pt x="13032" y="21598"/>
                    <a:pt x="13598" y="21598"/>
                  </a:cubicBezTo>
                  <a:cubicBezTo>
                    <a:pt x="13822" y="21598"/>
                    <a:pt x="14057" y="21020"/>
                    <a:pt x="14176" y="19734"/>
                  </a:cubicBezTo>
                  <a:lnTo>
                    <a:pt x="14184" y="19734"/>
                  </a:lnTo>
                  <a:lnTo>
                    <a:pt x="14184" y="21169"/>
                  </a:lnTo>
                  <a:lnTo>
                    <a:pt x="14862" y="21169"/>
                  </a:lnTo>
                  <a:lnTo>
                    <a:pt x="14862" y="8241"/>
                  </a:lnTo>
                  <a:lnTo>
                    <a:pt x="14184" y="8241"/>
                  </a:lnTo>
                  <a:lnTo>
                    <a:pt x="14184" y="9501"/>
                  </a:lnTo>
                  <a:close/>
                  <a:moveTo>
                    <a:pt x="13770" y="17616"/>
                  </a:moveTo>
                  <a:cubicBezTo>
                    <a:pt x="13494" y="17616"/>
                    <a:pt x="13334" y="16356"/>
                    <a:pt x="13334" y="14718"/>
                  </a:cubicBezTo>
                  <a:cubicBezTo>
                    <a:pt x="13334" y="13129"/>
                    <a:pt x="13494" y="11794"/>
                    <a:pt x="13770" y="11794"/>
                  </a:cubicBezTo>
                  <a:cubicBezTo>
                    <a:pt x="14046" y="11794"/>
                    <a:pt x="14206" y="13130"/>
                    <a:pt x="14206" y="14718"/>
                  </a:cubicBezTo>
                  <a:cubicBezTo>
                    <a:pt x="14206" y="16356"/>
                    <a:pt x="14046" y="17616"/>
                    <a:pt x="13770" y="17616"/>
                  </a:cubicBezTo>
                  <a:close/>
                  <a:moveTo>
                    <a:pt x="16037" y="4360"/>
                  </a:moveTo>
                  <a:lnTo>
                    <a:pt x="15358" y="4360"/>
                  </a:lnTo>
                  <a:lnTo>
                    <a:pt x="15358" y="8241"/>
                  </a:lnTo>
                  <a:lnTo>
                    <a:pt x="15138" y="8241"/>
                  </a:lnTo>
                  <a:lnTo>
                    <a:pt x="15138" y="12023"/>
                  </a:lnTo>
                  <a:lnTo>
                    <a:pt x="15358" y="12023"/>
                  </a:lnTo>
                  <a:lnTo>
                    <a:pt x="15358" y="21169"/>
                  </a:lnTo>
                  <a:lnTo>
                    <a:pt x="16037" y="21169"/>
                  </a:lnTo>
                  <a:lnTo>
                    <a:pt x="16037" y="12023"/>
                  </a:lnTo>
                  <a:lnTo>
                    <a:pt x="16421" y="12023"/>
                  </a:lnTo>
                  <a:lnTo>
                    <a:pt x="16421" y="8241"/>
                  </a:lnTo>
                  <a:lnTo>
                    <a:pt x="16037" y="8241"/>
                  </a:lnTo>
                  <a:lnTo>
                    <a:pt x="16037" y="4360"/>
                  </a:lnTo>
                  <a:close/>
                  <a:moveTo>
                    <a:pt x="16619" y="21169"/>
                  </a:moveTo>
                  <a:lnTo>
                    <a:pt x="17297" y="21169"/>
                  </a:lnTo>
                  <a:lnTo>
                    <a:pt x="17297" y="8241"/>
                  </a:lnTo>
                  <a:lnTo>
                    <a:pt x="16619" y="8241"/>
                  </a:lnTo>
                  <a:lnTo>
                    <a:pt x="16619" y="21169"/>
                  </a:lnTo>
                  <a:close/>
                  <a:moveTo>
                    <a:pt x="17588" y="14845"/>
                  </a:moveTo>
                  <a:cubicBezTo>
                    <a:pt x="17588" y="18750"/>
                    <a:pt x="18062" y="21598"/>
                    <a:pt x="18628" y="21598"/>
                  </a:cubicBezTo>
                  <a:cubicBezTo>
                    <a:pt x="18792" y="21598"/>
                    <a:pt x="18956" y="21372"/>
                    <a:pt x="19106" y="20867"/>
                  </a:cubicBezTo>
                  <a:lnTo>
                    <a:pt x="19106" y="16986"/>
                  </a:lnTo>
                  <a:cubicBezTo>
                    <a:pt x="19016" y="17541"/>
                    <a:pt x="18886" y="17868"/>
                    <a:pt x="18766" y="17868"/>
                  </a:cubicBezTo>
                  <a:cubicBezTo>
                    <a:pt x="18487" y="17868"/>
                    <a:pt x="18289" y="16559"/>
                    <a:pt x="18289" y="14692"/>
                  </a:cubicBezTo>
                  <a:cubicBezTo>
                    <a:pt x="18289" y="12903"/>
                    <a:pt x="18494" y="11543"/>
                    <a:pt x="18755" y="11543"/>
                  </a:cubicBezTo>
                  <a:cubicBezTo>
                    <a:pt x="18886" y="11543"/>
                    <a:pt x="19005" y="11946"/>
                    <a:pt x="19106" y="12450"/>
                  </a:cubicBezTo>
                  <a:lnTo>
                    <a:pt x="19106" y="8570"/>
                  </a:lnTo>
                  <a:cubicBezTo>
                    <a:pt x="18971" y="8064"/>
                    <a:pt x="18815" y="7812"/>
                    <a:pt x="18658" y="7812"/>
                  </a:cubicBezTo>
                  <a:cubicBezTo>
                    <a:pt x="18058" y="7812"/>
                    <a:pt x="17588" y="10685"/>
                    <a:pt x="17588" y="14845"/>
                  </a:cubicBezTo>
                  <a:close/>
                  <a:moveTo>
                    <a:pt x="20921" y="8241"/>
                  </a:moveTo>
                  <a:lnTo>
                    <a:pt x="20921" y="9502"/>
                  </a:lnTo>
                  <a:cubicBezTo>
                    <a:pt x="20780" y="8368"/>
                    <a:pt x="20549" y="7812"/>
                    <a:pt x="20329" y="7812"/>
                  </a:cubicBezTo>
                  <a:cubicBezTo>
                    <a:pt x="19762" y="7812"/>
                    <a:pt x="19370" y="10989"/>
                    <a:pt x="19370" y="14693"/>
                  </a:cubicBezTo>
                  <a:cubicBezTo>
                    <a:pt x="19370" y="18398"/>
                    <a:pt x="19769" y="21599"/>
                    <a:pt x="20336" y="21599"/>
                  </a:cubicBezTo>
                  <a:cubicBezTo>
                    <a:pt x="20560" y="21599"/>
                    <a:pt x="20795" y="21020"/>
                    <a:pt x="20914" y="19734"/>
                  </a:cubicBezTo>
                  <a:lnTo>
                    <a:pt x="20921" y="19734"/>
                  </a:lnTo>
                  <a:lnTo>
                    <a:pt x="20921" y="21169"/>
                  </a:lnTo>
                  <a:lnTo>
                    <a:pt x="21600" y="21169"/>
                  </a:lnTo>
                  <a:lnTo>
                    <a:pt x="21600" y="8241"/>
                  </a:lnTo>
                  <a:lnTo>
                    <a:pt x="20921" y="8241"/>
                  </a:lnTo>
                  <a:close/>
                  <a:moveTo>
                    <a:pt x="20508" y="17616"/>
                  </a:moveTo>
                  <a:cubicBezTo>
                    <a:pt x="20232" y="17616"/>
                    <a:pt x="20071" y="16356"/>
                    <a:pt x="20071" y="14718"/>
                  </a:cubicBezTo>
                  <a:cubicBezTo>
                    <a:pt x="20071" y="13129"/>
                    <a:pt x="20232" y="11794"/>
                    <a:pt x="20508" y="11794"/>
                  </a:cubicBezTo>
                  <a:cubicBezTo>
                    <a:pt x="20783" y="11794"/>
                    <a:pt x="20944" y="13130"/>
                    <a:pt x="20944" y="14718"/>
                  </a:cubicBezTo>
                  <a:cubicBezTo>
                    <a:pt x="20944" y="16356"/>
                    <a:pt x="20783" y="17616"/>
                    <a:pt x="20508" y="17616"/>
                  </a:cubicBezTo>
                  <a:close/>
                  <a:moveTo>
                    <a:pt x="20508" y="17616"/>
                  </a:moveTo>
                </a:path>
              </a:pathLst>
            </a:custGeom>
            <a:solidFill>
              <a:srgbClr val="03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" name="AutoShape 2"/>
            <p:cNvSpPr>
              <a:spLocks/>
            </p:cNvSpPr>
            <p:nvPr/>
          </p:nvSpPr>
          <p:spPr bwMode="auto">
            <a:xfrm>
              <a:off x="23368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1"/>
                  </a:moveTo>
                  <a:cubicBezTo>
                    <a:pt x="21600" y="16736"/>
                    <a:pt x="16731" y="21600"/>
                    <a:pt x="10800" y="21600"/>
                  </a:cubicBezTo>
                  <a:cubicBezTo>
                    <a:pt x="4869" y="21600"/>
                    <a:pt x="0" y="16736"/>
                    <a:pt x="0" y="10801"/>
                  </a:cubicBezTo>
                  <a:cubicBezTo>
                    <a:pt x="0" y="4875"/>
                    <a:pt x="4869" y="0"/>
                    <a:pt x="10800" y="0"/>
                  </a:cubicBezTo>
                  <a:cubicBezTo>
                    <a:pt x="16731" y="0"/>
                    <a:pt x="21600" y="4873"/>
                    <a:pt x="21600" y="10801"/>
                  </a:cubicBezTo>
                </a:path>
              </a:pathLst>
            </a:custGeom>
            <a:solidFill>
              <a:srgbClr val="03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" name="AutoShape 3"/>
            <p:cNvSpPr>
              <a:spLocks/>
            </p:cNvSpPr>
            <p:nvPr/>
          </p:nvSpPr>
          <p:spPr bwMode="auto">
            <a:xfrm>
              <a:off x="26035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32" y="21598"/>
                    <a:pt x="10799" y="21598"/>
                  </a:cubicBezTo>
                  <a:cubicBezTo>
                    <a:pt x="4871" y="21598"/>
                    <a:pt x="0" y="16734"/>
                    <a:pt x="0" y="10800"/>
                  </a:cubicBezTo>
                  <a:cubicBezTo>
                    <a:pt x="0" y="4874"/>
                    <a:pt x="4871" y="0"/>
                    <a:pt x="10799" y="0"/>
                  </a:cubicBezTo>
                  <a:cubicBezTo>
                    <a:pt x="16729" y="-2"/>
                    <a:pt x="21600" y="4872"/>
                    <a:pt x="21600" y="10800"/>
                  </a:cubicBezTo>
                </a:path>
              </a:pathLst>
            </a:custGeom>
            <a:solidFill>
              <a:srgbClr val="245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" name="AutoShape 4"/>
            <p:cNvSpPr>
              <a:spLocks/>
            </p:cNvSpPr>
            <p:nvPr/>
          </p:nvSpPr>
          <p:spPr bwMode="auto">
            <a:xfrm>
              <a:off x="28702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6" y="21598"/>
                    <a:pt x="10798" y="21598"/>
                  </a:cubicBezTo>
                  <a:cubicBezTo>
                    <a:pt x="4868" y="21598"/>
                    <a:pt x="0" y="16734"/>
                    <a:pt x="0" y="10800"/>
                  </a:cubicBezTo>
                  <a:cubicBezTo>
                    <a:pt x="0" y="4874"/>
                    <a:pt x="4868" y="0"/>
                    <a:pt x="10798" y="0"/>
                  </a:cubicBezTo>
                  <a:cubicBezTo>
                    <a:pt x="16726" y="-2"/>
                    <a:pt x="21600" y="4872"/>
                    <a:pt x="21600" y="10800"/>
                  </a:cubicBezTo>
                </a:path>
              </a:pathLst>
            </a:custGeom>
            <a:solidFill>
              <a:srgbClr val="EB2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" name="AutoShape 5"/>
            <p:cNvSpPr>
              <a:spLocks/>
            </p:cNvSpPr>
            <p:nvPr/>
          </p:nvSpPr>
          <p:spPr bwMode="auto">
            <a:xfrm>
              <a:off x="31242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9" y="21598"/>
                    <a:pt x="10797" y="21598"/>
                  </a:cubicBezTo>
                  <a:cubicBezTo>
                    <a:pt x="4871" y="21598"/>
                    <a:pt x="0" y="16734"/>
                    <a:pt x="0" y="10800"/>
                  </a:cubicBezTo>
                  <a:cubicBezTo>
                    <a:pt x="0" y="4874"/>
                    <a:pt x="4871" y="0"/>
                    <a:pt x="10797" y="0"/>
                  </a:cubicBezTo>
                  <a:cubicBezTo>
                    <a:pt x="16729" y="-2"/>
                    <a:pt x="21600" y="4872"/>
                    <a:pt x="21600" y="10800"/>
                  </a:cubicBezTo>
                </a:path>
              </a:pathLst>
            </a:custGeom>
            <a:solidFill>
              <a:srgbClr val="FD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" name="AutoShape 6"/>
            <p:cNvSpPr>
              <a:spLocks/>
            </p:cNvSpPr>
            <p:nvPr/>
          </p:nvSpPr>
          <p:spPr bwMode="auto">
            <a:xfrm>
              <a:off x="33909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8" y="21598"/>
                    <a:pt x="10797" y="21598"/>
                  </a:cubicBezTo>
                  <a:cubicBezTo>
                    <a:pt x="4874" y="21598"/>
                    <a:pt x="0" y="16734"/>
                    <a:pt x="0" y="10800"/>
                  </a:cubicBezTo>
                  <a:cubicBezTo>
                    <a:pt x="0" y="4874"/>
                    <a:pt x="4874" y="0"/>
                    <a:pt x="10797" y="0"/>
                  </a:cubicBezTo>
                  <a:cubicBezTo>
                    <a:pt x="16726" y="-2"/>
                    <a:pt x="21600" y="4872"/>
                    <a:pt x="21600" y="10800"/>
                  </a:cubicBezTo>
                </a:path>
              </a:pathLst>
            </a:custGeom>
            <a:solidFill>
              <a:srgbClr val="245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8" name="AutoShape 7"/>
            <p:cNvSpPr>
              <a:spLocks/>
            </p:cNvSpPr>
            <p:nvPr/>
          </p:nvSpPr>
          <p:spPr bwMode="auto">
            <a:xfrm>
              <a:off x="36576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1"/>
                  </a:moveTo>
                  <a:cubicBezTo>
                    <a:pt x="21600" y="16736"/>
                    <a:pt x="16727" y="21600"/>
                    <a:pt x="10799" y="21600"/>
                  </a:cubicBezTo>
                  <a:cubicBezTo>
                    <a:pt x="4871" y="21600"/>
                    <a:pt x="0" y="16736"/>
                    <a:pt x="0" y="10801"/>
                  </a:cubicBezTo>
                  <a:cubicBezTo>
                    <a:pt x="0" y="4875"/>
                    <a:pt x="4871" y="0"/>
                    <a:pt x="10799" y="0"/>
                  </a:cubicBezTo>
                  <a:cubicBezTo>
                    <a:pt x="16727" y="0"/>
                    <a:pt x="21600" y="4873"/>
                    <a:pt x="21600" y="10801"/>
                  </a:cubicBezTo>
                </a:path>
              </a:pathLst>
            </a:custGeom>
            <a:solidFill>
              <a:srgbClr val="EB2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9" name="AutoShape 8"/>
            <p:cNvSpPr>
              <a:spLocks/>
            </p:cNvSpPr>
            <p:nvPr/>
          </p:nvSpPr>
          <p:spPr bwMode="auto">
            <a:xfrm>
              <a:off x="39243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8" y="21598"/>
                    <a:pt x="10802" y="21598"/>
                  </a:cubicBezTo>
                  <a:cubicBezTo>
                    <a:pt x="4872" y="21598"/>
                    <a:pt x="0" y="16734"/>
                    <a:pt x="0" y="10800"/>
                  </a:cubicBezTo>
                  <a:cubicBezTo>
                    <a:pt x="0" y="4874"/>
                    <a:pt x="4872" y="0"/>
                    <a:pt x="10802" y="0"/>
                  </a:cubicBezTo>
                  <a:cubicBezTo>
                    <a:pt x="16728" y="-2"/>
                    <a:pt x="21600" y="4872"/>
                    <a:pt x="21600" y="10800"/>
                  </a:cubicBezTo>
                </a:path>
              </a:pathLst>
            </a:custGeom>
            <a:solidFill>
              <a:srgbClr val="245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20" name="AutoShape 9"/>
            <p:cNvSpPr>
              <a:spLocks/>
            </p:cNvSpPr>
            <p:nvPr/>
          </p:nvSpPr>
          <p:spPr bwMode="auto">
            <a:xfrm>
              <a:off x="44450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1"/>
                  </a:moveTo>
                  <a:cubicBezTo>
                    <a:pt x="21600" y="16736"/>
                    <a:pt x="16723" y="21600"/>
                    <a:pt x="10796" y="21600"/>
                  </a:cubicBezTo>
                  <a:cubicBezTo>
                    <a:pt x="4869" y="21600"/>
                    <a:pt x="0" y="16736"/>
                    <a:pt x="0" y="10801"/>
                  </a:cubicBezTo>
                  <a:cubicBezTo>
                    <a:pt x="0" y="4875"/>
                    <a:pt x="4869" y="0"/>
                    <a:pt x="10796" y="0"/>
                  </a:cubicBezTo>
                  <a:cubicBezTo>
                    <a:pt x="16723" y="0"/>
                    <a:pt x="21600" y="4873"/>
                    <a:pt x="21600" y="10801"/>
                  </a:cubicBezTo>
                </a:path>
              </a:pathLst>
            </a:custGeom>
            <a:solidFill>
              <a:srgbClr val="EB2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23" name="AutoShape 10"/>
            <p:cNvSpPr>
              <a:spLocks/>
            </p:cNvSpPr>
            <p:nvPr/>
          </p:nvSpPr>
          <p:spPr bwMode="auto">
            <a:xfrm>
              <a:off x="41783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1"/>
                  </a:moveTo>
                  <a:cubicBezTo>
                    <a:pt x="21600" y="16736"/>
                    <a:pt x="16731" y="21600"/>
                    <a:pt x="10800" y="21600"/>
                  </a:cubicBezTo>
                  <a:cubicBezTo>
                    <a:pt x="4869" y="21600"/>
                    <a:pt x="0" y="16736"/>
                    <a:pt x="0" y="10801"/>
                  </a:cubicBezTo>
                  <a:cubicBezTo>
                    <a:pt x="0" y="4875"/>
                    <a:pt x="4869" y="0"/>
                    <a:pt x="10800" y="0"/>
                  </a:cubicBezTo>
                  <a:cubicBezTo>
                    <a:pt x="16731" y="0"/>
                    <a:pt x="21600" y="4873"/>
                    <a:pt x="21600" y="10801"/>
                  </a:cubicBezTo>
                </a:path>
              </a:pathLst>
            </a:custGeom>
            <a:solidFill>
              <a:srgbClr val="FD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24" name="AutoShape 11"/>
            <p:cNvSpPr>
              <a:spLocks/>
            </p:cNvSpPr>
            <p:nvPr/>
          </p:nvSpPr>
          <p:spPr bwMode="auto">
            <a:xfrm>
              <a:off x="47117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7" y="21598"/>
                    <a:pt x="10796" y="21598"/>
                  </a:cubicBezTo>
                  <a:cubicBezTo>
                    <a:pt x="4869" y="21598"/>
                    <a:pt x="0" y="16734"/>
                    <a:pt x="0" y="10800"/>
                  </a:cubicBezTo>
                  <a:cubicBezTo>
                    <a:pt x="0" y="4874"/>
                    <a:pt x="4869" y="0"/>
                    <a:pt x="10796" y="0"/>
                  </a:cubicBezTo>
                  <a:cubicBezTo>
                    <a:pt x="16727" y="-2"/>
                    <a:pt x="21600" y="4872"/>
                    <a:pt x="21600" y="10800"/>
                  </a:cubicBezTo>
                </a:path>
              </a:pathLst>
            </a:custGeom>
            <a:solidFill>
              <a:srgbClr val="03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6444397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ヒラギノ角ゴ Pro W3" charset="0"/>
          <a:cs typeface="ヒラギノ角ゴ Pro W3" charset="0"/>
        </a:defRPr>
      </a:lvl5pPr>
      <a:lvl6pPr marL="456771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6pPr>
      <a:lvl7pPr marL="913584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7pPr>
      <a:lvl8pPr marL="1370376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8pPr>
      <a:lvl9pPr marL="1827168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9pPr>
    </p:titleStyle>
    <p:bodyStyle>
      <a:lvl1pPr marL="319752" indent="-319752" algn="l" rtl="0" eaLnBrk="1" fontAlgn="base" hangingPunct="1">
        <a:spcBef>
          <a:spcPct val="0"/>
        </a:spcBef>
        <a:spcAft>
          <a:spcPts val="800"/>
        </a:spcAft>
        <a:buClr>
          <a:schemeClr val="accent2"/>
        </a:buClr>
        <a:buSzPct val="120000"/>
        <a:buFont typeface="Arial" charset="0"/>
        <a:buChar char="•"/>
        <a:defRPr sz="2400"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639504" indent="-319752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SzPct val="120000"/>
        <a:buFont typeface="Arial"/>
        <a:buChar char="•"/>
        <a:defRPr sz="2300"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59256" indent="-319752" algn="l" rtl="0" eaLnBrk="1" fontAlgn="base" hangingPunct="1">
        <a:spcBef>
          <a:spcPct val="0"/>
        </a:spcBef>
        <a:spcAft>
          <a:spcPts val="800"/>
        </a:spcAft>
        <a:buClr>
          <a:schemeClr val="accent3"/>
        </a:buClr>
        <a:buSzPct val="120000"/>
        <a:buFont typeface="Arial"/>
        <a:buChar char="•"/>
        <a:defRPr sz="2000"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598760" indent="-228408" algn="l" rtl="0" eaLnBrk="1" fontAlgn="base" hangingPunct="1">
        <a:spcBef>
          <a:spcPct val="20000"/>
        </a:spcBef>
        <a:spcAft>
          <a:spcPct val="0"/>
        </a:spcAft>
        <a:buClr>
          <a:srgbClr val="669900"/>
        </a:buClr>
        <a:buFont typeface="Arial" charset="0"/>
        <a:buChar char="•"/>
        <a:defRPr sz="1600" kern="1200">
          <a:solidFill>
            <a:srgbClr val="3D3D3D"/>
          </a:solidFill>
          <a:latin typeface="+mn-lt"/>
          <a:ea typeface="ヒラギノ角ゴ Pro W3" charset="0"/>
          <a:cs typeface="+mn-cs"/>
        </a:defRPr>
      </a:lvl4pPr>
      <a:lvl5pPr marL="2055531" indent="-228408" algn="l" rtl="0" eaLnBrk="1" fontAlgn="base" hangingPunct="1">
        <a:spcBef>
          <a:spcPct val="20000"/>
        </a:spcBef>
        <a:spcAft>
          <a:spcPct val="0"/>
        </a:spcAft>
        <a:buClr>
          <a:srgbClr val="669900"/>
        </a:buClr>
        <a:buFont typeface="Arial" charset="0"/>
        <a:buChar char="•"/>
        <a:defRPr sz="1500" kern="1200">
          <a:solidFill>
            <a:srgbClr val="3D3D3D"/>
          </a:solidFill>
          <a:latin typeface="+mn-lt"/>
          <a:ea typeface="ヒラギノ角ゴ Pro W3" charset="0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66AE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27" name="Picture 8" descr="thin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01"/>
            <a:ext cx="9144000" cy="73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5849"/>
            <a:ext cx="2438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600" dirty="0">
                <a:solidFill>
                  <a:srgbClr val="FFFFFF"/>
                </a:solidFill>
              </a:rPr>
              <a:t>www.vita.virginia.gov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66AE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32" name="Picture 9" descr="VITA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0336"/>
            <a:ext cx="1447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VITAtext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7165"/>
            <a:ext cx="4953000" cy="36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state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842" y="3810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8382004" y="6542052"/>
            <a:ext cx="204788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100" dirty="0" smtClean="0">
                <a:solidFill>
                  <a:srgbClr val="FFFFFF"/>
                </a:solidFill>
              </a:rPr>
              <a:t>Page </a:t>
            </a:r>
            <a:fld id="{14FA2593-2D06-4ABC-8A32-B80D5589C2E5}" type="slidenum">
              <a:rPr lang="en-US" altLang="en-US" sz="1100" smtClean="0">
                <a:solidFill>
                  <a:srgbClr val="FFFFFF"/>
                </a:solidFill>
              </a:rPr>
              <a:pPr algn="ctr"/>
              <a:t>‹#›</a:t>
            </a:fld>
            <a:r>
              <a:rPr lang="en-US" altLang="en-US" sz="1100" dirty="0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5pPr>
      <a:lvl6pPr marL="456771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6pPr>
      <a:lvl7pPr marL="913584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7pPr>
      <a:lvl8pPr marL="1370376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8pPr>
      <a:lvl9pPr marL="1827168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9pPr>
    </p:titleStyle>
    <p:bodyStyle>
      <a:lvl1pPr marL="342610" indent="-34261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279" indent="-28551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1990" indent="-22840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598760" indent="-22840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5531" indent="-22840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2344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69136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5928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2742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66AE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27" name="Picture 8" descr="thin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01"/>
            <a:ext cx="9144000" cy="73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5849"/>
            <a:ext cx="2438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600" dirty="0">
                <a:solidFill>
                  <a:srgbClr val="FFFFFF"/>
                </a:solidFill>
              </a:rPr>
              <a:t>www.vita.virginia.gov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66AE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32" name="Picture 9" descr="VITA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0336"/>
            <a:ext cx="1447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VITAtext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7165"/>
            <a:ext cx="4953000" cy="36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state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842" y="3810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8382004" y="6542052"/>
            <a:ext cx="204788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100" dirty="0" smtClean="0">
                <a:solidFill>
                  <a:srgbClr val="FFFFFF"/>
                </a:solidFill>
              </a:rPr>
              <a:t>Page </a:t>
            </a:r>
            <a:fld id="{14FA2593-2D06-4ABC-8A32-B80D5589C2E5}" type="slidenum">
              <a:rPr lang="en-US" altLang="en-US" sz="1100" smtClean="0">
                <a:solidFill>
                  <a:srgbClr val="FFFFFF"/>
                </a:solidFill>
              </a:rPr>
              <a:pPr algn="ctr"/>
              <a:t>‹#›</a:t>
            </a:fld>
            <a:r>
              <a:rPr lang="en-US" altLang="en-US" sz="1100" dirty="0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5pPr>
      <a:lvl6pPr marL="456771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6pPr>
      <a:lvl7pPr marL="913584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7pPr>
      <a:lvl8pPr marL="1370376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8pPr>
      <a:lvl9pPr marL="1827168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9pPr>
    </p:titleStyle>
    <p:bodyStyle>
      <a:lvl1pPr marL="342610" indent="-34261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279" indent="-28551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1990" indent="-22840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598760" indent="-22840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5531" indent="-22840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2344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69136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5928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2742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66AE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27" name="Picture 8" descr="thin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01"/>
            <a:ext cx="9144000" cy="73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5849"/>
            <a:ext cx="2438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600" dirty="0">
                <a:solidFill>
                  <a:srgbClr val="FFFFFF"/>
                </a:solidFill>
              </a:rPr>
              <a:t>www.vita.virginia.gov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66AE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32" name="Picture 9" descr="VITA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0336"/>
            <a:ext cx="1447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VITAtext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7165"/>
            <a:ext cx="4953000" cy="36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state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842" y="3810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8382004" y="6542052"/>
            <a:ext cx="204788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100" dirty="0" smtClean="0">
                <a:solidFill>
                  <a:srgbClr val="FFFFFF"/>
                </a:solidFill>
              </a:rPr>
              <a:t>Page </a:t>
            </a:r>
            <a:fld id="{14FA2593-2D06-4ABC-8A32-B80D5589C2E5}" type="slidenum">
              <a:rPr lang="en-US" altLang="en-US" sz="1100" smtClean="0">
                <a:solidFill>
                  <a:srgbClr val="FFFFFF"/>
                </a:solidFill>
              </a:rPr>
              <a:pPr algn="ctr"/>
              <a:t>‹#›</a:t>
            </a:fld>
            <a:r>
              <a:rPr lang="en-US" altLang="en-US" sz="1100" dirty="0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5pPr>
      <a:lvl6pPr marL="456771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6pPr>
      <a:lvl7pPr marL="913584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7pPr>
      <a:lvl8pPr marL="1370376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8pPr>
      <a:lvl9pPr marL="1827168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9pPr>
    </p:titleStyle>
    <p:bodyStyle>
      <a:lvl1pPr marL="342610" indent="-34261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279" indent="-28551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1990" indent="-22840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598760" indent="-22840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5531" indent="-22840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2344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69136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5928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2742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66AE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27" name="Picture 8" descr="thin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01"/>
            <a:ext cx="9144000" cy="73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5849"/>
            <a:ext cx="2438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600" dirty="0">
                <a:solidFill>
                  <a:srgbClr val="FFFFFF"/>
                </a:solidFill>
              </a:rPr>
              <a:t>www.vita.virginia.gov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66AE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32" name="Picture 9" descr="VITA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0336"/>
            <a:ext cx="1447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VITAtext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7165"/>
            <a:ext cx="4953000" cy="36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state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842" y="3810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8382004" y="6542052"/>
            <a:ext cx="204788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100" dirty="0" smtClean="0">
                <a:solidFill>
                  <a:srgbClr val="FFFFFF"/>
                </a:solidFill>
              </a:rPr>
              <a:t>Page </a:t>
            </a:r>
            <a:fld id="{14FA2593-2D06-4ABC-8A32-B80D5589C2E5}" type="slidenum">
              <a:rPr lang="en-US" altLang="en-US" sz="1100" smtClean="0">
                <a:solidFill>
                  <a:srgbClr val="FFFFFF"/>
                </a:solidFill>
              </a:rPr>
              <a:pPr algn="ctr"/>
              <a:t>‹#›</a:t>
            </a:fld>
            <a:r>
              <a:rPr lang="en-US" altLang="en-US" sz="1100" dirty="0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5pPr>
      <a:lvl6pPr marL="456771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6pPr>
      <a:lvl7pPr marL="913584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7pPr>
      <a:lvl8pPr marL="1370376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8pPr>
      <a:lvl9pPr marL="1827168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9pPr>
    </p:titleStyle>
    <p:bodyStyle>
      <a:lvl1pPr marL="342610" indent="-34261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279" indent="-28551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1990" indent="-22840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598760" indent="-22840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5531" indent="-22840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2344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69136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5928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2742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66AE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27" name="Picture 8" descr="thin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01"/>
            <a:ext cx="9144000" cy="73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5849"/>
            <a:ext cx="2438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600" dirty="0">
                <a:solidFill>
                  <a:srgbClr val="FFFFFF"/>
                </a:solidFill>
              </a:rPr>
              <a:t>www.vita.virginia.gov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66AE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32" name="Picture 9" descr="VITA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0336"/>
            <a:ext cx="1447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VITAtext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7165"/>
            <a:ext cx="4953000" cy="36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state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842" y="3810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8382004" y="6542052"/>
            <a:ext cx="204788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100" dirty="0" smtClean="0">
                <a:solidFill>
                  <a:srgbClr val="FFFFFF"/>
                </a:solidFill>
              </a:rPr>
              <a:t>Page </a:t>
            </a:r>
            <a:fld id="{14FA2593-2D06-4ABC-8A32-B80D5589C2E5}" type="slidenum">
              <a:rPr lang="en-US" altLang="en-US" sz="1100" smtClean="0">
                <a:solidFill>
                  <a:srgbClr val="FFFFFF"/>
                </a:solidFill>
              </a:rPr>
              <a:pPr algn="ctr"/>
              <a:t>‹#›</a:t>
            </a:fld>
            <a:r>
              <a:rPr lang="en-US" altLang="en-US" sz="1100" dirty="0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5pPr>
      <a:lvl6pPr marL="456771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6pPr>
      <a:lvl7pPr marL="913584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7pPr>
      <a:lvl8pPr marL="1370376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8pPr>
      <a:lvl9pPr marL="1827168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9pPr>
    </p:titleStyle>
    <p:bodyStyle>
      <a:lvl1pPr marL="342610" indent="-34261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279" indent="-28551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1990" indent="-22840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598760" indent="-22840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5531" indent="-22840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2344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69136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5928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2742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66AE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27" name="Picture 8" descr="thin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01"/>
            <a:ext cx="9144000" cy="73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5849"/>
            <a:ext cx="2438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600" dirty="0">
                <a:solidFill>
                  <a:srgbClr val="FFFFFF"/>
                </a:solidFill>
              </a:rPr>
              <a:t>www.vita.virginia.gov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66AE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32" name="Picture 9" descr="VITA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0336"/>
            <a:ext cx="1447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VITAtext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7165"/>
            <a:ext cx="4953000" cy="36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state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842" y="3810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8382004" y="6542052"/>
            <a:ext cx="204788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100" dirty="0" smtClean="0">
                <a:solidFill>
                  <a:srgbClr val="FFFFFF"/>
                </a:solidFill>
              </a:rPr>
              <a:t>Page </a:t>
            </a:r>
            <a:fld id="{14FA2593-2D06-4ABC-8A32-B80D5589C2E5}" type="slidenum">
              <a:rPr lang="en-US" altLang="en-US" sz="1100" smtClean="0">
                <a:solidFill>
                  <a:srgbClr val="FFFFFF"/>
                </a:solidFill>
              </a:rPr>
              <a:pPr algn="ctr"/>
              <a:t>‹#›</a:t>
            </a:fld>
            <a:r>
              <a:rPr lang="en-US" altLang="en-US" sz="1100" dirty="0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5pPr>
      <a:lvl6pPr marL="456771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6pPr>
      <a:lvl7pPr marL="913584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7pPr>
      <a:lvl8pPr marL="1370376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8pPr>
      <a:lvl9pPr marL="1827168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9pPr>
    </p:titleStyle>
    <p:bodyStyle>
      <a:lvl1pPr marL="342610" indent="-34261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279" indent="-28551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1990" indent="-22840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598760" indent="-22840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5531" indent="-22840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2344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69136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5928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2742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66AE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27" name="Picture 8" descr="thin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01"/>
            <a:ext cx="9144000" cy="73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5849"/>
            <a:ext cx="2438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600" dirty="0">
                <a:solidFill>
                  <a:srgbClr val="FFFFFF"/>
                </a:solidFill>
              </a:rPr>
              <a:t>www.vita.virginia.gov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66AE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32" name="Picture 9" descr="VITA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0336"/>
            <a:ext cx="1447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VITAtext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7165"/>
            <a:ext cx="4953000" cy="36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state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842" y="3810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8382004" y="6542052"/>
            <a:ext cx="204788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100" dirty="0" smtClean="0">
                <a:solidFill>
                  <a:srgbClr val="FFFFFF"/>
                </a:solidFill>
              </a:rPr>
              <a:t>Page </a:t>
            </a:r>
            <a:fld id="{14FA2593-2D06-4ABC-8A32-B80D5589C2E5}" type="slidenum">
              <a:rPr lang="en-US" altLang="en-US" sz="1100" smtClean="0">
                <a:solidFill>
                  <a:srgbClr val="FFFFFF"/>
                </a:solidFill>
              </a:rPr>
              <a:pPr algn="ctr"/>
              <a:t>‹#›</a:t>
            </a:fld>
            <a:r>
              <a:rPr lang="en-US" altLang="en-US" sz="1100" dirty="0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5pPr>
      <a:lvl6pPr marL="456771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6pPr>
      <a:lvl7pPr marL="913584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7pPr>
      <a:lvl8pPr marL="1370376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8pPr>
      <a:lvl9pPr marL="1827168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9pPr>
    </p:titleStyle>
    <p:bodyStyle>
      <a:lvl1pPr marL="342610" indent="-34261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279" indent="-28551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1990" indent="-22840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598760" indent="-22840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5531" indent="-22840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2344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69136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5928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2742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66AE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27" name="Picture 8" descr="thin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01"/>
            <a:ext cx="9144000" cy="73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5849"/>
            <a:ext cx="2438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600" dirty="0">
                <a:solidFill>
                  <a:srgbClr val="FFFFFF"/>
                </a:solidFill>
              </a:rPr>
              <a:t>www.vita.virginia.gov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66AE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32" name="Picture 9" descr="VITA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0336"/>
            <a:ext cx="1447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VITAtext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7165"/>
            <a:ext cx="4953000" cy="36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state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842" y="3810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8382004" y="6542052"/>
            <a:ext cx="204788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100" dirty="0" smtClean="0">
                <a:solidFill>
                  <a:srgbClr val="FFFFFF"/>
                </a:solidFill>
              </a:rPr>
              <a:t>Page </a:t>
            </a:r>
            <a:fld id="{14FA2593-2D06-4ABC-8A32-B80D5589C2E5}" type="slidenum">
              <a:rPr lang="en-US" altLang="en-US" sz="1100" smtClean="0">
                <a:solidFill>
                  <a:srgbClr val="FFFFFF"/>
                </a:solidFill>
              </a:rPr>
              <a:pPr algn="ctr"/>
              <a:t>‹#›</a:t>
            </a:fld>
            <a:r>
              <a:rPr lang="en-US" altLang="en-US" sz="1100" dirty="0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5pPr>
      <a:lvl6pPr marL="456771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6pPr>
      <a:lvl7pPr marL="913584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7pPr>
      <a:lvl8pPr marL="1370376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8pPr>
      <a:lvl9pPr marL="1827168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9pPr>
    </p:titleStyle>
    <p:bodyStyle>
      <a:lvl1pPr marL="342610" indent="-34261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279" indent="-28551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1990" indent="-22840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598760" indent="-22840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5531" indent="-22840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2344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69136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5928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2742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66AE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27" name="Picture 8" descr="thin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01"/>
            <a:ext cx="9144000" cy="73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5849"/>
            <a:ext cx="2438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600" dirty="0">
                <a:solidFill>
                  <a:srgbClr val="FFFFFF"/>
                </a:solidFill>
              </a:rPr>
              <a:t>www.vita.virginia.gov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66AE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32" name="Picture 9" descr="VITA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0336"/>
            <a:ext cx="1447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VITAtext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7165"/>
            <a:ext cx="4953000" cy="36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state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842" y="3810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8382004" y="6542052"/>
            <a:ext cx="204788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100" dirty="0" smtClean="0">
                <a:solidFill>
                  <a:srgbClr val="FFFFFF"/>
                </a:solidFill>
              </a:rPr>
              <a:t>Page </a:t>
            </a:r>
            <a:fld id="{14FA2593-2D06-4ABC-8A32-B80D5589C2E5}" type="slidenum">
              <a:rPr lang="en-US" altLang="en-US" sz="1100" smtClean="0">
                <a:solidFill>
                  <a:srgbClr val="FFFFFF"/>
                </a:solidFill>
              </a:rPr>
              <a:pPr algn="ctr"/>
              <a:t>‹#›</a:t>
            </a:fld>
            <a:r>
              <a:rPr lang="en-US" altLang="en-US" sz="1100" dirty="0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5pPr>
      <a:lvl6pPr marL="456771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6pPr>
      <a:lvl7pPr marL="913584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7pPr>
      <a:lvl8pPr marL="1370376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8pPr>
      <a:lvl9pPr marL="1827168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9pPr>
    </p:titleStyle>
    <p:bodyStyle>
      <a:lvl1pPr marL="342610" indent="-34261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279" indent="-28551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1990" indent="-22840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598760" indent="-22840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5531" indent="-22840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2344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69136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5928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2742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66AE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27" name="Picture 8" descr="thin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01"/>
            <a:ext cx="9144000" cy="73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5849"/>
            <a:ext cx="2438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600" dirty="0">
                <a:solidFill>
                  <a:srgbClr val="FFFFFF"/>
                </a:solidFill>
              </a:rPr>
              <a:t>www.vita.virginia.gov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66AE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32" name="Picture 9" descr="VITA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0336"/>
            <a:ext cx="1447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VITAtext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7165"/>
            <a:ext cx="4953000" cy="36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state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842" y="3810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8382004" y="6542052"/>
            <a:ext cx="204788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100" dirty="0" smtClean="0">
                <a:solidFill>
                  <a:srgbClr val="FFFFFF"/>
                </a:solidFill>
              </a:rPr>
              <a:t>Page </a:t>
            </a:r>
            <a:fld id="{14FA2593-2D06-4ABC-8A32-B80D5589C2E5}" type="slidenum">
              <a:rPr lang="en-US" altLang="en-US" sz="1100" smtClean="0">
                <a:solidFill>
                  <a:srgbClr val="FFFFFF"/>
                </a:solidFill>
              </a:rPr>
              <a:pPr algn="ctr"/>
              <a:t>‹#›</a:t>
            </a:fld>
            <a:r>
              <a:rPr lang="en-US" altLang="en-US" sz="1100" dirty="0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5pPr>
      <a:lvl6pPr marL="456771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6pPr>
      <a:lvl7pPr marL="913584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7pPr>
      <a:lvl8pPr marL="1370376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8pPr>
      <a:lvl9pPr marL="1827168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9pPr>
    </p:titleStyle>
    <p:bodyStyle>
      <a:lvl1pPr marL="342610" indent="-34261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279" indent="-28551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1990" indent="-22840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598760" indent="-22840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5531" indent="-22840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2344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69136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5928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2742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9209" y="1146619"/>
            <a:ext cx="8473045" cy="504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68" tIns="45718" rIns="1827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3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08293" y="6378001"/>
            <a:ext cx="3486675" cy="28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18" rIns="0" bIns="45718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accent5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939598"/>
              </a:solidFill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41907" y="341915"/>
            <a:ext cx="8470457" cy="49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18" rIns="0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340" y="6377117"/>
            <a:ext cx="319953" cy="290231"/>
          </a:xfrm>
          <a:prstGeom prst="rect">
            <a:avLst/>
          </a:prstGeom>
        </p:spPr>
        <p:txBody>
          <a:bodyPr vert="horz" lIns="0" tIns="45718" rIns="0" bIns="45718" rtlCol="0" anchor="b"/>
          <a:lstStyle>
            <a:lvl1pPr algn="r">
              <a:defRPr sz="1100" b="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6578208-8498-2F44-B6B8-75D12F0F2A3C}" type="slidenum">
              <a:rPr lang="en-US" smtClean="0">
                <a:solidFill>
                  <a:srgbClr val="939598"/>
                </a:solidFill>
                <a:ea typeface="ヒラギノ角ゴ Pro W3" charset="0"/>
              </a:rPr>
              <a:pPr>
                <a:defRPr/>
              </a:pPr>
              <a:t>‹#›</a:t>
            </a:fld>
            <a:endParaRPr lang="en-US" dirty="0">
              <a:solidFill>
                <a:srgbClr val="939598"/>
              </a:solidFill>
              <a:ea typeface="ヒラギノ角ゴ Pro W3" charset="0"/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1763471" y="6378436"/>
            <a:ext cx="639756" cy="284489"/>
          </a:xfrm>
          <a:prstGeom prst="rect">
            <a:avLst/>
          </a:prstGeom>
        </p:spPr>
        <p:txBody>
          <a:bodyPr vert="horz" lIns="0" tIns="45718" rIns="0" bIns="45718" rtlCol="0" anchor="b"/>
          <a:lstStyle>
            <a:lvl1pPr algn="r">
              <a:defRPr sz="80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>
              <a:solidFill>
                <a:srgbClr val="939598"/>
              </a:solidFill>
              <a:ea typeface="ヒラギノ角ゴ Pro W3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03459" y="62877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2300" dirty="0" smtClean="0">
              <a:solidFill>
                <a:srgbClr val="000000"/>
              </a:solidFill>
              <a:ea typeface="ヒラギノ角ゴ Pro W3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1682" y="6327779"/>
            <a:ext cx="1359951" cy="286780"/>
            <a:chOff x="331633" y="6327776"/>
            <a:chExt cx="1359950" cy="286780"/>
          </a:xfrm>
        </p:grpSpPr>
        <p:sp>
          <p:nvSpPr>
            <p:cNvPr id="50" name="Rectangle 23"/>
            <p:cNvSpPr>
              <a:spLocks/>
            </p:cNvSpPr>
            <p:nvPr/>
          </p:nvSpPr>
          <p:spPr bwMode="black">
            <a:xfrm>
              <a:off x="337817" y="6490877"/>
              <a:ext cx="42515" cy="11981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rgbClr val="000000"/>
                </a:solidFill>
                <a:ea typeface="ヒラギノ角ゴ Pro W3" charset="0"/>
              </a:endParaRPr>
            </a:p>
          </p:txBody>
        </p:sp>
        <p:sp>
          <p:nvSpPr>
            <p:cNvPr id="51" name="AutoShape 24"/>
            <p:cNvSpPr>
              <a:spLocks/>
            </p:cNvSpPr>
            <p:nvPr/>
          </p:nvSpPr>
          <p:spPr bwMode="black">
            <a:xfrm>
              <a:off x="407902" y="6486755"/>
              <a:ext cx="126255" cy="123679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7267" y="3383"/>
                  </a:moveTo>
                  <a:lnTo>
                    <a:pt x="7347" y="3383"/>
                  </a:lnTo>
                  <a:cubicBezTo>
                    <a:pt x="9024" y="856"/>
                    <a:pt x="11059" y="0"/>
                    <a:pt x="13895" y="0"/>
                  </a:cubicBezTo>
                  <a:cubicBezTo>
                    <a:pt x="19405" y="0"/>
                    <a:pt x="21600" y="3545"/>
                    <a:pt x="21600" y="8681"/>
                  </a:cubicBezTo>
                  <a:lnTo>
                    <a:pt x="21600" y="21600"/>
                  </a:lnTo>
                  <a:lnTo>
                    <a:pt x="14333" y="21600"/>
                  </a:lnTo>
                  <a:lnTo>
                    <a:pt x="14333" y="11412"/>
                  </a:lnTo>
                  <a:cubicBezTo>
                    <a:pt x="14333" y="9415"/>
                    <a:pt x="14652" y="5910"/>
                    <a:pt x="11059" y="5910"/>
                  </a:cubicBezTo>
                  <a:cubicBezTo>
                    <a:pt x="8104" y="5910"/>
                    <a:pt x="7267" y="8151"/>
                    <a:pt x="7267" y="10759"/>
                  </a:cubicBezTo>
                  <a:lnTo>
                    <a:pt x="7267" y="21600"/>
                  </a:lnTo>
                  <a:lnTo>
                    <a:pt x="0" y="21600"/>
                  </a:lnTo>
                  <a:lnTo>
                    <a:pt x="0" y="693"/>
                  </a:lnTo>
                  <a:lnTo>
                    <a:pt x="7267" y="693"/>
                  </a:lnTo>
                  <a:lnTo>
                    <a:pt x="7267" y="3383"/>
                  </a:lnTo>
                  <a:close/>
                  <a:moveTo>
                    <a:pt x="7267" y="3383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rgbClr val="000000"/>
                </a:solidFill>
                <a:ea typeface="ヒラギノ角ゴ Pro W3" charset="0"/>
              </a:endParaRPr>
            </a:p>
          </p:txBody>
        </p:sp>
        <p:sp>
          <p:nvSpPr>
            <p:cNvPr id="52" name="AutoShape 25"/>
            <p:cNvSpPr>
              <a:spLocks/>
            </p:cNvSpPr>
            <p:nvPr/>
          </p:nvSpPr>
          <p:spPr bwMode="black">
            <a:xfrm>
              <a:off x="550132" y="6414609"/>
              <a:ext cx="87091" cy="19608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4246" y="21600"/>
                  </a:moveTo>
                  <a:lnTo>
                    <a:pt x="3706" y="21600"/>
                  </a:lnTo>
                  <a:lnTo>
                    <a:pt x="3706" y="12266"/>
                  </a:lnTo>
                  <a:lnTo>
                    <a:pt x="0" y="12266"/>
                  </a:lnTo>
                  <a:lnTo>
                    <a:pt x="0" y="8409"/>
                  </a:lnTo>
                  <a:lnTo>
                    <a:pt x="3706" y="8409"/>
                  </a:lnTo>
                  <a:lnTo>
                    <a:pt x="3706" y="6737"/>
                  </a:lnTo>
                  <a:cubicBezTo>
                    <a:pt x="3706" y="4911"/>
                    <a:pt x="3822" y="3574"/>
                    <a:pt x="6718" y="2109"/>
                  </a:cubicBezTo>
                  <a:cubicBezTo>
                    <a:pt x="9322" y="746"/>
                    <a:pt x="13088" y="0"/>
                    <a:pt x="17082" y="0"/>
                  </a:cubicBezTo>
                  <a:cubicBezTo>
                    <a:pt x="18704" y="0"/>
                    <a:pt x="20154" y="129"/>
                    <a:pt x="21599" y="463"/>
                  </a:cubicBezTo>
                  <a:lnTo>
                    <a:pt x="21599" y="4500"/>
                  </a:lnTo>
                  <a:cubicBezTo>
                    <a:pt x="20385" y="4269"/>
                    <a:pt x="19283" y="4063"/>
                    <a:pt x="17893" y="4063"/>
                  </a:cubicBezTo>
                  <a:cubicBezTo>
                    <a:pt x="15173" y="4063"/>
                    <a:pt x="14246" y="4783"/>
                    <a:pt x="14246" y="6274"/>
                  </a:cubicBezTo>
                  <a:lnTo>
                    <a:pt x="14246" y="8409"/>
                  </a:lnTo>
                  <a:lnTo>
                    <a:pt x="21600" y="8409"/>
                  </a:lnTo>
                  <a:lnTo>
                    <a:pt x="21600" y="12266"/>
                  </a:lnTo>
                  <a:lnTo>
                    <a:pt x="14246" y="12266"/>
                  </a:lnTo>
                  <a:lnTo>
                    <a:pt x="14246" y="21600"/>
                  </a:lnTo>
                  <a:close/>
                  <a:moveTo>
                    <a:pt x="14246" y="21600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rgbClr val="000000"/>
                </a:solidFill>
                <a:ea typeface="ヒラギノ角ゴ Pro W3" charset="0"/>
              </a:endParaRPr>
            </a:p>
          </p:txBody>
        </p:sp>
        <p:sp>
          <p:nvSpPr>
            <p:cNvPr id="53" name="AutoShape 26"/>
            <p:cNvSpPr>
              <a:spLocks/>
            </p:cNvSpPr>
            <p:nvPr/>
          </p:nvSpPr>
          <p:spPr bwMode="black">
            <a:xfrm>
              <a:off x="640830" y="6486755"/>
              <a:ext cx="144292" cy="12780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6710" y="10820"/>
                  </a:moveTo>
                  <a:cubicBezTo>
                    <a:pt x="6710" y="13386"/>
                    <a:pt x="8213" y="15361"/>
                    <a:pt x="10800" y="15361"/>
                  </a:cubicBezTo>
                  <a:cubicBezTo>
                    <a:pt x="13386" y="15361"/>
                    <a:pt x="14890" y="13386"/>
                    <a:pt x="14890" y="10820"/>
                  </a:cubicBezTo>
                  <a:cubicBezTo>
                    <a:pt x="14890" y="8332"/>
                    <a:pt x="13386" y="6239"/>
                    <a:pt x="10800" y="6239"/>
                  </a:cubicBezTo>
                  <a:cubicBezTo>
                    <a:pt x="8213" y="6239"/>
                    <a:pt x="6710" y="8333"/>
                    <a:pt x="6710" y="10820"/>
                  </a:cubicBezTo>
                  <a:moveTo>
                    <a:pt x="21600" y="10820"/>
                  </a:moveTo>
                  <a:cubicBezTo>
                    <a:pt x="21600" y="17691"/>
                    <a:pt x="16567" y="21600"/>
                    <a:pt x="10800" y="21600"/>
                  </a:cubicBezTo>
                  <a:cubicBezTo>
                    <a:pt x="5068" y="21600"/>
                    <a:pt x="0" y="17730"/>
                    <a:pt x="0" y="10820"/>
                  </a:cubicBezTo>
                  <a:cubicBezTo>
                    <a:pt x="0" y="3909"/>
                    <a:pt x="5033" y="0"/>
                    <a:pt x="10800" y="0"/>
                  </a:cubicBezTo>
                  <a:cubicBezTo>
                    <a:pt x="16567" y="0"/>
                    <a:pt x="21600" y="3909"/>
                    <a:pt x="21600" y="1082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rgbClr val="000000"/>
                </a:solidFill>
                <a:ea typeface="ヒラギノ角ゴ Pro W3" charset="0"/>
              </a:endParaRPr>
            </a:p>
          </p:txBody>
        </p:sp>
        <p:sp>
          <p:nvSpPr>
            <p:cNvPr id="54" name="AutoShape 27"/>
            <p:cNvSpPr>
              <a:spLocks/>
            </p:cNvSpPr>
            <p:nvPr/>
          </p:nvSpPr>
          <p:spPr bwMode="black">
            <a:xfrm>
              <a:off x="803673" y="6488816"/>
              <a:ext cx="89925" cy="121359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213" y="3780"/>
                  </a:moveTo>
                  <a:lnTo>
                    <a:pt x="10325" y="3780"/>
                  </a:lnTo>
                  <a:cubicBezTo>
                    <a:pt x="12287" y="1163"/>
                    <a:pt x="15654" y="0"/>
                    <a:pt x="19638" y="0"/>
                  </a:cubicBezTo>
                  <a:lnTo>
                    <a:pt x="21600" y="0"/>
                  </a:lnTo>
                  <a:lnTo>
                    <a:pt x="21600" y="7269"/>
                  </a:lnTo>
                  <a:cubicBezTo>
                    <a:pt x="20199" y="6688"/>
                    <a:pt x="18853" y="6563"/>
                    <a:pt x="17282" y="6563"/>
                  </a:cubicBezTo>
                  <a:cubicBezTo>
                    <a:pt x="11614" y="6563"/>
                    <a:pt x="10213" y="9347"/>
                    <a:pt x="10213" y="13002"/>
                  </a:cubicBezTo>
                  <a:lnTo>
                    <a:pt x="10213" y="21600"/>
                  </a:lnTo>
                  <a:lnTo>
                    <a:pt x="0" y="21600"/>
                  </a:lnTo>
                  <a:lnTo>
                    <a:pt x="0" y="291"/>
                  </a:lnTo>
                  <a:lnTo>
                    <a:pt x="10213" y="291"/>
                  </a:lnTo>
                  <a:lnTo>
                    <a:pt x="10213" y="3780"/>
                  </a:lnTo>
                  <a:close/>
                  <a:moveTo>
                    <a:pt x="10213" y="3780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rgbClr val="000000"/>
                </a:solidFill>
                <a:ea typeface="ヒラギノ角ゴ Pro W3" charset="0"/>
              </a:endParaRPr>
            </a:p>
          </p:txBody>
        </p:sp>
        <p:sp>
          <p:nvSpPr>
            <p:cNvPr id="55" name="AutoShape 28"/>
            <p:cNvSpPr>
              <a:spLocks/>
            </p:cNvSpPr>
            <p:nvPr/>
          </p:nvSpPr>
          <p:spPr bwMode="black">
            <a:xfrm>
              <a:off x="908800" y="6486755"/>
              <a:ext cx="203040" cy="123679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4518" y="3301"/>
                  </a:moveTo>
                  <a:lnTo>
                    <a:pt x="4568" y="3301"/>
                  </a:lnTo>
                  <a:cubicBezTo>
                    <a:pt x="5636" y="978"/>
                    <a:pt x="6951" y="0"/>
                    <a:pt x="8590" y="0"/>
                  </a:cubicBezTo>
                  <a:cubicBezTo>
                    <a:pt x="10427" y="0"/>
                    <a:pt x="12017" y="1222"/>
                    <a:pt x="12935" y="3993"/>
                  </a:cubicBezTo>
                  <a:cubicBezTo>
                    <a:pt x="13804" y="1385"/>
                    <a:pt x="15517" y="0"/>
                    <a:pt x="17255" y="0"/>
                  </a:cubicBezTo>
                  <a:cubicBezTo>
                    <a:pt x="20482" y="0"/>
                    <a:pt x="21600" y="3464"/>
                    <a:pt x="21600" y="8273"/>
                  </a:cubicBezTo>
                  <a:lnTo>
                    <a:pt x="21600" y="21600"/>
                  </a:lnTo>
                  <a:lnTo>
                    <a:pt x="17081" y="21600"/>
                  </a:lnTo>
                  <a:lnTo>
                    <a:pt x="17081" y="11615"/>
                  </a:lnTo>
                  <a:cubicBezTo>
                    <a:pt x="17081" y="9455"/>
                    <a:pt x="17131" y="5909"/>
                    <a:pt x="15219" y="5909"/>
                  </a:cubicBezTo>
                  <a:cubicBezTo>
                    <a:pt x="13134" y="5909"/>
                    <a:pt x="13059" y="9129"/>
                    <a:pt x="13059" y="11615"/>
                  </a:cubicBezTo>
                  <a:lnTo>
                    <a:pt x="13059" y="21600"/>
                  </a:lnTo>
                  <a:lnTo>
                    <a:pt x="8540" y="21600"/>
                  </a:lnTo>
                  <a:lnTo>
                    <a:pt x="8540" y="11615"/>
                  </a:lnTo>
                  <a:cubicBezTo>
                    <a:pt x="8540" y="9292"/>
                    <a:pt x="8540" y="5747"/>
                    <a:pt x="6530" y="5747"/>
                  </a:cubicBezTo>
                  <a:cubicBezTo>
                    <a:pt x="4518" y="5747"/>
                    <a:pt x="4518" y="9292"/>
                    <a:pt x="4518" y="11615"/>
                  </a:cubicBezTo>
                  <a:lnTo>
                    <a:pt x="4518" y="21600"/>
                  </a:lnTo>
                  <a:lnTo>
                    <a:pt x="0" y="21600"/>
                  </a:lnTo>
                  <a:lnTo>
                    <a:pt x="0" y="693"/>
                  </a:lnTo>
                  <a:lnTo>
                    <a:pt x="4518" y="693"/>
                  </a:lnTo>
                  <a:lnTo>
                    <a:pt x="4518" y="3301"/>
                  </a:lnTo>
                  <a:close/>
                  <a:moveTo>
                    <a:pt x="4518" y="3301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rgbClr val="000000"/>
                </a:solidFill>
                <a:ea typeface="ヒラギノ角ゴ Pro W3" charset="0"/>
              </a:endParaRPr>
            </a:p>
          </p:txBody>
        </p:sp>
        <p:sp>
          <p:nvSpPr>
            <p:cNvPr id="56" name="AutoShape 29"/>
            <p:cNvSpPr>
              <a:spLocks/>
            </p:cNvSpPr>
            <p:nvPr/>
          </p:nvSpPr>
          <p:spPr bwMode="black">
            <a:xfrm>
              <a:off x="1129361" y="6486755"/>
              <a:ext cx="139654" cy="12780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6790" y="10820"/>
                  </a:moveTo>
                  <a:cubicBezTo>
                    <a:pt x="6790" y="13386"/>
                    <a:pt x="8344" y="15361"/>
                    <a:pt x="11017" y="15361"/>
                  </a:cubicBezTo>
                  <a:cubicBezTo>
                    <a:pt x="13689" y="15361"/>
                    <a:pt x="15243" y="13386"/>
                    <a:pt x="15243" y="10820"/>
                  </a:cubicBezTo>
                  <a:cubicBezTo>
                    <a:pt x="15243" y="8331"/>
                    <a:pt x="13689" y="6239"/>
                    <a:pt x="11017" y="6239"/>
                  </a:cubicBezTo>
                  <a:cubicBezTo>
                    <a:pt x="8344" y="6239"/>
                    <a:pt x="6790" y="8332"/>
                    <a:pt x="6790" y="10820"/>
                  </a:cubicBezTo>
                  <a:moveTo>
                    <a:pt x="21600" y="20928"/>
                  </a:moveTo>
                  <a:lnTo>
                    <a:pt x="15026" y="20928"/>
                  </a:lnTo>
                  <a:lnTo>
                    <a:pt x="15026" y="18678"/>
                  </a:lnTo>
                  <a:lnTo>
                    <a:pt x="14954" y="18678"/>
                  </a:lnTo>
                  <a:cubicBezTo>
                    <a:pt x="13798" y="20691"/>
                    <a:pt x="11521" y="21600"/>
                    <a:pt x="9355" y="21600"/>
                  </a:cubicBezTo>
                  <a:cubicBezTo>
                    <a:pt x="3865" y="21600"/>
                    <a:pt x="0" y="16585"/>
                    <a:pt x="0" y="10780"/>
                  </a:cubicBezTo>
                  <a:cubicBezTo>
                    <a:pt x="0" y="4975"/>
                    <a:pt x="3792" y="0"/>
                    <a:pt x="9283" y="0"/>
                  </a:cubicBezTo>
                  <a:cubicBezTo>
                    <a:pt x="11414" y="0"/>
                    <a:pt x="13653" y="869"/>
                    <a:pt x="15026" y="2646"/>
                  </a:cubicBezTo>
                  <a:lnTo>
                    <a:pt x="15026" y="671"/>
                  </a:lnTo>
                  <a:lnTo>
                    <a:pt x="21600" y="671"/>
                  </a:lnTo>
                  <a:lnTo>
                    <a:pt x="21600" y="20928"/>
                  </a:lnTo>
                  <a:close/>
                  <a:moveTo>
                    <a:pt x="21600" y="20928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rgbClr val="000000"/>
                </a:solidFill>
                <a:ea typeface="ヒラギノ角ゴ Pro W3" charset="0"/>
              </a:endParaRPr>
            </a:p>
          </p:txBody>
        </p:sp>
        <p:sp>
          <p:nvSpPr>
            <p:cNvPr id="57" name="AutoShape 30"/>
            <p:cNvSpPr>
              <a:spLocks/>
            </p:cNvSpPr>
            <p:nvPr/>
          </p:nvSpPr>
          <p:spPr bwMode="black">
            <a:xfrm>
              <a:off x="1286020" y="6453774"/>
              <a:ext cx="80134" cy="155629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5132" y="21600"/>
                  </a:moveTo>
                  <a:lnTo>
                    <a:pt x="3704" y="21600"/>
                  </a:lnTo>
                  <a:lnTo>
                    <a:pt x="3704" y="9845"/>
                  </a:lnTo>
                  <a:lnTo>
                    <a:pt x="0" y="9845"/>
                  </a:lnTo>
                  <a:lnTo>
                    <a:pt x="0" y="4987"/>
                  </a:lnTo>
                  <a:lnTo>
                    <a:pt x="3704" y="4987"/>
                  </a:lnTo>
                  <a:lnTo>
                    <a:pt x="3704" y="0"/>
                  </a:lnTo>
                  <a:lnTo>
                    <a:pt x="15132" y="0"/>
                  </a:lnTo>
                  <a:lnTo>
                    <a:pt x="15132" y="4987"/>
                  </a:lnTo>
                  <a:lnTo>
                    <a:pt x="21600" y="4987"/>
                  </a:lnTo>
                  <a:lnTo>
                    <a:pt x="21600" y="9845"/>
                  </a:lnTo>
                  <a:lnTo>
                    <a:pt x="15132" y="9845"/>
                  </a:lnTo>
                  <a:close/>
                  <a:moveTo>
                    <a:pt x="15132" y="21600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rgbClr val="000000"/>
                </a:solidFill>
                <a:ea typeface="ヒラギノ角ゴ Pro W3" charset="0"/>
              </a:endParaRPr>
            </a:p>
          </p:txBody>
        </p:sp>
        <p:sp>
          <p:nvSpPr>
            <p:cNvPr id="58" name="Rectangle 31"/>
            <p:cNvSpPr>
              <a:spLocks/>
            </p:cNvSpPr>
            <p:nvPr/>
          </p:nvSpPr>
          <p:spPr bwMode="black">
            <a:xfrm>
              <a:off x="1378780" y="6490877"/>
              <a:ext cx="42515" cy="11981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rgbClr val="000000"/>
                </a:solidFill>
                <a:ea typeface="ヒラギノ角ゴ Pro W3" charset="0"/>
              </a:endParaRPr>
            </a:p>
          </p:txBody>
        </p:sp>
        <p:sp>
          <p:nvSpPr>
            <p:cNvPr id="59" name="AutoShape 32"/>
            <p:cNvSpPr>
              <a:spLocks/>
            </p:cNvSpPr>
            <p:nvPr/>
          </p:nvSpPr>
          <p:spPr bwMode="black">
            <a:xfrm>
              <a:off x="1440618" y="6486755"/>
              <a:ext cx="95078" cy="12780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7266"/>
                  </a:moveTo>
                  <a:cubicBezTo>
                    <a:pt x="20166" y="6476"/>
                    <a:pt x="18469" y="5844"/>
                    <a:pt x="16612" y="5844"/>
                  </a:cubicBezTo>
                  <a:cubicBezTo>
                    <a:pt x="12896" y="5844"/>
                    <a:pt x="9978" y="7977"/>
                    <a:pt x="9978" y="10781"/>
                  </a:cubicBezTo>
                  <a:cubicBezTo>
                    <a:pt x="9978" y="13703"/>
                    <a:pt x="12791" y="15756"/>
                    <a:pt x="16771" y="15756"/>
                  </a:cubicBezTo>
                  <a:cubicBezTo>
                    <a:pt x="18469" y="15756"/>
                    <a:pt x="20327" y="15242"/>
                    <a:pt x="21600" y="14373"/>
                  </a:cubicBezTo>
                  <a:lnTo>
                    <a:pt x="21600" y="20455"/>
                  </a:lnTo>
                  <a:cubicBezTo>
                    <a:pt x="19477" y="21245"/>
                    <a:pt x="17142" y="21600"/>
                    <a:pt x="14807" y="21600"/>
                  </a:cubicBezTo>
                  <a:cubicBezTo>
                    <a:pt x="6740" y="21600"/>
                    <a:pt x="0" y="17138"/>
                    <a:pt x="0" y="11017"/>
                  </a:cubicBezTo>
                  <a:cubicBezTo>
                    <a:pt x="0" y="4502"/>
                    <a:pt x="6688" y="0"/>
                    <a:pt x="15231" y="0"/>
                  </a:cubicBezTo>
                  <a:cubicBezTo>
                    <a:pt x="17460" y="0"/>
                    <a:pt x="19689" y="395"/>
                    <a:pt x="21600" y="1184"/>
                  </a:cubicBezTo>
                  <a:lnTo>
                    <a:pt x="21600" y="7266"/>
                  </a:lnTo>
                  <a:close/>
                  <a:moveTo>
                    <a:pt x="21600" y="7266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rgbClr val="000000"/>
                </a:solidFill>
                <a:ea typeface="ヒラギノ角ゴ Pro W3" charset="0"/>
              </a:endParaRPr>
            </a:p>
          </p:txBody>
        </p:sp>
        <p:sp>
          <p:nvSpPr>
            <p:cNvPr id="60" name="AutoShape 33"/>
            <p:cNvSpPr>
              <a:spLocks/>
            </p:cNvSpPr>
            <p:nvPr/>
          </p:nvSpPr>
          <p:spPr bwMode="black">
            <a:xfrm>
              <a:off x="1551929" y="6486755"/>
              <a:ext cx="139654" cy="12780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6791" y="10820"/>
                  </a:moveTo>
                  <a:cubicBezTo>
                    <a:pt x="6791" y="13386"/>
                    <a:pt x="8344" y="15361"/>
                    <a:pt x="11017" y="15361"/>
                  </a:cubicBezTo>
                  <a:cubicBezTo>
                    <a:pt x="13690" y="15361"/>
                    <a:pt x="15243" y="13386"/>
                    <a:pt x="15243" y="10820"/>
                  </a:cubicBezTo>
                  <a:cubicBezTo>
                    <a:pt x="15243" y="8331"/>
                    <a:pt x="13690" y="6239"/>
                    <a:pt x="11017" y="6239"/>
                  </a:cubicBezTo>
                  <a:cubicBezTo>
                    <a:pt x="8344" y="6239"/>
                    <a:pt x="6791" y="8332"/>
                    <a:pt x="6791" y="10820"/>
                  </a:cubicBezTo>
                  <a:moveTo>
                    <a:pt x="21600" y="20928"/>
                  </a:moveTo>
                  <a:lnTo>
                    <a:pt x="15025" y="20928"/>
                  </a:lnTo>
                  <a:lnTo>
                    <a:pt x="15025" y="18678"/>
                  </a:lnTo>
                  <a:lnTo>
                    <a:pt x="14954" y="18678"/>
                  </a:lnTo>
                  <a:cubicBezTo>
                    <a:pt x="13798" y="20691"/>
                    <a:pt x="11522" y="21600"/>
                    <a:pt x="9355" y="21600"/>
                  </a:cubicBezTo>
                  <a:cubicBezTo>
                    <a:pt x="3865" y="21600"/>
                    <a:pt x="0" y="16585"/>
                    <a:pt x="0" y="10780"/>
                  </a:cubicBezTo>
                  <a:cubicBezTo>
                    <a:pt x="0" y="4975"/>
                    <a:pt x="3793" y="0"/>
                    <a:pt x="9283" y="0"/>
                  </a:cubicBezTo>
                  <a:cubicBezTo>
                    <a:pt x="11414" y="0"/>
                    <a:pt x="13653" y="869"/>
                    <a:pt x="15025" y="2646"/>
                  </a:cubicBezTo>
                  <a:lnTo>
                    <a:pt x="15025" y="671"/>
                  </a:lnTo>
                  <a:lnTo>
                    <a:pt x="21600" y="671"/>
                  </a:lnTo>
                  <a:lnTo>
                    <a:pt x="21600" y="20928"/>
                  </a:lnTo>
                  <a:close/>
                  <a:moveTo>
                    <a:pt x="21600" y="20928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rgbClr val="000000"/>
                </a:solidFill>
                <a:ea typeface="ヒラギノ角ゴ Pro W3" charset="0"/>
              </a:endParaRPr>
            </a:p>
          </p:txBody>
        </p:sp>
        <p:sp>
          <p:nvSpPr>
            <p:cNvPr id="61" name="AutoShape 34"/>
            <p:cNvSpPr>
              <a:spLocks/>
            </p:cNvSpPr>
            <p:nvPr/>
          </p:nvSpPr>
          <p:spPr bwMode="black">
            <a:xfrm>
              <a:off x="331633" y="6327776"/>
              <a:ext cx="56171" cy="5642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2"/>
                  </a:moveTo>
                  <a:cubicBezTo>
                    <a:pt x="21600" y="16731"/>
                    <a:pt x="16729" y="21600"/>
                    <a:pt x="10798" y="21600"/>
                  </a:cubicBezTo>
                  <a:cubicBezTo>
                    <a:pt x="4869" y="21600"/>
                    <a:pt x="0" y="16731"/>
                    <a:pt x="0" y="10802"/>
                  </a:cubicBezTo>
                  <a:cubicBezTo>
                    <a:pt x="0" y="4872"/>
                    <a:pt x="4869" y="0"/>
                    <a:pt x="10798" y="0"/>
                  </a:cubicBezTo>
                  <a:cubicBezTo>
                    <a:pt x="16729" y="0"/>
                    <a:pt x="21600" y="4872"/>
                    <a:pt x="21600" y="10802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rgbClr val="000000"/>
                </a:solidFill>
                <a:ea typeface="ヒラギノ角ゴ Pro W3" charset="0"/>
              </a:endParaRPr>
            </a:p>
          </p:txBody>
        </p:sp>
        <p:sp>
          <p:nvSpPr>
            <p:cNvPr id="62" name="AutoShape 35"/>
            <p:cNvSpPr>
              <a:spLocks/>
            </p:cNvSpPr>
            <p:nvPr/>
          </p:nvSpPr>
          <p:spPr bwMode="black">
            <a:xfrm>
              <a:off x="447066" y="6327776"/>
              <a:ext cx="56171" cy="5642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2"/>
                  </a:moveTo>
                  <a:cubicBezTo>
                    <a:pt x="21600" y="16731"/>
                    <a:pt x="16728" y="21600"/>
                    <a:pt x="10800" y="21600"/>
                  </a:cubicBezTo>
                  <a:cubicBezTo>
                    <a:pt x="4870" y="21600"/>
                    <a:pt x="0" y="16731"/>
                    <a:pt x="0" y="10802"/>
                  </a:cubicBezTo>
                  <a:cubicBezTo>
                    <a:pt x="0" y="4872"/>
                    <a:pt x="4869" y="0"/>
                    <a:pt x="10800" y="0"/>
                  </a:cubicBezTo>
                  <a:cubicBezTo>
                    <a:pt x="16728" y="0"/>
                    <a:pt x="21600" y="4872"/>
                    <a:pt x="21600" y="1080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ysClr val="windowText" lastClr="000000"/>
                </a:solidFill>
                <a:ea typeface="ヒラギノ角ゴ Pro W3" charset="0"/>
              </a:endParaRPr>
            </a:p>
          </p:txBody>
        </p:sp>
        <p:sp>
          <p:nvSpPr>
            <p:cNvPr id="63" name="AutoShape 36"/>
            <p:cNvSpPr>
              <a:spLocks/>
            </p:cNvSpPr>
            <p:nvPr/>
          </p:nvSpPr>
          <p:spPr bwMode="black">
            <a:xfrm>
              <a:off x="562499" y="6327776"/>
              <a:ext cx="56171" cy="5642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2"/>
                  </a:moveTo>
                  <a:cubicBezTo>
                    <a:pt x="21600" y="16731"/>
                    <a:pt x="16728" y="21600"/>
                    <a:pt x="10799" y="21600"/>
                  </a:cubicBezTo>
                  <a:cubicBezTo>
                    <a:pt x="4869" y="21600"/>
                    <a:pt x="0" y="16731"/>
                    <a:pt x="0" y="10802"/>
                  </a:cubicBezTo>
                  <a:cubicBezTo>
                    <a:pt x="0" y="4872"/>
                    <a:pt x="4869" y="0"/>
                    <a:pt x="10799" y="0"/>
                  </a:cubicBezTo>
                  <a:cubicBezTo>
                    <a:pt x="16728" y="0"/>
                    <a:pt x="21600" y="4872"/>
                    <a:pt x="21600" y="1080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ysClr val="windowText" lastClr="000000"/>
                </a:solidFill>
                <a:ea typeface="ヒラギノ角ゴ Pro W3" charset="0"/>
              </a:endParaRPr>
            </a:p>
          </p:txBody>
        </p:sp>
        <p:sp>
          <p:nvSpPr>
            <p:cNvPr id="64" name="AutoShape 37"/>
            <p:cNvSpPr>
              <a:spLocks/>
            </p:cNvSpPr>
            <p:nvPr/>
          </p:nvSpPr>
          <p:spPr bwMode="black">
            <a:xfrm>
              <a:off x="677934" y="6327776"/>
              <a:ext cx="56171" cy="5642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2"/>
                  </a:moveTo>
                  <a:cubicBezTo>
                    <a:pt x="21600" y="16731"/>
                    <a:pt x="16729" y="21600"/>
                    <a:pt x="10798" y="21600"/>
                  </a:cubicBezTo>
                  <a:cubicBezTo>
                    <a:pt x="4871" y="21600"/>
                    <a:pt x="0" y="16731"/>
                    <a:pt x="0" y="10802"/>
                  </a:cubicBezTo>
                  <a:cubicBezTo>
                    <a:pt x="0" y="4872"/>
                    <a:pt x="4870" y="0"/>
                    <a:pt x="10798" y="0"/>
                  </a:cubicBezTo>
                  <a:cubicBezTo>
                    <a:pt x="16729" y="0"/>
                    <a:pt x="21600" y="4872"/>
                    <a:pt x="21600" y="1080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ysClr val="windowText" lastClr="000000"/>
                </a:solidFill>
                <a:ea typeface="ヒラギノ角ゴ Pro W3" charset="0"/>
              </a:endParaRPr>
            </a:p>
          </p:txBody>
        </p:sp>
        <p:sp>
          <p:nvSpPr>
            <p:cNvPr id="65" name="AutoShape 38"/>
            <p:cNvSpPr>
              <a:spLocks/>
            </p:cNvSpPr>
            <p:nvPr/>
          </p:nvSpPr>
          <p:spPr bwMode="black">
            <a:xfrm>
              <a:off x="793367" y="6327776"/>
              <a:ext cx="56171" cy="5642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2"/>
                  </a:moveTo>
                  <a:cubicBezTo>
                    <a:pt x="21600" y="16731"/>
                    <a:pt x="16729" y="21600"/>
                    <a:pt x="10799" y="21600"/>
                  </a:cubicBezTo>
                  <a:cubicBezTo>
                    <a:pt x="4869" y="21600"/>
                    <a:pt x="0" y="16731"/>
                    <a:pt x="0" y="10802"/>
                  </a:cubicBezTo>
                  <a:cubicBezTo>
                    <a:pt x="0" y="4872"/>
                    <a:pt x="4869" y="0"/>
                    <a:pt x="10799" y="0"/>
                  </a:cubicBezTo>
                  <a:cubicBezTo>
                    <a:pt x="16729" y="0"/>
                    <a:pt x="21600" y="4872"/>
                    <a:pt x="21600" y="1080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ysClr val="windowText" lastClr="000000"/>
                </a:solidFill>
                <a:ea typeface="ヒラギノ角ゴ Pro W3" charset="0"/>
              </a:endParaRPr>
            </a:p>
          </p:txBody>
        </p:sp>
        <p:sp>
          <p:nvSpPr>
            <p:cNvPr id="66" name="AutoShape 39"/>
            <p:cNvSpPr>
              <a:spLocks/>
            </p:cNvSpPr>
            <p:nvPr/>
          </p:nvSpPr>
          <p:spPr bwMode="black">
            <a:xfrm>
              <a:off x="908800" y="6327776"/>
              <a:ext cx="56171" cy="5642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2"/>
                  </a:moveTo>
                  <a:cubicBezTo>
                    <a:pt x="21600" y="16731"/>
                    <a:pt x="16729" y="21600"/>
                    <a:pt x="10799" y="21600"/>
                  </a:cubicBezTo>
                  <a:cubicBezTo>
                    <a:pt x="4870" y="21600"/>
                    <a:pt x="0" y="16731"/>
                    <a:pt x="0" y="10802"/>
                  </a:cubicBezTo>
                  <a:cubicBezTo>
                    <a:pt x="0" y="4872"/>
                    <a:pt x="4869" y="0"/>
                    <a:pt x="10799" y="0"/>
                  </a:cubicBezTo>
                  <a:cubicBezTo>
                    <a:pt x="16729" y="0"/>
                    <a:pt x="21600" y="4872"/>
                    <a:pt x="21600" y="1080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ysClr val="windowText" lastClr="000000"/>
                </a:solidFill>
                <a:ea typeface="ヒラギノ角ゴ Pro W3" charset="0"/>
              </a:endParaRPr>
            </a:p>
          </p:txBody>
        </p:sp>
        <p:sp>
          <p:nvSpPr>
            <p:cNvPr id="67" name="AutoShape 40"/>
            <p:cNvSpPr>
              <a:spLocks/>
            </p:cNvSpPr>
            <p:nvPr/>
          </p:nvSpPr>
          <p:spPr bwMode="black">
            <a:xfrm>
              <a:off x="1026295" y="6327776"/>
              <a:ext cx="56171" cy="5642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2"/>
                  </a:moveTo>
                  <a:cubicBezTo>
                    <a:pt x="21600" y="16731"/>
                    <a:pt x="16729" y="21600"/>
                    <a:pt x="10800" y="21600"/>
                  </a:cubicBezTo>
                  <a:cubicBezTo>
                    <a:pt x="4869" y="21600"/>
                    <a:pt x="0" y="16731"/>
                    <a:pt x="0" y="10802"/>
                  </a:cubicBezTo>
                  <a:cubicBezTo>
                    <a:pt x="0" y="4872"/>
                    <a:pt x="4869" y="0"/>
                    <a:pt x="10800" y="0"/>
                  </a:cubicBezTo>
                  <a:cubicBezTo>
                    <a:pt x="16729" y="0"/>
                    <a:pt x="21600" y="4872"/>
                    <a:pt x="21600" y="1080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ysClr val="windowText" lastClr="000000"/>
                </a:solidFill>
                <a:ea typeface="ヒラギノ角ゴ Pro W3" charset="0"/>
              </a:endParaRPr>
            </a:p>
          </p:txBody>
        </p:sp>
        <p:sp>
          <p:nvSpPr>
            <p:cNvPr id="68" name="AutoShape 41"/>
            <p:cNvSpPr>
              <a:spLocks/>
            </p:cNvSpPr>
            <p:nvPr/>
          </p:nvSpPr>
          <p:spPr bwMode="black">
            <a:xfrm>
              <a:off x="1257161" y="6327776"/>
              <a:ext cx="56171" cy="5642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2"/>
                  </a:moveTo>
                  <a:cubicBezTo>
                    <a:pt x="21600" y="16731"/>
                    <a:pt x="16729" y="21600"/>
                    <a:pt x="10799" y="21600"/>
                  </a:cubicBezTo>
                  <a:cubicBezTo>
                    <a:pt x="4870" y="21600"/>
                    <a:pt x="0" y="16731"/>
                    <a:pt x="0" y="10802"/>
                  </a:cubicBezTo>
                  <a:cubicBezTo>
                    <a:pt x="0" y="4872"/>
                    <a:pt x="4870" y="0"/>
                    <a:pt x="10799" y="0"/>
                  </a:cubicBezTo>
                  <a:cubicBezTo>
                    <a:pt x="16729" y="0"/>
                    <a:pt x="21600" y="4872"/>
                    <a:pt x="21600" y="1080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ysClr val="windowText" lastClr="000000"/>
                </a:solidFill>
                <a:ea typeface="ヒラギノ角ゴ Pro W3" charset="0"/>
              </a:endParaRPr>
            </a:p>
          </p:txBody>
        </p:sp>
        <p:sp>
          <p:nvSpPr>
            <p:cNvPr id="69" name="AutoShape 42"/>
            <p:cNvSpPr>
              <a:spLocks/>
            </p:cNvSpPr>
            <p:nvPr/>
          </p:nvSpPr>
          <p:spPr bwMode="black">
            <a:xfrm>
              <a:off x="1141728" y="6327776"/>
              <a:ext cx="56171" cy="5642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2"/>
                  </a:moveTo>
                  <a:cubicBezTo>
                    <a:pt x="21600" y="16731"/>
                    <a:pt x="16728" y="21600"/>
                    <a:pt x="10798" y="21600"/>
                  </a:cubicBezTo>
                  <a:cubicBezTo>
                    <a:pt x="4869" y="21600"/>
                    <a:pt x="0" y="16731"/>
                    <a:pt x="0" y="10802"/>
                  </a:cubicBezTo>
                  <a:cubicBezTo>
                    <a:pt x="0" y="4872"/>
                    <a:pt x="4869" y="0"/>
                    <a:pt x="10798" y="0"/>
                  </a:cubicBezTo>
                  <a:cubicBezTo>
                    <a:pt x="16728" y="0"/>
                    <a:pt x="21600" y="4872"/>
                    <a:pt x="21600" y="1080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ysClr val="windowText" lastClr="000000"/>
                </a:solidFill>
                <a:ea typeface="ヒラギノ角ゴ Pro W3" charset="0"/>
              </a:endParaRPr>
            </a:p>
          </p:txBody>
        </p:sp>
        <p:sp>
          <p:nvSpPr>
            <p:cNvPr id="70" name="AutoShape 43"/>
            <p:cNvSpPr>
              <a:spLocks/>
            </p:cNvSpPr>
            <p:nvPr/>
          </p:nvSpPr>
          <p:spPr bwMode="black">
            <a:xfrm>
              <a:off x="1372595" y="6327776"/>
              <a:ext cx="56171" cy="5642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2"/>
                  </a:moveTo>
                  <a:cubicBezTo>
                    <a:pt x="21600" y="16731"/>
                    <a:pt x="16728" y="21600"/>
                    <a:pt x="10800" y="21600"/>
                  </a:cubicBezTo>
                  <a:cubicBezTo>
                    <a:pt x="4868" y="21600"/>
                    <a:pt x="0" y="16731"/>
                    <a:pt x="0" y="10802"/>
                  </a:cubicBezTo>
                  <a:cubicBezTo>
                    <a:pt x="0" y="4872"/>
                    <a:pt x="4868" y="0"/>
                    <a:pt x="10800" y="0"/>
                  </a:cubicBezTo>
                  <a:cubicBezTo>
                    <a:pt x="16729" y="0"/>
                    <a:pt x="21600" y="4872"/>
                    <a:pt x="21600" y="10802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rgbClr val="000000"/>
                </a:solidFill>
                <a:ea typeface="ヒラギノ角ゴ Pro W3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0104618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ヒラギノ角ゴ Pro W3" charset="0"/>
          <a:cs typeface="ヒラギノ角ゴ Pro W3" charset="0"/>
        </a:defRPr>
      </a:lvl5pPr>
      <a:lvl6pPr marL="456771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6pPr>
      <a:lvl7pPr marL="913584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7pPr>
      <a:lvl8pPr marL="1370376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8pPr>
      <a:lvl9pPr marL="1827168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9pPr>
    </p:titleStyle>
    <p:bodyStyle>
      <a:lvl1pPr marL="319752" indent="-319752" algn="l" rtl="0" eaLnBrk="1" fontAlgn="base" hangingPunct="1">
        <a:spcBef>
          <a:spcPct val="0"/>
        </a:spcBef>
        <a:spcAft>
          <a:spcPts val="800"/>
        </a:spcAft>
        <a:buClr>
          <a:schemeClr val="accent2"/>
        </a:buClr>
        <a:buSzPct val="120000"/>
        <a:buFont typeface="Arial" charset="0"/>
        <a:buChar char="•"/>
        <a:defRPr sz="2400"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639504" indent="-319752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SzPct val="120000"/>
        <a:buFont typeface="Arial"/>
        <a:buChar char="•"/>
        <a:defRPr sz="2300"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59256" indent="-319752" algn="l" rtl="0" eaLnBrk="1" fontAlgn="base" hangingPunct="1">
        <a:spcBef>
          <a:spcPct val="0"/>
        </a:spcBef>
        <a:spcAft>
          <a:spcPts val="800"/>
        </a:spcAft>
        <a:buClr>
          <a:schemeClr val="accent3"/>
        </a:buClr>
        <a:buSzPct val="120000"/>
        <a:buFont typeface="Arial"/>
        <a:buChar char="•"/>
        <a:defRPr sz="2000"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598760" indent="-228408" algn="l" rtl="0" eaLnBrk="1" fontAlgn="base" hangingPunct="1">
        <a:spcBef>
          <a:spcPct val="20000"/>
        </a:spcBef>
        <a:spcAft>
          <a:spcPct val="0"/>
        </a:spcAft>
        <a:buClr>
          <a:srgbClr val="669900"/>
        </a:buClr>
        <a:buFont typeface="Arial" charset="0"/>
        <a:buChar char="•"/>
        <a:defRPr sz="1600" kern="1200">
          <a:solidFill>
            <a:srgbClr val="3D3D3D"/>
          </a:solidFill>
          <a:latin typeface="+mn-lt"/>
          <a:ea typeface="ヒラギノ角ゴ Pro W3" charset="0"/>
          <a:cs typeface="+mn-cs"/>
        </a:defRPr>
      </a:lvl4pPr>
      <a:lvl5pPr marL="2055531" indent="-228408" algn="l" rtl="0" eaLnBrk="1" fontAlgn="base" hangingPunct="1">
        <a:spcBef>
          <a:spcPct val="20000"/>
        </a:spcBef>
        <a:spcAft>
          <a:spcPct val="0"/>
        </a:spcAft>
        <a:buClr>
          <a:srgbClr val="669900"/>
        </a:buClr>
        <a:buFont typeface="Arial" charset="0"/>
        <a:buChar char="•"/>
        <a:defRPr sz="1500" kern="1200">
          <a:solidFill>
            <a:srgbClr val="3D3D3D"/>
          </a:solidFill>
          <a:latin typeface="+mn-lt"/>
          <a:ea typeface="ヒラギノ角ゴ Pro W3" charset="0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32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100" dirty="0" smtClean="0">
                <a:solidFill>
                  <a:srgbClr val="646464"/>
                </a:solidFill>
                <a:latin typeface="Arial"/>
                <a:cs typeface="Arial" pitchFamily="34" charset="0"/>
              </a:rPr>
              <a:t>Page </a:t>
            </a:r>
            <a:fld id="{9AE4D82F-B047-469B-AC52-A46321747EAF}" type="slidenum">
              <a:rPr lang="en-GB" sz="1100" smtClean="0">
                <a:solidFill>
                  <a:srgbClr val="646464"/>
                </a:solidFill>
                <a:latin typeface="Arial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100" dirty="0">
              <a:solidFill>
                <a:srgbClr val="646464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997" y="6335449"/>
            <a:ext cx="399919" cy="4088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/>
  <p:txStyles>
    <p:titleStyle>
      <a:lvl1pPr algn="l" defTabSz="913584" rtl="0" eaLnBrk="1" latinLnBrk="0" hangingPunct="1">
        <a:lnSpc>
          <a:spcPct val="85000"/>
        </a:lnSpc>
        <a:spcBef>
          <a:spcPct val="0"/>
        </a:spcBef>
        <a:buNone/>
        <a:defRPr sz="31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326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260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888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9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516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1494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32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100" dirty="0" smtClean="0">
                <a:solidFill>
                  <a:srgbClr val="646464"/>
                </a:solidFill>
                <a:latin typeface="Arial"/>
                <a:cs typeface="Arial" pitchFamily="34" charset="0"/>
              </a:rPr>
              <a:t>Page </a:t>
            </a:r>
            <a:fld id="{9AE4D82F-B047-469B-AC52-A46321747EAF}" type="slidenum">
              <a:rPr lang="en-GB" sz="1100" smtClean="0">
                <a:solidFill>
                  <a:srgbClr val="646464"/>
                </a:solidFill>
                <a:latin typeface="Arial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100" dirty="0">
              <a:solidFill>
                <a:srgbClr val="646464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997" y="6335449"/>
            <a:ext cx="399919" cy="4088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/>
  <p:txStyles>
    <p:titleStyle>
      <a:lvl1pPr algn="l" defTabSz="913584" rtl="0" eaLnBrk="1" latinLnBrk="0" hangingPunct="1">
        <a:lnSpc>
          <a:spcPct val="85000"/>
        </a:lnSpc>
        <a:spcBef>
          <a:spcPct val="0"/>
        </a:spcBef>
        <a:buNone/>
        <a:defRPr sz="31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326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260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888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9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516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1494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32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100" dirty="0" smtClean="0">
                <a:solidFill>
                  <a:srgbClr val="646464"/>
                </a:solidFill>
                <a:latin typeface="Arial"/>
                <a:cs typeface="Arial" pitchFamily="34" charset="0"/>
              </a:rPr>
              <a:t>Page </a:t>
            </a:r>
            <a:fld id="{9AE4D82F-B047-469B-AC52-A46321747EAF}" type="slidenum">
              <a:rPr lang="en-GB" sz="1100" smtClean="0">
                <a:solidFill>
                  <a:srgbClr val="646464"/>
                </a:solidFill>
                <a:latin typeface="Arial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100" dirty="0">
              <a:solidFill>
                <a:srgbClr val="646464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997" y="6335449"/>
            <a:ext cx="399919" cy="4088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/>
  <p:txStyles>
    <p:titleStyle>
      <a:lvl1pPr algn="l" defTabSz="913584" rtl="0" eaLnBrk="1" latinLnBrk="0" hangingPunct="1">
        <a:lnSpc>
          <a:spcPct val="85000"/>
        </a:lnSpc>
        <a:spcBef>
          <a:spcPct val="0"/>
        </a:spcBef>
        <a:buNone/>
        <a:defRPr sz="31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326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260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888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9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516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1494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32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100" dirty="0" smtClean="0">
                <a:solidFill>
                  <a:srgbClr val="646464"/>
                </a:solidFill>
                <a:latin typeface="Arial"/>
                <a:cs typeface="Arial" pitchFamily="34" charset="0"/>
              </a:rPr>
              <a:t>Page </a:t>
            </a:r>
            <a:fld id="{9AE4D82F-B047-469B-AC52-A46321747EAF}" type="slidenum">
              <a:rPr lang="en-GB" sz="1100" smtClean="0">
                <a:solidFill>
                  <a:srgbClr val="646464"/>
                </a:solidFill>
                <a:latin typeface="Arial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100" dirty="0">
              <a:solidFill>
                <a:srgbClr val="646464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997" y="6335449"/>
            <a:ext cx="399919" cy="4088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/>
  <p:txStyles>
    <p:titleStyle>
      <a:lvl1pPr algn="l" defTabSz="913584" rtl="0" eaLnBrk="1" latinLnBrk="0" hangingPunct="1">
        <a:lnSpc>
          <a:spcPct val="85000"/>
        </a:lnSpc>
        <a:spcBef>
          <a:spcPct val="0"/>
        </a:spcBef>
        <a:buNone/>
        <a:defRPr sz="31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326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260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888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9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516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1494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32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100" dirty="0" smtClean="0">
                <a:solidFill>
                  <a:srgbClr val="646464"/>
                </a:solidFill>
                <a:latin typeface="Arial"/>
                <a:cs typeface="Arial" pitchFamily="34" charset="0"/>
              </a:rPr>
              <a:t>Page </a:t>
            </a:r>
            <a:fld id="{9AE4D82F-B047-469B-AC52-A46321747EAF}" type="slidenum">
              <a:rPr lang="en-GB" sz="1100" smtClean="0">
                <a:solidFill>
                  <a:srgbClr val="646464"/>
                </a:solidFill>
                <a:latin typeface="Arial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100" dirty="0">
              <a:solidFill>
                <a:srgbClr val="646464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997" y="6335449"/>
            <a:ext cx="399919" cy="4088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/>
  <p:txStyles>
    <p:titleStyle>
      <a:lvl1pPr algn="l" defTabSz="913584" rtl="0" eaLnBrk="1" latinLnBrk="0" hangingPunct="1">
        <a:lnSpc>
          <a:spcPct val="85000"/>
        </a:lnSpc>
        <a:spcBef>
          <a:spcPct val="0"/>
        </a:spcBef>
        <a:buNone/>
        <a:defRPr sz="31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326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260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888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9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516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1494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32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100" dirty="0" smtClean="0">
                <a:solidFill>
                  <a:srgbClr val="646464"/>
                </a:solidFill>
                <a:latin typeface="Arial"/>
                <a:cs typeface="Arial" pitchFamily="34" charset="0"/>
              </a:rPr>
              <a:t>Page </a:t>
            </a:r>
            <a:fld id="{9AE4D82F-B047-469B-AC52-A46321747EAF}" type="slidenum">
              <a:rPr lang="en-GB" sz="1100" smtClean="0">
                <a:solidFill>
                  <a:srgbClr val="646464"/>
                </a:solidFill>
                <a:latin typeface="Arial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100" dirty="0">
              <a:solidFill>
                <a:srgbClr val="646464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997" y="6335449"/>
            <a:ext cx="399919" cy="4088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/>
  <p:txStyles>
    <p:titleStyle>
      <a:lvl1pPr algn="l" defTabSz="913584" rtl="0" eaLnBrk="1" latinLnBrk="0" hangingPunct="1">
        <a:lnSpc>
          <a:spcPct val="85000"/>
        </a:lnSpc>
        <a:spcBef>
          <a:spcPct val="0"/>
        </a:spcBef>
        <a:buNone/>
        <a:defRPr sz="31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326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260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888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9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516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1494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32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100" dirty="0" smtClean="0">
                <a:solidFill>
                  <a:srgbClr val="646464"/>
                </a:solidFill>
                <a:latin typeface="Arial"/>
                <a:cs typeface="Arial" pitchFamily="34" charset="0"/>
              </a:rPr>
              <a:t>Page </a:t>
            </a:r>
            <a:fld id="{9AE4D82F-B047-469B-AC52-A46321747EAF}" type="slidenum">
              <a:rPr lang="en-GB" sz="1100" smtClean="0">
                <a:solidFill>
                  <a:srgbClr val="646464"/>
                </a:solidFill>
                <a:latin typeface="Arial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100" dirty="0">
              <a:solidFill>
                <a:srgbClr val="646464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997" y="6335449"/>
            <a:ext cx="399919" cy="4088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/>
  <p:txStyles>
    <p:titleStyle>
      <a:lvl1pPr algn="l" defTabSz="913584" rtl="0" eaLnBrk="1" latinLnBrk="0" hangingPunct="1">
        <a:lnSpc>
          <a:spcPct val="85000"/>
        </a:lnSpc>
        <a:spcBef>
          <a:spcPct val="0"/>
        </a:spcBef>
        <a:buNone/>
        <a:defRPr sz="31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326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260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888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9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516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1494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32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100" dirty="0" smtClean="0">
                <a:solidFill>
                  <a:srgbClr val="646464"/>
                </a:solidFill>
                <a:latin typeface="Arial"/>
                <a:cs typeface="Arial" pitchFamily="34" charset="0"/>
              </a:rPr>
              <a:t>Page </a:t>
            </a:r>
            <a:fld id="{9AE4D82F-B047-469B-AC52-A46321747EAF}" type="slidenum">
              <a:rPr lang="en-GB" sz="1100" smtClean="0">
                <a:solidFill>
                  <a:srgbClr val="646464"/>
                </a:solidFill>
                <a:latin typeface="Arial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100" dirty="0">
              <a:solidFill>
                <a:srgbClr val="646464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997" y="6335449"/>
            <a:ext cx="399919" cy="4088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/>
  <p:txStyles>
    <p:titleStyle>
      <a:lvl1pPr algn="l" defTabSz="913584" rtl="0" eaLnBrk="1" latinLnBrk="0" hangingPunct="1">
        <a:lnSpc>
          <a:spcPct val="85000"/>
        </a:lnSpc>
        <a:spcBef>
          <a:spcPct val="0"/>
        </a:spcBef>
        <a:buNone/>
        <a:defRPr sz="31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326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260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888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9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516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1494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32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100" dirty="0" smtClean="0">
                <a:solidFill>
                  <a:srgbClr val="646464"/>
                </a:solidFill>
                <a:latin typeface="Arial"/>
                <a:cs typeface="Arial" pitchFamily="34" charset="0"/>
              </a:rPr>
              <a:t>Page </a:t>
            </a:r>
            <a:fld id="{9AE4D82F-B047-469B-AC52-A46321747EAF}" type="slidenum">
              <a:rPr lang="en-GB" sz="1100" smtClean="0">
                <a:solidFill>
                  <a:srgbClr val="646464"/>
                </a:solidFill>
                <a:latin typeface="Arial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100" dirty="0">
              <a:solidFill>
                <a:srgbClr val="646464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997" y="6335449"/>
            <a:ext cx="399919" cy="4088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/>
  <p:txStyles>
    <p:titleStyle>
      <a:lvl1pPr algn="l" defTabSz="913584" rtl="0" eaLnBrk="1" latinLnBrk="0" hangingPunct="1">
        <a:lnSpc>
          <a:spcPct val="85000"/>
        </a:lnSpc>
        <a:spcBef>
          <a:spcPct val="0"/>
        </a:spcBef>
        <a:buNone/>
        <a:defRPr sz="31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326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260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888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9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516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1494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32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100" dirty="0" smtClean="0">
                <a:solidFill>
                  <a:srgbClr val="646464"/>
                </a:solidFill>
                <a:latin typeface="Arial"/>
                <a:cs typeface="Arial" pitchFamily="34" charset="0"/>
              </a:rPr>
              <a:t>Page </a:t>
            </a:r>
            <a:fld id="{9AE4D82F-B047-469B-AC52-A46321747EAF}" type="slidenum">
              <a:rPr lang="en-GB" sz="1100" smtClean="0">
                <a:solidFill>
                  <a:srgbClr val="646464"/>
                </a:solidFill>
                <a:latin typeface="Arial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100" dirty="0">
              <a:solidFill>
                <a:srgbClr val="646464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997" y="6335449"/>
            <a:ext cx="399919" cy="4088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/>
  <p:txStyles>
    <p:titleStyle>
      <a:lvl1pPr algn="l" defTabSz="913584" rtl="0" eaLnBrk="1" latinLnBrk="0" hangingPunct="1">
        <a:lnSpc>
          <a:spcPct val="85000"/>
        </a:lnSpc>
        <a:spcBef>
          <a:spcPct val="0"/>
        </a:spcBef>
        <a:buNone/>
        <a:defRPr sz="31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326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260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888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9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516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1494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9727" y="1146175"/>
            <a:ext cx="8472488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1827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3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08971" y="6405733"/>
            <a:ext cx="3486151" cy="28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18" rIns="0" bIns="45718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939598"/>
                </a:solidFill>
              </a:rPr>
              <a:t>Proprietary and Confidential</a:t>
            </a:r>
            <a:endParaRPr lang="en-US" dirty="0">
              <a:solidFill>
                <a:srgbClr val="939598"/>
              </a:solidFill>
            </a:endParaRPr>
          </a:p>
        </p:txBody>
      </p:sp>
      <p:sp>
        <p:nvSpPr>
          <p:cNvPr id="9220" name="Title Placeholder 1"/>
          <p:cNvSpPr>
            <a:spLocks noGrp="1"/>
          </p:cNvSpPr>
          <p:nvPr>
            <p:ph type="title"/>
          </p:nvPr>
        </p:nvSpPr>
        <p:spPr bwMode="auto">
          <a:xfrm>
            <a:off x="341316" y="341313"/>
            <a:ext cx="84709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8" rIns="0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8907" y="6396039"/>
            <a:ext cx="320675" cy="290512"/>
          </a:xfrm>
          <a:prstGeom prst="rect">
            <a:avLst/>
          </a:prstGeom>
        </p:spPr>
        <p:txBody>
          <a:bodyPr vert="horz" wrap="square" lIns="0" tIns="45718" rIns="0" bIns="45718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939598"/>
                </a:solidFill>
                <a:cs typeface="Arial" pitchFamily="34" charset="0"/>
              </a:defRPr>
            </a:lvl1pPr>
          </a:lstStyle>
          <a:p>
            <a:fld id="{02A92B93-F6C6-46EE-A309-AC9736FAD5B5}" type="slidenum">
              <a:rPr lang="en-US" altLang="en-US">
                <a:latin typeface="Arial" pitchFamily="34" charset="0"/>
                <a:ea typeface="ＭＳ Ｐゴシック" pitchFamily="34" charset="-128"/>
              </a:rPr>
              <a:pPr/>
              <a:t>‹#›</a:t>
            </a:fld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1764123" y="6402349"/>
            <a:ext cx="639763" cy="284163"/>
          </a:xfrm>
          <a:prstGeom prst="rect">
            <a:avLst/>
          </a:prstGeom>
        </p:spPr>
        <p:txBody>
          <a:bodyPr vert="horz" lIns="0" tIns="45718" rIns="0" bIns="45718" rtlCol="0" anchor="b"/>
          <a:lstStyle>
            <a:lvl1pPr algn="r">
              <a:defRPr sz="8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>
              <a:solidFill>
                <a:srgbClr val="939598"/>
              </a:solidFill>
            </a:endParaRPr>
          </a:p>
        </p:txBody>
      </p:sp>
      <p:sp>
        <p:nvSpPr>
          <p:cNvPr id="1031" name="TextBox 1"/>
          <p:cNvSpPr txBox="1">
            <a:spLocks noChangeArrowheads="1"/>
          </p:cNvSpPr>
          <p:nvPr/>
        </p:nvSpPr>
        <p:spPr bwMode="auto">
          <a:xfrm>
            <a:off x="9702800" y="628651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900" dirty="0" smtClean="0">
              <a:solidFill>
                <a:srgbClr val="000000"/>
              </a:solidFill>
            </a:endParaRPr>
          </a:p>
        </p:txBody>
      </p:sp>
      <p:grpSp>
        <p:nvGrpSpPr>
          <p:cNvPr id="9224" name="Group 60"/>
          <p:cNvGrpSpPr>
            <a:grpSpLocks noChangeAspect="1"/>
          </p:cNvGrpSpPr>
          <p:nvPr/>
        </p:nvGrpSpPr>
        <p:grpSpPr bwMode="auto">
          <a:xfrm>
            <a:off x="317579" y="6335676"/>
            <a:ext cx="1389063" cy="288925"/>
            <a:chOff x="2336800" y="2667000"/>
            <a:chExt cx="3098800" cy="646113"/>
          </a:xfrm>
        </p:grpSpPr>
        <p:sp>
          <p:nvSpPr>
            <p:cNvPr id="9225" name="AutoShape 1"/>
            <p:cNvSpPr>
              <a:spLocks/>
            </p:cNvSpPr>
            <p:nvPr/>
          </p:nvSpPr>
          <p:spPr bwMode="auto">
            <a:xfrm>
              <a:off x="2349500" y="2857500"/>
              <a:ext cx="3086100" cy="455613"/>
            </a:xfrm>
            <a:custGeom>
              <a:avLst/>
              <a:gdLst>
                <a:gd name="T0" fmla="*/ 2147483647 w 21600"/>
                <a:gd name="T1" fmla="*/ 2147483647 h 21599"/>
                <a:gd name="T2" fmla="*/ 2147483647 w 21600"/>
                <a:gd name="T3" fmla="*/ 2147483647 h 21599"/>
                <a:gd name="T4" fmla="*/ 2147483647 w 21600"/>
                <a:gd name="T5" fmla="*/ 2147483647 h 21599"/>
                <a:gd name="T6" fmla="*/ 2147483647 w 21600"/>
                <a:gd name="T7" fmla="*/ 2147483647 h 21599"/>
                <a:gd name="T8" fmla="*/ 2147483647 w 21600"/>
                <a:gd name="T9" fmla="*/ 2147483647 h 21599"/>
                <a:gd name="T10" fmla="*/ 2147483647 w 21600"/>
                <a:gd name="T11" fmla="*/ 2147483647 h 21599"/>
                <a:gd name="T12" fmla="*/ 2147483647 w 21600"/>
                <a:gd name="T13" fmla="*/ 2147483647 h 21599"/>
                <a:gd name="T14" fmla="*/ 2147483647 w 21600"/>
                <a:gd name="T15" fmla="*/ 2147483647 h 21599"/>
                <a:gd name="T16" fmla="*/ 2147483647 w 21600"/>
                <a:gd name="T17" fmla="*/ 2147483647 h 21599"/>
                <a:gd name="T18" fmla="*/ 2147483647 w 21600"/>
                <a:gd name="T19" fmla="*/ 2147483647 h 21599"/>
                <a:gd name="T20" fmla="*/ 2147483647 w 21600"/>
                <a:gd name="T21" fmla="*/ 2147483647 h 21599"/>
                <a:gd name="T22" fmla="*/ 2147483647 w 21600"/>
                <a:gd name="T23" fmla="*/ 0 h 21599"/>
                <a:gd name="T24" fmla="*/ 2147483647 w 21600"/>
                <a:gd name="T25" fmla="*/ 2147483647 h 21599"/>
                <a:gd name="T26" fmla="*/ 2147483647 w 21600"/>
                <a:gd name="T27" fmla="*/ 2147483647 h 21599"/>
                <a:gd name="T28" fmla="*/ 2147483647 w 21600"/>
                <a:gd name="T29" fmla="*/ 2147483647 h 21599"/>
                <a:gd name="T30" fmla="*/ 2147483647 w 21600"/>
                <a:gd name="T31" fmla="*/ 2147483647 h 21599"/>
                <a:gd name="T32" fmla="*/ 2147483647 w 21600"/>
                <a:gd name="T33" fmla="*/ 2147483647 h 21599"/>
                <a:gd name="T34" fmla="*/ 2147483647 w 21600"/>
                <a:gd name="T35" fmla="*/ 2147483647 h 21599"/>
                <a:gd name="T36" fmla="*/ 2147483647 w 21600"/>
                <a:gd name="T37" fmla="*/ 2147483647 h 21599"/>
                <a:gd name="T38" fmla="*/ 2147483647 w 21600"/>
                <a:gd name="T39" fmla="*/ 2147483647 h 21599"/>
                <a:gd name="T40" fmla="*/ 2147483647 w 21600"/>
                <a:gd name="T41" fmla="*/ 2147483647 h 21599"/>
                <a:gd name="T42" fmla="*/ 2147483647 w 21600"/>
                <a:gd name="T43" fmla="*/ 2147483647 h 21599"/>
                <a:gd name="T44" fmla="*/ 2147483647 w 21600"/>
                <a:gd name="T45" fmla="*/ 2147483647 h 21599"/>
                <a:gd name="T46" fmla="*/ 2147483647 w 21600"/>
                <a:gd name="T47" fmla="*/ 2147483647 h 21599"/>
                <a:gd name="T48" fmla="*/ 2147483647 w 21600"/>
                <a:gd name="T49" fmla="*/ 2147483647 h 21599"/>
                <a:gd name="T50" fmla="*/ 2147483647 w 21600"/>
                <a:gd name="T51" fmla="*/ 2147483647 h 21599"/>
                <a:gd name="T52" fmla="*/ 2147483647 w 21600"/>
                <a:gd name="T53" fmla="*/ 2147483647 h 21599"/>
                <a:gd name="T54" fmla="*/ 2147483647 w 21600"/>
                <a:gd name="T55" fmla="*/ 2147483647 h 21599"/>
                <a:gd name="T56" fmla="*/ 2147483647 w 21600"/>
                <a:gd name="T57" fmla="*/ 2147483647 h 21599"/>
                <a:gd name="T58" fmla="*/ 2147483647 w 21600"/>
                <a:gd name="T59" fmla="*/ 2147483647 h 21599"/>
                <a:gd name="T60" fmla="*/ 2147483647 w 21600"/>
                <a:gd name="T61" fmla="*/ 2147483647 h 21599"/>
                <a:gd name="T62" fmla="*/ 2147483647 w 21600"/>
                <a:gd name="T63" fmla="*/ 2147483647 h 21599"/>
                <a:gd name="T64" fmla="*/ 2147483647 w 21600"/>
                <a:gd name="T65" fmla="*/ 2147483647 h 21599"/>
                <a:gd name="T66" fmla="*/ 2147483647 w 21600"/>
                <a:gd name="T67" fmla="*/ 2147483647 h 21599"/>
                <a:gd name="T68" fmla="*/ 2147483647 w 21600"/>
                <a:gd name="T69" fmla="*/ 2147483647 h 21599"/>
                <a:gd name="T70" fmla="*/ 2147483647 w 21600"/>
                <a:gd name="T71" fmla="*/ 2147483647 h 21599"/>
                <a:gd name="T72" fmla="*/ 2147483647 w 21600"/>
                <a:gd name="T73" fmla="*/ 2147483647 h 21599"/>
                <a:gd name="T74" fmla="*/ 2147483647 w 21600"/>
                <a:gd name="T75" fmla="*/ 2147483647 h 21599"/>
                <a:gd name="T76" fmla="*/ 2147483647 w 21600"/>
                <a:gd name="T77" fmla="*/ 2147483647 h 21599"/>
                <a:gd name="T78" fmla="*/ 2147483647 w 21600"/>
                <a:gd name="T79" fmla="*/ 2147483647 h 21599"/>
                <a:gd name="T80" fmla="*/ 2147483647 w 21600"/>
                <a:gd name="T81" fmla="*/ 2147483647 h 21599"/>
                <a:gd name="T82" fmla="*/ 2147483647 w 21600"/>
                <a:gd name="T83" fmla="*/ 2147483647 h 21599"/>
                <a:gd name="T84" fmla="*/ 2147483647 w 21600"/>
                <a:gd name="T85" fmla="*/ 2147483647 h 21599"/>
                <a:gd name="T86" fmla="*/ 2147483647 w 21600"/>
                <a:gd name="T87" fmla="*/ 2147483647 h 21599"/>
                <a:gd name="T88" fmla="*/ 2147483647 w 21600"/>
                <a:gd name="T89" fmla="*/ 2147483647 h 21599"/>
                <a:gd name="T90" fmla="*/ 2147483647 w 21600"/>
                <a:gd name="T91" fmla="*/ 2147483647 h 21599"/>
                <a:gd name="T92" fmla="*/ 2147483647 w 21600"/>
                <a:gd name="T93" fmla="*/ 2147483647 h 215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600" h="21599">
                  <a:moveTo>
                    <a:pt x="0" y="21169"/>
                  </a:moveTo>
                  <a:lnTo>
                    <a:pt x="679" y="21169"/>
                  </a:lnTo>
                  <a:lnTo>
                    <a:pt x="679" y="8241"/>
                  </a:lnTo>
                  <a:lnTo>
                    <a:pt x="0" y="8241"/>
                  </a:lnTo>
                  <a:lnTo>
                    <a:pt x="0" y="21169"/>
                  </a:lnTo>
                  <a:close/>
                  <a:moveTo>
                    <a:pt x="2405" y="7812"/>
                  </a:moveTo>
                  <a:cubicBezTo>
                    <a:pt x="2140" y="7812"/>
                    <a:pt x="1950" y="8341"/>
                    <a:pt x="1793" y="9904"/>
                  </a:cubicBezTo>
                  <a:lnTo>
                    <a:pt x="1786" y="9904"/>
                  </a:lnTo>
                  <a:lnTo>
                    <a:pt x="1786" y="8241"/>
                  </a:lnTo>
                  <a:lnTo>
                    <a:pt x="1107" y="8241"/>
                  </a:lnTo>
                  <a:lnTo>
                    <a:pt x="1107" y="21169"/>
                  </a:lnTo>
                  <a:lnTo>
                    <a:pt x="1786" y="21169"/>
                  </a:lnTo>
                  <a:lnTo>
                    <a:pt x="1786" y="14466"/>
                  </a:lnTo>
                  <a:cubicBezTo>
                    <a:pt x="1786" y="12853"/>
                    <a:pt x="1864" y="11467"/>
                    <a:pt x="2140" y="11467"/>
                  </a:cubicBezTo>
                  <a:cubicBezTo>
                    <a:pt x="2476" y="11467"/>
                    <a:pt x="2446" y="13635"/>
                    <a:pt x="2446" y="14869"/>
                  </a:cubicBezTo>
                  <a:lnTo>
                    <a:pt x="2446" y="21169"/>
                  </a:lnTo>
                  <a:lnTo>
                    <a:pt x="3124" y="21169"/>
                  </a:lnTo>
                  <a:lnTo>
                    <a:pt x="3124" y="13181"/>
                  </a:lnTo>
                  <a:cubicBezTo>
                    <a:pt x="3124" y="10005"/>
                    <a:pt x="2919" y="7812"/>
                    <a:pt x="2405" y="7812"/>
                  </a:cubicBezTo>
                  <a:close/>
                  <a:moveTo>
                    <a:pt x="3814" y="2067"/>
                  </a:moveTo>
                  <a:cubicBezTo>
                    <a:pt x="3628" y="3503"/>
                    <a:pt x="3620" y="4813"/>
                    <a:pt x="3620" y="6602"/>
                  </a:cubicBezTo>
                  <a:lnTo>
                    <a:pt x="3620" y="8241"/>
                  </a:lnTo>
                  <a:lnTo>
                    <a:pt x="3382" y="8241"/>
                  </a:lnTo>
                  <a:lnTo>
                    <a:pt x="3382" y="12023"/>
                  </a:lnTo>
                  <a:lnTo>
                    <a:pt x="3620" y="12023"/>
                  </a:lnTo>
                  <a:lnTo>
                    <a:pt x="3620" y="21169"/>
                  </a:lnTo>
                  <a:lnTo>
                    <a:pt x="4299" y="21169"/>
                  </a:lnTo>
                  <a:lnTo>
                    <a:pt x="4299" y="12023"/>
                  </a:lnTo>
                  <a:lnTo>
                    <a:pt x="4772" y="12023"/>
                  </a:lnTo>
                  <a:lnTo>
                    <a:pt x="4772" y="8241"/>
                  </a:lnTo>
                  <a:lnTo>
                    <a:pt x="4299" y="8241"/>
                  </a:lnTo>
                  <a:lnTo>
                    <a:pt x="4299" y="6150"/>
                  </a:lnTo>
                  <a:cubicBezTo>
                    <a:pt x="4299" y="4687"/>
                    <a:pt x="4359" y="3982"/>
                    <a:pt x="4534" y="3982"/>
                  </a:cubicBezTo>
                  <a:cubicBezTo>
                    <a:pt x="4623" y="3982"/>
                    <a:pt x="4694" y="4184"/>
                    <a:pt x="4773" y="4410"/>
                  </a:cubicBezTo>
                  <a:lnTo>
                    <a:pt x="4773" y="453"/>
                  </a:lnTo>
                  <a:cubicBezTo>
                    <a:pt x="4679" y="126"/>
                    <a:pt x="4586" y="0"/>
                    <a:pt x="4482" y="0"/>
                  </a:cubicBezTo>
                  <a:cubicBezTo>
                    <a:pt x="4225" y="-1"/>
                    <a:pt x="3982" y="731"/>
                    <a:pt x="3814" y="2067"/>
                  </a:cubicBezTo>
                  <a:close/>
                  <a:moveTo>
                    <a:pt x="5992" y="7812"/>
                  </a:moveTo>
                  <a:cubicBezTo>
                    <a:pt x="5377" y="7812"/>
                    <a:pt x="4840" y="10307"/>
                    <a:pt x="4840" y="14718"/>
                  </a:cubicBezTo>
                  <a:cubicBezTo>
                    <a:pt x="4840" y="19129"/>
                    <a:pt x="5380" y="21598"/>
                    <a:pt x="5992" y="21598"/>
                  </a:cubicBezTo>
                  <a:cubicBezTo>
                    <a:pt x="6607" y="21598"/>
                    <a:pt x="7144" y="19104"/>
                    <a:pt x="7144" y="14718"/>
                  </a:cubicBezTo>
                  <a:cubicBezTo>
                    <a:pt x="7144" y="10307"/>
                    <a:pt x="6607" y="7812"/>
                    <a:pt x="5992" y="7812"/>
                  </a:cubicBezTo>
                  <a:close/>
                  <a:moveTo>
                    <a:pt x="5992" y="17616"/>
                  </a:moveTo>
                  <a:cubicBezTo>
                    <a:pt x="5716" y="17616"/>
                    <a:pt x="5556" y="16356"/>
                    <a:pt x="5556" y="14718"/>
                  </a:cubicBezTo>
                  <a:cubicBezTo>
                    <a:pt x="5556" y="13130"/>
                    <a:pt x="5716" y="11794"/>
                    <a:pt x="5992" y="11794"/>
                  </a:cubicBezTo>
                  <a:cubicBezTo>
                    <a:pt x="6268" y="11794"/>
                    <a:pt x="6428" y="13131"/>
                    <a:pt x="6428" y="14718"/>
                  </a:cubicBezTo>
                  <a:cubicBezTo>
                    <a:pt x="6428" y="16356"/>
                    <a:pt x="6268" y="17616"/>
                    <a:pt x="5992" y="17616"/>
                  </a:cubicBezTo>
                  <a:close/>
                  <a:moveTo>
                    <a:pt x="8117" y="10358"/>
                  </a:moveTo>
                  <a:lnTo>
                    <a:pt x="8110" y="10358"/>
                  </a:lnTo>
                  <a:lnTo>
                    <a:pt x="8110" y="8241"/>
                  </a:lnTo>
                  <a:lnTo>
                    <a:pt x="7431" y="8241"/>
                  </a:lnTo>
                  <a:lnTo>
                    <a:pt x="7431" y="21171"/>
                  </a:lnTo>
                  <a:lnTo>
                    <a:pt x="8110" y="21171"/>
                  </a:lnTo>
                  <a:lnTo>
                    <a:pt x="8110" y="15952"/>
                  </a:lnTo>
                  <a:cubicBezTo>
                    <a:pt x="8110" y="13735"/>
                    <a:pt x="8203" y="12047"/>
                    <a:pt x="8580" y="12047"/>
                  </a:cubicBezTo>
                  <a:cubicBezTo>
                    <a:pt x="8684" y="12047"/>
                    <a:pt x="8773" y="12121"/>
                    <a:pt x="8866" y="12475"/>
                  </a:cubicBezTo>
                  <a:lnTo>
                    <a:pt x="8866" y="8063"/>
                  </a:lnTo>
                  <a:lnTo>
                    <a:pt x="8736" y="8063"/>
                  </a:lnTo>
                  <a:cubicBezTo>
                    <a:pt x="8471" y="8064"/>
                    <a:pt x="8248" y="8771"/>
                    <a:pt x="8117" y="10358"/>
                  </a:cubicBezTo>
                  <a:close/>
                  <a:moveTo>
                    <a:pt x="11693" y="7812"/>
                  </a:moveTo>
                  <a:cubicBezTo>
                    <a:pt x="11432" y="7812"/>
                    <a:pt x="11174" y="8671"/>
                    <a:pt x="11044" y="10283"/>
                  </a:cubicBezTo>
                  <a:cubicBezTo>
                    <a:pt x="10906" y="8569"/>
                    <a:pt x="10667" y="7812"/>
                    <a:pt x="10392" y="7812"/>
                  </a:cubicBezTo>
                  <a:cubicBezTo>
                    <a:pt x="10146" y="7812"/>
                    <a:pt x="9948" y="8417"/>
                    <a:pt x="9788" y="9854"/>
                  </a:cubicBezTo>
                  <a:lnTo>
                    <a:pt x="9780" y="9854"/>
                  </a:lnTo>
                  <a:lnTo>
                    <a:pt x="9780" y="8241"/>
                  </a:lnTo>
                  <a:lnTo>
                    <a:pt x="9102" y="8241"/>
                  </a:lnTo>
                  <a:lnTo>
                    <a:pt x="9102" y="21169"/>
                  </a:lnTo>
                  <a:lnTo>
                    <a:pt x="9780" y="21169"/>
                  </a:lnTo>
                  <a:lnTo>
                    <a:pt x="9780" y="14996"/>
                  </a:lnTo>
                  <a:cubicBezTo>
                    <a:pt x="9780" y="13559"/>
                    <a:pt x="9780" y="11366"/>
                    <a:pt x="10082" y="11366"/>
                  </a:cubicBezTo>
                  <a:cubicBezTo>
                    <a:pt x="10384" y="11366"/>
                    <a:pt x="10384" y="13559"/>
                    <a:pt x="10384" y="14996"/>
                  </a:cubicBezTo>
                  <a:lnTo>
                    <a:pt x="10384" y="21169"/>
                  </a:lnTo>
                  <a:lnTo>
                    <a:pt x="11063" y="21169"/>
                  </a:lnTo>
                  <a:lnTo>
                    <a:pt x="11063" y="14996"/>
                  </a:lnTo>
                  <a:cubicBezTo>
                    <a:pt x="11063" y="13459"/>
                    <a:pt x="11074" y="11467"/>
                    <a:pt x="11387" y="11467"/>
                  </a:cubicBezTo>
                  <a:cubicBezTo>
                    <a:pt x="11674" y="11467"/>
                    <a:pt x="11667" y="13659"/>
                    <a:pt x="11667" y="14996"/>
                  </a:cubicBezTo>
                  <a:lnTo>
                    <a:pt x="11667" y="21169"/>
                  </a:lnTo>
                  <a:lnTo>
                    <a:pt x="12345" y="21169"/>
                  </a:lnTo>
                  <a:lnTo>
                    <a:pt x="12345" y="12927"/>
                  </a:lnTo>
                  <a:cubicBezTo>
                    <a:pt x="12345" y="9955"/>
                    <a:pt x="12177" y="7812"/>
                    <a:pt x="11693" y="7812"/>
                  </a:cubicBezTo>
                  <a:close/>
                  <a:moveTo>
                    <a:pt x="14184" y="9501"/>
                  </a:moveTo>
                  <a:cubicBezTo>
                    <a:pt x="14042" y="8367"/>
                    <a:pt x="13811" y="7812"/>
                    <a:pt x="13591" y="7812"/>
                  </a:cubicBezTo>
                  <a:cubicBezTo>
                    <a:pt x="13024" y="7812"/>
                    <a:pt x="12633" y="10988"/>
                    <a:pt x="12633" y="14692"/>
                  </a:cubicBezTo>
                  <a:cubicBezTo>
                    <a:pt x="12633" y="18398"/>
                    <a:pt x="13032" y="21598"/>
                    <a:pt x="13598" y="21598"/>
                  </a:cubicBezTo>
                  <a:cubicBezTo>
                    <a:pt x="13822" y="21598"/>
                    <a:pt x="14057" y="21020"/>
                    <a:pt x="14176" y="19734"/>
                  </a:cubicBezTo>
                  <a:lnTo>
                    <a:pt x="14184" y="19734"/>
                  </a:lnTo>
                  <a:lnTo>
                    <a:pt x="14184" y="21169"/>
                  </a:lnTo>
                  <a:lnTo>
                    <a:pt x="14862" y="21169"/>
                  </a:lnTo>
                  <a:lnTo>
                    <a:pt x="14862" y="8241"/>
                  </a:lnTo>
                  <a:lnTo>
                    <a:pt x="14184" y="8241"/>
                  </a:lnTo>
                  <a:lnTo>
                    <a:pt x="14184" y="9501"/>
                  </a:lnTo>
                  <a:close/>
                  <a:moveTo>
                    <a:pt x="13770" y="17616"/>
                  </a:moveTo>
                  <a:cubicBezTo>
                    <a:pt x="13494" y="17616"/>
                    <a:pt x="13334" y="16356"/>
                    <a:pt x="13334" y="14718"/>
                  </a:cubicBezTo>
                  <a:cubicBezTo>
                    <a:pt x="13334" y="13129"/>
                    <a:pt x="13494" y="11794"/>
                    <a:pt x="13770" y="11794"/>
                  </a:cubicBezTo>
                  <a:cubicBezTo>
                    <a:pt x="14046" y="11794"/>
                    <a:pt x="14206" y="13130"/>
                    <a:pt x="14206" y="14718"/>
                  </a:cubicBezTo>
                  <a:cubicBezTo>
                    <a:pt x="14206" y="16356"/>
                    <a:pt x="14046" y="17616"/>
                    <a:pt x="13770" y="17616"/>
                  </a:cubicBezTo>
                  <a:close/>
                  <a:moveTo>
                    <a:pt x="16037" y="4360"/>
                  </a:moveTo>
                  <a:lnTo>
                    <a:pt x="15358" y="4360"/>
                  </a:lnTo>
                  <a:lnTo>
                    <a:pt x="15358" y="8241"/>
                  </a:lnTo>
                  <a:lnTo>
                    <a:pt x="15138" y="8241"/>
                  </a:lnTo>
                  <a:lnTo>
                    <a:pt x="15138" y="12023"/>
                  </a:lnTo>
                  <a:lnTo>
                    <a:pt x="15358" y="12023"/>
                  </a:lnTo>
                  <a:lnTo>
                    <a:pt x="15358" y="21169"/>
                  </a:lnTo>
                  <a:lnTo>
                    <a:pt x="16037" y="21169"/>
                  </a:lnTo>
                  <a:lnTo>
                    <a:pt x="16037" y="12023"/>
                  </a:lnTo>
                  <a:lnTo>
                    <a:pt x="16421" y="12023"/>
                  </a:lnTo>
                  <a:lnTo>
                    <a:pt x="16421" y="8241"/>
                  </a:lnTo>
                  <a:lnTo>
                    <a:pt x="16037" y="8241"/>
                  </a:lnTo>
                  <a:lnTo>
                    <a:pt x="16037" y="4360"/>
                  </a:lnTo>
                  <a:close/>
                  <a:moveTo>
                    <a:pt x="16619" y="21169"/>
                  </a:moveTo>
                  <a:lnTo>
                    <a:pt x="17297" y="21169"/>
                  </a:lnTo>
                  <a:lnTo>
                    <a:pt x="17297" y="8241"/>
                  </a:lnTo>
                  <a:lnTo>
                    <a:pt x="16619" y="8241"/>
                  </a:lnTo>
                  <a:lnTo>
                    <a:pt x="16619" y="21169"/>
                  </a:lnTo>
                  <a:close/>
                  <a:moveTo>
                    <a:pt x="17588" y="14845"/>
                  </a:moveTo>
                  <a:cubicBezTo>
                    <a:pt x="17588" y="18750"/>
                    <a:pt x="18062" y="21598"/>
                    <a:pt x="18628" y="21598"/>
                  </a:cubicBezTo>
                  <a:cubicBezTo>
                    <a:pt x="18792" y="21598"/>
                    <a:pt x="18956" y="21372"/>
                    <a:pt x="19106" y="20867"/>
                  </a:cubicBezTo>
                  <a:lnTo>
                    <a:pt x="19106" y="16986"/>
                  </a:lnTo>
                  <a:cubicBezTo>
                    <a:pt x="19016" y="17541"/>
                    <a:pt x="18886" y="17868"/>
                    <a:pt x="18766" y="17868"/>
                  </a:cubicBezTo>
                  <a:cubicBezTo>
                    <a:pt x="18487" y="17868"/>
                    <a:pt x="18289" y="16559"/>
                    <a:pt x="18289" y="14692"/>
                  </a:cubicBezTo>
                  <a:cubicBezTo>
                    <a:pt x="18289" y="12903"/>
                    <a:pt x="18494" y="11543"/>
                    <a:pt x="18755" y="11543"/>
                  </a:cubicBezTo>
                  <a:cubicBezTo>
                    <a:pt x="18886" y="11543"/>
                    <a:pt x="19005" y="11946"/>
                    <a:pt x="19106" y="12450"/>
                  </a:cubicBezTo>
                  <a:lnTo>
                    <a:pt x="19106" y="8570"/>
                  </a:lnTo>
                  <a:cubicBezTo>
                    <a:pt x="18971" y="8064"/>
                    <a:pt x="18815" y="7812"/>
                    <a:pt x="18658" y="7812"/>
                  </a:cubicBezTo>
                  <a:cubicBezTo>
                    <a:pt x="18058" y="7812"/>
                    <a:pt x="17588" y="10685"/>
                    <a:pt x="17588" y="14845"/>
                  </a:cubicBezTo>
                  <a:close/>
                  <a:moveTo>
                    <a:pt x="20921" y="8241"/>
                  </a:moveTo>
                  <a:lnTo>
                    <a:pt x="20921" y="9502"/>
                  </a:lnTo>
                  <a:cubicBezTo>
                    <a:pt x="20780" y="8368"/>
                    <a:pt x="20549" y="7812"/>
                    <a:pt x="20329" y="7812"/>
                  </a:cubicBezTo>
                  <a:cubicBezTo>
                    <a:pt x="19762" y="7812"/>
                    <a:pt x="19370" y="10989"/>
                    <a:pt x="19370" y="14693"/>
                  </a:cubicBezTo>
                  <a:cubicBezTo>
                    <a:pt x="19370" y="18398"/>
                    <a:pt x="19769" y="21599"/>
                    <a:pt x="20336" y="21599"/>
                  </a:cubicBezTo>
                  <a:cubicBezTo>
                    <a:pt x="20560" y="21599"/>
                    <a:pt x="20795" y="21020"/>
                    <a:pt x="20914" y="19734"/>
                  </a:cubicBezTo>
                  <a:lnTo>
                    <a:pt x="20921" y="19734"/>
                  </a:lnTo>
                  <a:lnTo>
                    <a:pt x="20921" y="21169"/>
                  </a:lnTo>
                  <a:lnTo>
                    <a:pt x="21600" y="21169"/>
                  </a:lnTo>
                  <a:lnTo>
                    <a:pt x="21600" y="8241"/>
                  </a:lnTo>
                  <a:lnTo>
                    <a:pt x="20921" y="8241"/>
                  </a:lnTo>
                  <a:close/>
                  <a:moveTo>
                    <a:pt x="20508" y="17616"/>
                  </a:moveTo>
                  <a:cubicBezTo>
                    <a:pt x="20232" y="17616"/>
                    <a:pt x="20071" y="16356"/>
                    <a:pt x="20071" y="14718"/>
                  </a:cubicBezTo>
                  <a:cubicBezTo>
                    <a:pt x="20071" y="13129"/>
                    <a:pt x="20232" y="11794"/>
                    <a:pt x="20508" y="11794"/>
                  </a:cubicBezTo>
                  <a:cubicBezTo>
                    <a:pt x="20783" y="11794"/>
                    <a:pt x="20944" y="13130"/>
                    <a:pt x="20944" y="14718"/>
                  </a:cubicBezTo>
                  <a:cubicBezTo>
                    <a:pt x="20944" y="16356"/>
                    <a:pt x="20783" y="17616"/>
                    <a:pt x="20508" y="17616"/>
                  </a:cubicBezTo>
                  <a:close/>
                  <a:moveTo>
                    <a:pt x="20508" y="17616"/>
                  </a:moveTo>
                </a:path>
              </a:pathLst>
            </a:custGeom>
            <a:solidFill>
              <a:srgbClr val="03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226" name="AutoShape 2"/>
            <p:cNvSpPr>
              <a:spLocks/>
            </p:cNvSpPr>
            <p:nvPr/>
          </p:nvSpPr>
          <p:spPr bwMode="auto">
            <a:xfrm>
              <a:off x="2336800" y="2667000"/>
              <a:ext cx="128588" cy="12858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10801"/>
                  </a:moveTo>
                  <a:cubicBezTo>
                    <a:pt x="21600" y="16736"/>
                    <a:pt x="16731" y="21600"/>
                    <a:pt x="10800" y="21600"/>
                  </a:cubicBezTo>
                  <a:cubicBezTo>
                    <a:pt x="4869" y="21600"/>
                    <a:pt x="0" y="16736"/>
                    <a:pt x="0" y="10801"/>
                  </a:cubicBezTo>
                  <a:cubicBezTo>
                    <a:pt x="0" y="4875"/>
                    <a:pt x="4869" y="0"/>
                    <a:pt x="10800" y="0"/>
                  </a:cubicBezTo>
                  <a:cubicBezTo>
                    <a:pt x="16731" y="0"/>
                    <a:pt x="21600" y="4873"/>
                    <a:pt x="21600" y="10801"/>
                  </a:cubicBezTo>
                </a:path>
              </a:pathLst>
            </a:custGeom>
            <a:solidFill>
              <a:srgbClr val="03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227" name="AutoShape 3"/>
            <p:cNvSpPr>
              <a:spLocks/>
            </p:cNvSpPr>
            <p:nvPr/>
          </p:nvSpPr>
          <p:spPr bwMode="auto">
            <a:xfrm>
              <a:off x="2603500" y="2667000"/>
              <a:ext cx="128588" cy="128588"/>
            </a:xfrm>
            <a:custGeom>
              <a:avLst/>
              <a:gdLst>
                <a:gd name="T0" fmla="*/ 2147483647 w 21600"/>
                <a:gd name="T1" fmla="*/ 2147483647 h 21598"/>
                <a:gd name="T2" fmla="*/ 2147483647 w 21600"/>
                <a:gd name="T3" fmla="*/ 2147483647 h 21598"/>
                <a:gd name="T4" fmla="*/ 0 w 21600"/>
                <a:gd name="T5" fmla="*/ 2147483647 h 21598"/>
                <a:gd name="T6" fmla="*/ 2147483647 w 21600"/>
                <a:gd name="T7" fmla="*/ 0 h 21598"/>
                <a:gd name="T8" fmla="*/ 2147483647 w 21600"/>
                <a:gd name="T9" fmla="*/ 2147483647 h 215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32" y="21598"/>
                    <a:pt x="10799" y="21598"/>
                  </a:cubicBezTo>
                  <a:cubicBezTo>
                    <a:pt x="4871" y="21598"/>
                    <a:pt x="0" y="16734"/>
                    <a:pt x="0" y="10800"/>
                  </a:cubicBezTo>
                  <a:cubicBezTo>
                    <a:pt x="0" y="4874"/>
                    <a:pt x="4871" y="0"/>
                    <a:pt x="10799" y="0"/>
                  </a:cubicBezTo>
                  <a:cubicBezTo>
                    <a:pt x="16729" y="-2"/>
                    <a:pt x="21600" y="4872"/>
                    <a:pt x="21600" y="10800"/>
                  </a:cubicBezTo>
                </a:path>
              </a:pathLst>
            </a:custGeom>
            <a:solidFill>
              <a:srgbClr val="245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228" name="AutoShape 4"/>
            <p:cNvSpPr>
              <a:spLocks/>
            </p:cNvSpPr>
            <p:nvPr/>
          </p:nvSpPr>
          <p:spPr bwMode="auto">
            <a:xfrm>
              <a:off x="2870200" y="2667000"/>
              <a:ext cx="128588" cy="128588"/>
            </a:xfrm>
            <a:custGeom>
              <a:avLst/>
              <a:gdLst>
                <a:gd name="T0" fmla="*/ 2147483647 w 21600"/>
                <a:gd name="T1" fmla="*/ 2147483647 h 21598"/>
                <a:gd name="T2" fmla="*/ 2147483647 w 21600"/>
                <a:gd name="T3" fmla="*/ 2147483647 h 21598"/>
                <a:gd name="T4" fmla="*/ 0 w 21600"/>
                <a:gd name="T5" fmla="*/ 2147483647 h 21598"/>
                <a:gd name="T6" fmla="*/ 2147483647 w 21600"/>
                <a:gd name="T7" fmla="*/ 0 h 21598"/>
                <a:gd name="T8" fmla="*/ 2147483647 w 21600"/>
                <a:gd name="T9" fmla="*/ 2147483647 h 215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6" y="21598"/>
                    <a:pt x="10798" y="21598"/>
                  </a:cubicBezTo>
                  <a:cubicBezTo>
                    <a:pt x="4868" y="21598"/>
                    <a:pt x="0" y="16734"/>
                    <a:pt x="0" y="10800"/>
                  </a:cubicBezTo>
                  <a:cubicBezTo>
                    <a:pt x="0" y="4874"/>
                    <a:pt x="4868" y="0"/>
                    <a:pt x="10798" y="0"/>
                  </a:cubicBezTo>
                  <a:cubicBezTo>
                    <a:pt x="16726" y="-2"/>
                    <a:pt x="21600" y="4872"/>
                    <a:pt x="21600" y="10800"/>
                  </a:cubicBezTo>
                </a:path>
              </a:pathLst>
            </a:custGeom>
            <a:solidFill>
              <a:srgbClr val="EB2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229" name="AutoShape 5"/>
            <p:cNvSpPr>
              <a:spLocks/>
            </p:cNvSpPr>
            <p:nvPr/>
          </p:nvSpPr>
          <p:spPr bwMode="auto">
            <a:xfrm>
              <a:off x="3124200" y="2667000"/>
              <a:ext cx="128588" cy="128588"/>
            </a:xfrm>
            <a:custGeom>
              <a:avLst/>
              <a:gdLst>
                <a:gd name="T0" fmla="*/ 2147483647 w 21600"/>
                <a:gd name="T1" fmla="*/ 2147483647 h 21598"/>
                <a:gd name="T2" fmla="*/ 2147483647 w 21600"/>
                <a:gd name="T3" fmla="*/ 2147483647 h 21598"/>
                <a:gd name="T4" fmla="*/ 0 w 21600"/>
                <a:gd name="T5" fmla="*/ 2147483647 h 21598"/>
                <a:gd name="T6" fmla="*/ 2147483647 w 21600"/>
                <a:gd name="T7" fmla="*/ 0 h 21598"/>
                <a:gd name="T8" fmla="*/ 2147483647 w 21600"/>
                <a:gd name="T9" fmla="*/ 2147483647 h 215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9" y="21598"/>
                    <a:pt x="10797" y="21598"/>
                  </a:cubicBezTo>
                  <a:cubicBezTo>
                    <a:pt x="4871" y="21598"/>
                    <a:pt x="0" y="16734"/>
                    <a:pt x="0" y="10800"/>
                  </a:cubicBezTo>
                  <a:cubicBezTo>
                    <a:pt x="0" y="4874"/>
                    <a:pt x="4871" y="0"/>
                    <a:pt x="10797" y="0"/>
                  </a:cubicBezTo>
                  <a:cubicBezTo>
                    <a:pt x="16729" y="-2"/>
                    <a:pt x="21600" y="4872"/>
                    <a:pt x="21600" y="10800"/>
                  </a:cubicBezTo>
                </a:path>
              </a:pathLst>
            </a:custGeom>
            <a:solidFill>
              <a:srgbClr val="FD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230" name="AutoShape 6"/>
            <p:cNvSpPr>
              <a:spLocks/>
            </p:cNvSpPr>
            <p:nvPr/>
          </p:nvSpPr>
          <p:spPr bwMode="auto">
            <a:xfrm>
              <a:off x="3390900" y="2667000"/>
              <a:ext cx="128588" cy="128588"/>
            </a:xfrm>
            <a:custGeom>
              <a:avLst/>
              <a:gdLst>
                <a:gd name="T0" fmla="*/ 2147483647 w 21600"/>
                <a:gd name="T1" fmla="*/ 2147483647 h 21598"/>
                <a:gd name="T2" fmla="*/ 2147483647 w 21600"/>
                <a:gd name="T3" fmla="*/ 2147483647 h 21598"/>
                <a:gd name="T4" fmla="*/ 0 w 21600"/>
                <a:gd name="T5" fmla="*/ 2147483647 h 21598"/>
                <a:gd name="T6" fmla="*/ 2147483647 w 21600"/>
                <a:gd name="T7" fmla="*/ 0 h 21598"/>
                <a:gd name="T8" fmla="*/ 2147483647 w 21600"/>
                <a:gd name="T9" fmla="*/ 2147483647 h 215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8" y="21598"/>
                    <a:pt x="10797" y="21598"/>
                  </a:cubicBezTo>
                  <a:cubicBezTo>
                    <a:pt x="4874" y="21598"/>
                    <a:pt x="0" y="16734"/>
                    <a:pt x="0" y="10800"/>
                  </a:cubicBezTo>
                  <a:cubicBezTo>
                    <a:pt x="0" y="4874"/>
                    <a:pt x="4874" y="0"/>
                    <a:pt x="10797" y="0"/>
                  </a:cubicBezTo>
                  <a:cubicBezTo>
                    <a:pt x="16726" y="-2"/>
                    <a:pt x="21600" y="4872"/>
                    <a:pt x="21600" y="10800"/>
                  </a:cubicBezTo>
                </a:path>
              </a:pathLst>
            </a:custGeom>
            <a:solidFill>
              <a:srgbClr val="245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231" name="AutoShape 7"/>
            <p:cNvSpPr>
              <a:spLocks/>
            </p:cNvSpPr>
            <p:nvPr/>
          </p:nvSpPr>
          <p:spPr bwMode="auto">
            <a:xfrm>
              <a:off x="3657600" y="2667000"/>
              <a:ext cx="128588" cy="12858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10801"/>
                  </a:moveTo>
                  <a:cubicBezTo>
                    <a:pt x="21600" y="16736"/>
                    <a:pt x="16727" y="21600"/>
                    <a:pt x="10799" y="21600"/>
                  </a:cubicBezTo>
                  <a:cubicBezTo>
                    <a:pt x="4871" y="21600"/>
                    <a:pt x="0" y="16736"/>
                    <a:pt x="0" y="10801"/>
                  </a:cubicBezTo>
                  <a:cubicBezTo>
                    <a:pt x="0" y="4875"/>
                    <a:pt x="4871" y="0"/>
                    <a:pt x="10799" y="0"/>
                  </a:cubicBezTo>
                  <a:cubicBezTo>
                    <a:pt x="16727" y="0"/>
                    <a:pt x="21600" y="4873"/>
                    <a:pt x="21600" y="10801"/>
                  </a:cubicBezTo>
                </a:path>
              </a:pathLst>
            </a:custGeom>
            <a:solidFill>
              <a:srgbClr val="EB2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232" name="AutoShape 8"/>
            <p:cNvSpPr>
              <a:spLocks/>
            </p:cNvSpPr>
            <p:nvPr/>
          </p:nvSpPr>
          <p:spPr bwMode="auto">
            <a:xfrm>
              <a:off x="3924300" y="2667000"/>
              <a:ext cx="128588" cy="128588"/>
            </a:xfrm>
            <a:custGeom>
              <a:avLst/>
              <a:gdLst>
                <a:gd name="T0" fmla="*/ 2147483647 w 21600"/>
                <a:gd name="T1" fmla="*/ 2147483647 h 21598"/>
                <a:gd name="T2" fmla="*/ 2147483647 w 21600"/>
                <a:gd name="T3" fmla="*/ 2147483647 h 21598"/>
                <a:gd name="T4" fmla="*/ 0 w 21600"/>
                <a:gd name="T5" fmla="*/ 2147483647 h 21598"/>
                <a:gd name="T6" fmla="*/ 2147483647 w 21600"/>
                <a:gd name="T7" fmla="*/ 0 h 21598"/>
                <a:gd name="T8" fmla="*/ 2147483647 w 21600"/>
                <a:gd name="T9" fmla="*/ 2147483647 h 215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8" y="21598"/>
                    <a:pt x="10802" y="21598"/>
                  </a:cubicBezTo>
                  <a:cubicBezTo>
                    <a:pt x="4872" y="21598"/>
                    <a:pt x="0" y="16734"/>
                    <a:pt x="0" y="10800"/>
                  </a:cubicBezTo>
                  <a:cubicBezTo>
                    <a:pt x="0" y="4874"/>
                    <a:pt x="4872" y="0"/>
                    <a:pt x="10802" y="0"/>
                  </a:cubicBezTo>
                  <a:cubicBezTo>
                    <a:pt x="16728" y="-2"/>
                    <a:pt x="21600" y="4872"/>
                    <a:pt x="21600" y="10800"/>
                  </a:cubicBezTo>
                </a:path>
              </a:pathLst>
            </a:custGeom>
            <a:solidFill>
              <a:srgbClr val="245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233" name="AutoShape 9"/>
            <p:cNvSpPr>
              <a:spLocks/>
            </p:cNvSpPr>
            <p:nvPr/>
          </p:nvSpPr>
          <p:spPr bwMode="auto">
            <a:xfrm>
              <a:off x="4445000" y="2667000"/>
              <a:ext cx="128588" cy="12858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10801"/>
                  </a:moveTo>
                  <a:cubicBezTo>
                    <a:pt x="21600" y="16736"/>
                    <a:pt x="16723" y="21600"/>
                    <a:pt x="10796" y="21600"/>
                  </a:cubicBezTo>
                  <a:cubicBezTo>
                    <a:pt x="4869" y="21600"/>
                    <a:pt x="0" y="16736"/>
                    <a:pt x="0" y="10801"/>
                  </a:cubicBezTo>
                  <a:cubicBezTo>
                    <a:pt x="0" y="4875"/>
                    <a:pt x="4869" y="0"/>
                    <a:pt x="10796" y="0"/>
                  </a:cubicBezTo>
                  <a:cubicBezTo>
                    <a:pt x="16723" y="0"/>
                    <a:pt x="21600" y="4873"/>
                    <a:pt x="21600" y="10801"/>
                  </a:cubicBezTo>
                </a:path>
              </a:pathLst>
            </a:custGeom>
            <a:solidFill>
              <a:srgbClr val="EB2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234" name="AutoShape 10"/>
            <p:cNvSpPr>
              <a:spLocks/>
            </p:cNvSpPr>
            <p:nvPr/>
          </p:nvSpPr>
          <p:spPr bwMode="auto">
            <a:xfrm>
              <a:off x="4178300" y="2667000"/>
              <a:ext cx="128588" cy="12858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10801"/>
                  </a:moveTo>
                  <a:cubicBezTo>
                    <a:pt x="21600" y="16736"/>
                    <a:pt x="16731" y="21600"/>
                    <a:pt x="10800" y="21600"/>
                  </a:cubicBezTo>
                  <a:cubicBezTo>
                    <a:pt x="4869" y="21600"/>
                    <a:pt x="0" y="16736"/>
                    <a:pt x="0" y="10801"/>
                  </a:cubicBezTo>
                  <a:cubicBezTo>
                    <a:pt x="0" y="4875"/>
                    <a:pt x="4869" y="0"/>
                    <a:pt x="10800" y="0"/>
                  </a:cubicBezTo>
                  <a:cubicBezTo>
                    <a:pt x="16731" y="0"/>
                    <a:pt x="21600" y="4873"/>
                    <a:pt x="21600" y="10801"/>
                  </a:cubicBezTo>
                </a:path>
              </a:pathLst>
            </a:custGeom>
            <a:solidFill>
              <a:srgbClr val="FD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235" name="AutoShape 11"/>
            <p:cNvSpPr>
              <a:spLocks/>
            </p:cNvSpPr>
            <p:nvPr/>
          </p:nvSpPr>
          <p:spPr bwMode="auto">
            <a:xfrm>
              <a:off x="4711700" y="2667000"/>
              <a:ext cx="128588" cy="128588"/>
            </a:xfrm>
            <a:custGeom>
              <a:avLst/>
              <a:gdLst>
                <a:gd name="T0" fmla="*/ 2147483647 w 21600"/>
                <a:gd name="T1" fmla="*/ 2147483647 h 21598"/>
                <a:gd name="T2" fmla="*/ 2147483647 w 21600"/>
                <a:gd name="T3" fmla="*/ 2147483647 h 21598"/>
                <a:gd name="T4" fmla="*/ 0 w 21600"/>
                <a:gd name="T5" fmla="*/ 2147483647 h 21598"/>
                <a:gd name="T6" fmla="*/ 2147483647 w 21600"/>
                <a:gd name="T7" fmla="*/ 0 h 21598"/>
                <a:gd name="T8" fmla="*/ 2147483647 w 21600"/>
                <a:gd name="T9" fmla="*/ 2147483647 h 215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7" y="21598"/>
                    <a:pt x="10796" y="21598"/>
                  </a:cubicBezTo>
                  <a:cubicBezTo>
                    <a:pt x="4869" y="21598"/>
                    <a:pt x="0" y="16734"/>
                    <a:pt x="0" y="10800"/>
                  </a:cubicBezTo>
                  <a:cubicBezTo>
                    <a:pt x="0" y="4874"/>
                    <a:pt x="4869" y="0"/>
                    <a:pt x="10796" y="0"/>
                  </a:cubicBezTo>
                  <a:cubicBezTo>
                    <a:pt x="16727" y="-2"/>
                    <a:pt x="21600" y="4872"/>
                    <a:pt x="21600" y="10800"/>
                  </a:cubicBezTo>
                </a:path>
              </a:pathLst>
            </a:custGeom>
            <a:solidFill>
              <a:srgbClr val="03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2295852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5pPr>
      <a:lvl6pPr marL="456771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6pPr>
      <a:lvl7pPr marL="913584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7pPr>
      <a:lvl8pPr marL="1370376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8pPr>
      <a:lvl9pPr marL="1827168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9pPr>
    </p:titleStyle>
    <p:bodyStyle>
      <a:lvl1pPr marL="318800" indent="-318800" algn="l" rtl="0" eaLnBrk="0" fontAlgn="base" hangingPunct="0">
        <a:spcBef>
          <a:spcPct val="0"/>
        </a:spcBef>
        <a:spcAft>
          <a:spcPts val="800"/>
        </a:spcAft>
        <a:buClr>
          <a:schemeClr val="accent2"/>
        </a:buClr>
        <a:buSzPct val="120000"/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639187" indent="-318800" algn="l" rtl="0" eaLnBrk="0" fontAlgn="base" hangingPunct="0">
        <a:spcBef>
          <a:spcPct val="0"/>
        </a:spcBef>
        <a:spcAft>
          <a:spcPts val="800"/>
        </a:spcAft>
        <a:buClr>
          <a:srgbClr val="FFD400"/>
        </a:buClr>
        <a:buSzPct val="120000"/>
        <a:buFont typeface="Arial" pitchFamily="34" charset="0"/>
        <a:buChar char="•"/>
        <a:defRPr sz="2300"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57987" indent="-318800" algn="l" rtl="0" eaLnBrk="0" fontAlgn="base" hangingPunct="0">
        <a:spcBef>
          <a:spcPct val="0"/>
        </a:spcBef>
        <a:spcAft>
          <a:spcPts val="800"/>
        </a:spcAft>
        <a:buClr>
          <a:schemeClr val="accent1"/>
        </a:buClr>
        <a:buSzPct val="120000"/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598760" indent="-228408" algn="l" rtl="0" eaLnBrk="0" fontAlgn="base" hangingPunct="0">
        <a:spcBef>
          <a:spcPct val="20000"/>
        </a:spcBef>
        <a:spcAft>
          <a:spcPct val="0"/>
        </a:spcAft>
        <a:buClr>
          <a:srgbClr val="669900"/>
        </a:buClr>
        <a:buFont typeface="Arial" pitchFamily="34" charset="0"/>
        <a:buChar char="•"/>
        <a:defRPr sz="1600" kern="1200">
          <a:solidFill>
            <a:srgbClr val="3D3D3D"/>
          </a:solidFill>
          <a:latin typeface="+mn-lt"/>
          <a:ea typeface="ヒラギノ角ゴ Pro W3" charset="0"/>
          <a:cs typeface="+mn-cs"/>
        </a:defRPr>
      </a:lvl4pPr>
      <a:lvl5pPr marL="2055531" indent="-228408" algn="l" rtl="0" eaLnBrk="0" fontAlgn="base" hangingPunct="0">
        <a:spcBef>
          <a:spcPct val="20000"/>
        </a:spcBef>
        <a:spcAft>
          <a:spcPct val="0"/>
        </a:spcAft>
        <a:buClr>
          <a:srgbClr val="669900"/>
        </a:buClr>
        <a:buFont typeface="Arial" pitchFamily="34" charset="0"/>
        <a:buChar char="•"/>
        <a:defRPr sz="1500" kern="1200">
          <a:solidFill>
            <a:srgbClr val="3D3D3D"/>
          </a:solidFill>
          <a:latin typeface="+mn-lt"/>
          <a:ea typeface="ヒラギノ角ゴ Pro W3" charset="0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32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100" dirty="0" smtClean="0">
                <a:solidFill>
                  <a:srgbClr val="646464"/>
                </a:solidFill>
                <a:latin typeface="Arial"/>
                <a:cs typeface="Arial" pitchFamily="34" charset="0"/>
              </a:rPr>
              <a:t>Page </a:t>
            </a:r>
            <a:fld id="{9AE4D82F-B047-469B-AC52-A46321747EAF}" type="slidenum">
              <a:rPr lang="en-GB" sz="1100" smtClean="0">
                <a:solidFill>
                  <a:srgbClr val="646464"/>
                </a:solidFill>
                <a:latin typeface="Arial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100" dirty="0">
              <a:solidFill>
                <a:srgbClr val="646464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997" y="6335449"/>
            <a:ext cx="399919" cy="4088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/>
  <p:txStyles>
    <p:titleStyle>
      <a:lvl1pPr algn="l" defTabSz="913584" rtl="0" eaLnBrk="1" latinLnBrk="0" hangingPunct="1">
        <a:lnSpc>
          <a:spcPct val="85000"/>
        </a:lnSpc>
        <a:spcBef>
          <a:spcPct val="0"/>
        </a:spcBef>
        <a:buNone/>
        <a:defRPr sz="31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326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260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888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9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516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1494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32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100" dirty="0" smtClean="0">
                <a:solidFill>
                  <a:srgbClr val="646464"/>
                </a:solidFill>
                <a:latin typeface="Arial"/>
                <a:cs typeface="Arial" pitchFamily="34" charset="0"/>
              </a:rPr>
              <a:t>Page </a:t>
            </a:r>
            <a:fld id="{9AE4D82F-B047-469B-AC52-A46321747EAF}" type="slidenum">
              <a:rPr lang="en-GB" sz="1100" smtClean="0">
                <a:solidFill>
                  <a:srgbClr val="646464"/>
                </a:solidFill>
                <a:latin typeface="Arial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100" dirty="0">
              <a:solidFill>
                <a:srgbClr val="646464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997" y="6335449"/>
            <a:ext cx="399919" cy="4088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/>
  <p:txStyles>
    <p:titleStyle>
      <a:lvl1pPr algn="l" defTabSz="913584" rtl="0" eaLnBrk="1" latinLnBrk="0" hangingPunct="1">
        <a:lnSpc>
          <a:spcPct val="85000"/>
        </a:lnSpc>
        <a:spcBef>
          <a:spcPct val="0"/>
        </a:spcBef>
        <a:buNone/>
        <a:defRPr sz="31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326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260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888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9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516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1494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32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100" dirty="0" smtClean="0">
                <a:solidFill>
                  <a:srgbClr val="646464"/>
                </a:solidFill>
                <a:latin typeface="Arial"/>
                <a:cs typeface="Arial" pitchFamily="34" charset="0"/>
              </a:rPr>
              <a:t>Page </a:t>
            </a:r>
            <a:fld id="{9AE4D82F-B047-469B-AC52-A46321747EAF}" type="slidenum">
              <a:rPr lang="en-GB" sz="1100" smtClean="0">
                <a:solidFill>
                  <a:srgbClr val="646464"/>
                </a:solidFill>
                <a:latin typeface="Arial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100" dirty="0">
              <a:solidFill>
                <a:srgbClr val="646464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997" y="6335449"/>
            <a:ext cx="399919" cy="4088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/>
  <p:txStyles>
    <p:titleStyle>
      <a:lvl1pPr algn="l" defTabSz="913584" rtl="0" eaLnBrk="1" latinLnBrk="0" hangingPunct="1">
        <a:lnSpc>
          <a:spcPct val="85000"/>
        </a:lnSpc>
        <a:spcBef>
          <a:spcPct val="0"/>
        </a:spcBef>
        <a:buNone/>
        <a:defRPr sz="31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326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260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888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9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516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1494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32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100" dirty="0" smtClean="0">
                <a:solidFill>
                  <a:srgbClr val="646464"/>
                </a:solidFill>
                <a:latin typeface="Arial"/>
                <a:cs typeface="Arial" pitchFamily="34" charset="0"/>
              </a:rPr>
              <a:t>Page </a:t>
            </a:r>
            <a:fld id="{9AE4D82F-B047-469B-AC52-A46321747EAF}" type="slidenum">
              <a:rPr lang="en-GB" sz="1100" smtClean="0">
                <a:solidFill>
                  <a:srgbClr val="646464"/>
                </a:solidFill>
                <a:latin typeface="Arial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100" dirty="0">
              <a:solidFill>
                <a:srgbClr val="646464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997" y="6335449"/>
            <a:ext cx="399919" cy="4088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/>
  <p:txStyles>
    <p:titleStyle>
      <a:lvl1pPr algn="l" defTabSz="913584" rtl="0" eaLnBrk="1" latinLnBrk="0" hangingPunct="1">
        <a:lnSpc>
          <a:spcPct val="85000"/>
        </a:lnSpc>
        <a:spcBef>
          <a:spcPct val="0"/>
        </a:spcBef>
        <a:buNone/>
        <a:defRPr sz="31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326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260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888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9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516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1494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32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100" dirty="0" smtClean="0">
                <a:solidFill>
                  <a:srgbClr val="646464"/>
                </a:solidFill>
                <a:latin typeface="Arial"/>
                <a:cs typeface="Arial" pitchFamily="34" charset="0"/>
              </a:rPr>
              <a:t>Page </a:t>
            </a:r>
            <a:fld id="{9AE4D82F-B047-469B-AC52-A46321747EAF}" type="slidenum">
              <a:rPr lang="en-GB" sz="1100" smtClean="0">
                <a:solidFill>
                  <a:srgbClr val="646464"/>
                </a:solidFill>
                <a:latin typeface="Arial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100" dirty="0">
              <a:solidFill>
                <a:srgbClr val="646464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997" y="6335449"/>
            <a:ext cx="399919" cy="4088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/>
  <p:txStyles>
    <p:titleStyle>
      <a:lvl1pPr algn="l" defTabSz="913584" rtl="0" eaLnBrk="1" latinLnBrk="0" hangingPunct="1">
        <a:lnSpc>
          <a:spcPct val="85000"/>
        </a:lnSpc>
        <a:spcBef>
          <a:spcPct val="0"/>
        </a:spcBef>
        <a:buNone/>
        <a:defRPr sz="31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326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260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888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9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516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1494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32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100" dirty="0" smtClean="0">
                <a:solidFill>
                  <a:srgbClr val="646464"/>
                </a:solidFill>
                <a:latin typeface="Arial"/>
                <a:cs typeface="Arial" pitchFamily="34" charset="0"/>
              </a:rPr>
              <a:t>Page </a:t>
            </a:r>
            <a:fld id="{9AE4D82F-B047-469B-AC52-A46321747EAF}" type="slidenum">
              <a:rPr lang="en-GB" sz="1100" smtClean="0">
                <a:solidFill>
                  <a:srgbClr val="646464"/>
                </a:solidFill>
                <a:latin typeface="Arial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100" dirty="0">
              <a:solidFill>
                <a:srgbClr val="646464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997" y="6335449"/>
            <a:ext cx="399919" cy="4088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/>
  <p:txStyles>
    <p:titleStyle>
      <a:lvl1pPr algn="l" defTabSz="913584" rtl="0" eaLnBrk="1" latinLnBrk="0" hangingPunct="1">
        <a:lnSpc>
          <a:spcPct val="85000"/>
        </a:lnSpc>
        <a:spcBef>
          <a:spcPct val="0"/>
        </a:spcBef>
        <a:buNone/>
        <a:defRPr sz="31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326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260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888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9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516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1494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32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100" dirty="0" smtClean="0">
                <a:solidFill>
                  <a:srgbClr val="646464"/>
                </a:solidFill>
                <a:latin typeface="Arial"/>
                <a:cs typeface="Arial" pitchFamily="34" charset="0"/>
              </a:rPr>
              <a:t>Page </a:t>
            </a:r>
            <a:fld id="{9AE4D82F-B047-469B-AC52-A46321747EAF}" type="slidenum">
              <a:rPr lang="en-GB" sz="1100" smtClean="0">
                <a:solidFill>
                  <a:srgbClr val="646464"/>
                </a:solidFill>
                <a:latin typeface="Arial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100" dirty="0">
              <a:solidFill>
                <a:srgbClr val="646464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997" y="6335449"/>
            <a:ext cx="399919" cy="4088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/>
  <p:txStyles>
    <p:titleStyle>
      <a:lvl1pPr algn="l" defTabSz="913584" rtl="0" eaLnBrk="1" latinLnBrk="0" hangingPunct="1">
        <a:lnSpc>
          <a:spcPct val="85000"/>
        </a:lnSpc>
        <a:spcBef>
          <a:spcPct val="0"/>
        </a:spcBef>
        <a:buNone/>
        <a:defRPr sz="31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326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260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888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9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516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1494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32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100" dirty="0" smtClean="0">
                <a:solidFill>
                  <a:srgbClr val="646464"/>
                </a:solidFill>
                <a:latin typeface="Arial"/>
                <a:cs typeface="Arial" pitchFamily="34" charset="0"/>
              </a:rPr>
              <a:t>Page </a:t>
            </a:r>
            <a:fld id="{9AE4D82F-B047-469B-AC52-A46321747EAF}" type="slidenum">
              <a:rPr lang="en-GB" sz="1100" smtClean="0">
                <a:solidFill>
                  <a:srgbClr val="646464"/>
                </a:solidFill>
                <a:latin typeface="Arial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100" dirty="0">
              <a:solidFill>
                <a:srgbClr val="646464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997" y="6335449"/>
            <a:ext cx="399919" cy="4088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/>
  <p:txStyles>
    <p:titleStyle>
      <a:lvl1pPr algn="l" defTabSz="913584" rtl="0" eaLnBrk="1" latinLnBrk="0" hangingPunct="1">
        <a:lnSpc>
          <a:spcPct val="85000"/>
        </a:lnSpc>
        <a:spcBef>
          <a:spcPct val="0"/>
        </a:spcBef>
        <a:buNone/>
        <a:defRPr sz="31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326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260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888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9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516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1494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32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100" dirty="0" smtClean="0">
                <a:solidFill>
                  <a:srgbClr val="646464"/>
                </a:solidFill>
                <a:latin typeface="Arial"/>
                <a:cs typeface="Arial" pitchFamily="34" charset="0"/>
              </a:rPr>
              <a:t>Page </a:t>
            </a:r>
            <a:fld id="{9AE4D82F-B047-469B-AC52-A46321747EAF}" type="slidenum">
              <a:rPr lang="en-GB" sz="1100" smtClean="0">
                <a:solidFill>
                  <a:srgbClr val="646464"/>
                </a:solidFill>
                <a:latin typeface="Arial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100" dirty="0">
              <a:solidFill>
                <a:srgbClr val="646464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997" y="6335449"/>
            <a:ext cx="399919" cy="4088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/>
  <p:txStyles>
    <p:titleStyle>
      <a:lvl1pPr algn="l" defTabSz="913584" rtl="0" eaLnBrk="1" latinLnBrk="0" hangingPunct="1">
        <a:lnSpc>
          <a:spcPct val="85000"/>
        </a:lnSpc>
        <a:spcBef>
          <a:spcPct val="0"/>
        </a:spcBef>
        <a:buNone/>
        <a:defRPr sz="31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326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260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888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9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5168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1494" indent="-356326" algn="l" defTabSz="913584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66AE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27" name="Picture 8" descr="thin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9691"/>
            <a:ext cx="9144000" cy="73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5849"/>
            <a:ext cx="2438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600">
                <a:solidFill>
                  <a:srgbClr val="FFFFFF"/>
                </a:solidFill>
              </a:rPr>
              <a:t>www.vita.virginia.gov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66AE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32" name="Picture 9" descr="VITA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0320"/>
            <a:ext cx="1447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VITAtext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4379"/>
            <a:ext cx="4953000" cy="36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state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815" y="3810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8382004" y="6542052"/>
            <a:ext cx="204788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100" smtClean="0">
                <a:solidFill>
                  <a:srgbClr val="FFFFFF"/>
                </a:solidFill>
              </a:rPr>
              <a:t>Page </a:t>
            </a:r>
            <a:fld id="{0B5DFDE2-2591-4864-BB24-2FD864EFC9AA}" type="slidenum">
              <a:rPr lang="en-US" altLang="en-US" sz="1100" smtClean="0">
                <a:solidFill>
                  <a:srgbClr val="FFFFFF"/>
                </a:solidFill>
              </a:rPr>
              <a:pPr algn="ctr"/>
              <a:t>‹#›</a:t>
            </a:fld>
            <a:r>
              <a:rPr lang="en-US" altLang="en-US" sz="1100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5pPr>
      <a:lvl6pPr marL="456771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6pPr>
      <a:lvl7pPr marL="913584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7pPr>
      <a:lvl8pPr marL="1370376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8pPr>
      <a:lvl9pPr marL="1827168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9pPr>
    </p:titleStyle>
    <p:bodyStyle>
      <a:lvl1pPr marL="342610" indent="-34261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279" indent="-28551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1990" indent="-22840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598760" indent="-22840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5531" indent="-22840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2344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69136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5928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2742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9275" y="1146707"/>
            <a:ext cx="8473045" cy="504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648" tIns="45358" rIns="181278" bIns="453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4" name="TextBox 3"/>
          <p:cNvSpPr txBox="1">
            <a:spLocks/>
          </p:cNvSpPr>
          <p:nvPr userDrawn="1"/>
        </p:nvSpPr>
        <p:spPr>
          <a:xfrm>
            <a:off x="8027339" y="6201739"/>
            <a:ext cx="680064" cy="36051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906315" fontAlgn="auto">
              <a:spcBef>
                <a:spcPts val="0"/>
              </a:spcBef>
              <a:spcAft>
                <a:spcPts val="0"/>
              </a:spcAft>
            </a:pPr>
            <a:endParaRPr lang="en-US" sz="1300" dirty="0" smtClean="0">
              <a:solidFill>
                <a:srgbClr val="000000"/>
              </a:solidFill>
              <a:latin typeface="Futura Std Book"/>
              <a:ea typeface="ＭＳ Ｐゴシック" pitchFamily="34" charset="-128"/>
              <a:cs typeface="Futura Std Book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41907" y="341915"/>
            <a:ext cx="8470457" cy="49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358" rIns="0" bIns="453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703459" y="62877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906315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338129" y="6237923"/>
            <a:ext cx="1316991" cy="366132"/>
            <a:chOff x="2336800" y="2667000"/>
            <a:chExt cx="3098800" cy="646113"/>
          </a:xfrm>
        </p:grpSpPr>
        <p:sp>
          <p:nvSpPr>
            <p:cNvPr id="10" name="AutoShape 1"/>
            <p:cNvSpPr>
              <a:spLocks/>
            </p:cNvSpPr>
            <p:nvPr/>
          </p:nvSpPr>
          <p:spPr bwMode="auto">
            <a:xfrm>
              <a:off x="2349500" y="2857500"/>
              <a:ext cx="3086100" cy="455613"/>
            </a:xfrm>
            <a:custGeom>
              <a:avLst/>
              <a:gdLst/>
              <a:ahLst/>
              <a:cxnLst/>
              <a:rect l="0" t="0" r="r" b="b"/>
              <a:pathLst>
                <a:path w="21600" h="21599">
                  <a:moveTo>
                    <a:pt x="0" y="21169"/>
                  </a:moveTo>
                  <a:lnTo>
                    <a:pt x="679" y="21169"/>
                  </a:lnTo>
                  <a:lnTo>
                    <a:pt x="679" y="8241"/>
                  </a:lnTo>
                  <a:lnTo>
                    <a:pt x="0" y="8241"/>
                  </a:lnTo>
                  <a:lnTo>
                    <a:pt x="0" y="21169"/>
                  </a:lnTo>
                  <a:close/>
                  <a:moveTo>
                    <a:pt x="2405" y="7812"/>
                  </a:moveTo>
                  <a:cubicBezTo>
                    <a:pt x="2140" y="7812"/>
                    <a:pt x="1950" y="8341"/>
                    <a:pt x="1793" y="9904"/>
                  </a:cubicBezTo>
                  <a:lnTo>
                    <a:pt x="1786" y="9904"/>
                  </a:lnTo>
                  <a:lnTo>
                    <a:pt x="1786" y="8241"/>
                  </a:lnTo>
                  <a:lnTo>
                    <a:pt x="1107" y="8241"/>
                  </a:lnTo>
                  <a:lnTo>
                    <a:pt x="1107" y="21169"/>
                  </a:lnTo>
                  <a:lnTo>
                    <a:pt x="1786" y="21169"/>
                  </a:lnTo>
                  <a:lnTo>
                    <a:pt x="1786" y="14466"/>
                  </a:lnTo>
                  <a:cubicBezTo>
                    <a:pt x="1786" y="12853"/>
                    <a:pt x="1864" y="11467"/>
                    <a:pt x="2140" y="11467"/>
                  </a:cubicBezTo>
                  <a:cubicBezTo>
                    <a:pt x="2476" y="11467"/>
                    <a:pt x="2446" y="13635"/>
                    <a:pt x="2446" y="14869"/>
                  </a:cubicBezTo>
                  <a:lnTo>
                    <a:pt x="2446" y="21169"/>
                  </a:lnTo>
                  <a:lnTo>
                    <a:pt x="3124" y="21169"/>
                  </a:lnTo>
                  <a:lnTo>
                    <a:pt x="3124" y="13181"/>
                  </a:lnTo>
                  <a:cubicBezTo>
                    <a:pt x="3124" y="10005"/>
                    <a:pt x="2919" y="7812"/>
                    <a:pt x="2405" y="7812"/>
                  </a:cubicBezTo>
                  <a:close/>
                  <a:moveTo>
                    <a:pt x="3814" y="2067"/>
                  </a:moveTo>
                  <a:cubicBezTo>
                    <a:pt x="3628" y="3503"/>
                    <a:pt x="3620" y="4813"/>
                    <a:pt x="3620" y="6602"/>
                  </a:cubicBezTo>
                  <a:lnTo>
                    <a:pt x="3620" y="8241"/>
                  </a:lnTo>
                  <a:lnTo>
                    <a:pt x="3382" y="8241"/>
                  </a:lnTo>
                  <a:lnTo>
                    <a:pt x="3382" y="12023"/>
                  </a:lnTo>
                  <a:lnTo>
                    <a:pt x="3620" y="12023"/>
                  </a:lnTo>
                  <a:lnTo>
                    <a:pt x="3620" y="21169"/>
                  </a:lnTo>
                  <a:lnTo>
                    <a:pt x="4299" y="21169"/>
                  </a:lnTo>
                  <a:lnTo>
                    <a:pt x="4299" y="12023"/>
                  </a:lnTo>
                  <a:lnTo>
                    <a:pt x="4772" y="12023"/>
                  </a:lnTo>
                  <a:lnTo>
                    <a:pt x="4772" y="8241"/>
                  </a:lnTo>
                  <a:lnTo>
                    <a:pt x="4299" y="8241"/>
                  </a:lnTo>
                  <a:lnTo>
                    <a:pt x="4299" y="6150"/>
                  </a:lnTo>
                  <a:cubicBezTo>
                    <a:pt x="4299" y="4687"/>
                    <a:pt x="4359" y="3982"/>
                    <a:pt x="4534" y="3982"/>
                  </a:cubicBezTo>
                  <a:cubicBezTo>
                    <a:pt x="4623" y="3982"/>
                    <a:pt x="4694" y="4184"/>
                    <a:pt x="4773" y="4410"/>
                  </a:cubicBezTo>
                  <a:lnTo>
                    <a:pt x="4773" y="453"/>
                  </a:lnTo>
                  <a:cubicBezTo>
                    <a:pt x="4679" y="126"/>
                    <a:pt x="4586" y="0"/>
                    <a:pt x="4482" y="0"/>
                  </a:cubicBezTo>
                  <a:cubicBezTo>
                    <a:pt x="4225" y="-1"/>
                    <a:pt x="3982" y="731"/>
                    <a:pt x="3814" y="2067"/>
                  </a:cubicBezTo>
                  <a:close/>
                  <a:moveTo>
                    <a:pt x="5992" y="7812"/>
                  </a:moveTo>
                  <a:cubicBezTo>
                    <a:pt x="5377" y="7812"/>
                    <a:pt x="4840" y="10307"/>
                    <a:pt x="4840" y="14718"/>
                  </a:cubicBezTo>
                  <a:cubicBezTo>
                    <a:pt x="4840" y="19129"/>
                    <a:pt x="5380" y="21598"/>
                    <a:pt x="5992" y="21598"/>
                  </a:cubicBezTo>
                  <a:cubicBezTo>
                    <a:pt x="6607" y="21598"/>
                    <a:pt x="7144" y="19104"/>
                    <a:pt x="7144" y="14718"/>
                  </a:cubicBezTo>
                  <a:cubicBezTo>
                    <a:pt x="7144" y="10307"/>
                    <a:pt x="6607" y="7812"/>
                    <a:pt x="5992" y="7812"/>
                  </a:cubicBezTo>
                  <a:close/>
                  <a:moveTo>
                    <a:pt x="5992" y="17616"/>
                  </a:moveTo>
                  <a:cubicBezTo>
                    <a:pt x="5716" y="17616"/>
                    <a:pt x="5556" y="16356"/>
                    <a:pt x="5556" y="14718"/>
                  </a:cubicBezTo>
                  <a:cubicBezTo>
                    <a:pt x="5556" y="13130"/>
                    <a:pt x="5716" y="11794"/>
                    <a:pt x="5992" y="11794"/>
                  </a:cubicBezTo>
                  <a:cubicBezTo>
                    <a:pt x="6268" y="11794"/>
                    <a:pt x="6428" y="13131"/>
                    <a:pt x="6428" y="14718"/>
                  </a:cubicBezTo>
                  <a:cubicBezTo>
                    <a:pt x="6428" y="16356"/>
                    <a:pt x="6268" y="17616"/>
                    <a:pt x="5992" y="17616"/>
                  </a:cubicBezTo>
                  <a:close/>
                  <a:moveTo>
                    <a:pt x="8117" y="10358"/>
                  </a:moveTo>
                  <a:lnTo>
                    <a:pt x="8110" y="10358"/>
                  </a:lnTo>
                  <a:lnTo>
                    <a:pt x="8110" y="8241"/>
                  </a:lnTo>
                  <a:lnTo>
                    <a:pt x="7431" y="8241"/>
                  </a:lnTo>
                  <a:lnTo>
                    <a:pt x="7431" y="21171"/>
                  </a:lnTo>
                  <a:lnTo>
                    <a:pt x="8110" y="21171"/>
                  </a:lnTo>
                  <a:lnTo>
                    <a:pt x="8110" y="15952"/>
                  </a:lnTo>
                  <a:cubicBezTo>
                    <a:pt x="8110" y="13735"/>
                    <a:pt x="8203" y="12047"/>
                    <a:pt x="8580" y="12047"/>
                  </a:cubicBezTo>
                  <a:cubicBezTo>
                    <a:pt x="8684" y="12047"/>
                    <a:pt x="8773" y="12121"/>
                    <a:pt x="8866" y="12475"/>
                  </a:cubicBezTo>
                  <a:lnTo>
                    <a:pt x="8866" y="8063"/>
                  </a:lnTo>
                  <a:lnTo>
                    <a:pt x="8736" y="8063"/>
                  </a:lnTo>
                  <a:cubicBezTo>
                    <a:pt x="8471" y="8064"/>
                    <a:pt x="8248" y="8771"/>
                    <a:pt x="8117" y="10358"/>
                  </a:cubicBezTo>
                  <a:close/>
                  <a:moveTo>
                    <a:pt x="11693" y="7812"/>
                  </a:moveTo>
                  <a:cubicBezTo>
                    <a:pt x="11432" y="7812"/>
                    <a:pt x="11174" y="8671"/>
                    <a:pt x="11044" y="10283"/>
                  </a:cubicBezTo>
                  <a:cubicBezTo>
                    <a:pt x="10906" y="8569"/>
                    <a:pt x="10667" y="7812"/>
                    <a:pt x="10392" y="7812"/>
                  </a:cubicBezTo>
                  <a:cubicBezTo>
                    <a:pt x="10146" y="7812"/>
                    <a:pt x="9948" y="8417"/>
                    <a:pt x="9788" y="9854"/>
                  </a:cubicBezTo>
                  <a:lnTo>
                    <a:pt x="9780" y="9854"/>
                  </a:lnTo>
                  <a:lnTo>
                    <a:pt x="9780" y="8241"/>
                  </a:lnTo>
                  <a:lnTo>
                    <a:pt x="9102" y="8241"/>
                  </a:lnTo>
                  <a:lnTo>
                    <a:pt x="9102" y="21169"/>
                  </a:lnTo>
                  <a:lnTo>
                    <a:pt x="9780" y="21169"/>
                  </a:lnTo>
                  <a:lnTo>
                    <a:pt x="9780" y="14996"/>
                  </a:lnTo>
                  <a:cubicBezTo>
                    <a:pt x="9780" y="13559"/>
                    <a:pt x="9780" y="11366"/>
                    <a:pt x="10082" y="11366"/>
                  </a:cubicBezTo>
                  <a:cubicBezTo>
                    <a:pt x="10384" y="11366"/>
                    <a:pt x="10384" y="13559"/>
                    <a:pt x="10384" y="14996"/>
                  </a:cubicBezTo>
                  <a:lnTo>
                    <a:pt x="10384" y="21169"/>
                  </a:lnTo>
                  <a:lnTo>
                    <a:pt x="11063" y="21169"/>
                  </a:lnTo>
                  <a:lnTo>
                    <a:pt x="11063" y="14996"/>
                  </a:lnTo>
                  <a:cubicBezTo>
                    <a:pt x="11063" y="13459"/>
                    <a:pt x="11074" y="11467"/>
                    <a:pt x="11387" y="11467"/>
                  </a:cubicBezTo>
                  <a:cubicBezTo>
                    <a:pt x="11674" y="11467"/>
                    <a:pt x="11667" y="13659"/>
                    <a:pt x="11667" y="14996"/>
                  </a:cubicBezTo>
                  <a:lnTo>
                    <a:pt x="11667" y="21169"/>
                  </a:lnTo>
                  <a:lnTo>
                    <a:pt x="12345" y="21169"/>
                  </a:lnTo>
                  <a:lnTo>
                    <a:pt x="12345" y="12927"/>
                  </a:lnTo>
                  <a:cubicBezTo>
                    <a:pt x="12345" y="9955"/>
                    <a:pt x="12177" y="7812"/>
                    <a:pt x="11693" y="7812"/>
                  </a:cubicBezTo>
                  <a:close/>
                  <a:moveTo>
                    <a:pt x="14184" y="9501"/>
                  </a:moveTo>
                  <a:cubicBezTo>
                    <a:pt x="14042" y="8367"/>
                    <a:pt x="13811" y="7812"/>
                    <a:pt x="13591" y="7812"/>
                  </a:cubicBezTo>
                  <a:cubicBezTo>
                    <a:pt x="13024" y="7812"/>
                    <a:pt x="12633" y="10988"/>
                    <a:pt x="12633" y="14692"/>
                  </a:cubicBezTo>
                  <a:cubicBezTo>
                    <a:pt x="12633" y="18398"/>
                    <a:pt x="13032" y="21598"/>
                    <a:pt x="13598" y="21598"/>
                  </a:cubicBezTo>
                  <a:cubicBezTo>
                    <a:pt x="13822" y="21598"/>
                    <a:pt x="14057" y="21020"/>
                    <a:pt x="14176" y="19734"/>
                  </a:cubicBezTo>
                  <a:lnTo>
                    <a:pt x="14184" y="19734"/>
                  </a:lnTo>
                  <a:lnTo>
                    <a:pt x="14184" y="21169"/>
                  </a:lnTo>
                  <a:lnTo>
                    <a:pt x="14862" y="21169"/>
                  </a:lnTo>
                  <a:lnTo>
                    <a:pt x="14862" y="8241"/>
                  </a:lnTo>
                  <a:lnTo>
                    <a:pt x="14184" y="8241"/>
                  </a:lnTo>
                  <a:lnTo>
                    <a:pt x="14184" y="9501"/>
                  </a:lnTo>
                  <a:close/>
                  <a:moveTo>
                    <a:pt x="13770" y="17616"/>
                  </a:moveTo>
                  <a:cubicBezTo>
                    <a:pt x="13494" y="17616"/>
                    <a:pt x="13334" y="16356"/>
                    <a:pt x="13334" y="14718"/>
                  </a:cubicBezTo>
                  <a:cubicBezTo>
                    <a:pt x="13334" y="13129"/>
                    <a:pt x="13494" y="11794"/>
                    <a:pt x="13770" y="11794"/>
                  </a:cubicBezTo>
                  <a:cubicBezTo>
                    <a:pt x="14046" y="11794"/>
                    <a:pt x="14206" y="13130"/>
                    <a:pt x="14206" y="14718"/>
                  </a:cubicBezTo>
                  <a:cubicBezTo>
                    <a:pt x="14206" y="16356"/>
                    <a:pt x="14046" y="17616"/>
                    <a:pt x="13770" y="17616"/>
                  </a:cubicBezTo>
                  <a:close/>
                  <a:moveTo>
                    <a:pt x="16037" y="4360"/>
                  </a:moveTo>
                  <a:lnTo>
                    <a:pt x="15358" y="4360"/>
                  </a:lnTo>
                  <a:lnTo>
                    <a:pt x="15358" y="8241"/>
                  </a:lnTo>
                  <a:lnTo>
                    <a:pt x="15138" y="8241"/>
                  </a:lnTo>
                  <a:lnTo>
                    <a:pt x="15138" y="12023"/>
                  </a:lnTo>
                  <a:lnTo>
                    <a:pt x="15358" y="12023"/>
                  </a:lnTo>
                  <a:lnTo>
                    <a:pt x="15358" y="21169"/>
                  </a:lnTo>
                  <a:lnTo>
                    <a:pt x="16037" y="21169"/>
                  </a:lnTo>
                  <a:lnTo>
                    <a:pt x="16037" y="12023"/>
                  </a:lnTo>
                  <a:lnTo>
                    <a:pt x="16421" y="12023"/>
                  </a:lnTo>
                  <a:lnTo>
                    <a:pt x="16421" y="8241"/>
                  </a:lnTo>
                  <a:lnTo>
                    <a:pt x="16037" y="8241"/>
                  </a:lnTo>
                  <a:lnTo>
                    <a:pt x="16037" y="4360"/>
                  </a:lnTo>
                  <a:close/>
                  <a:moveTo>
                    <a:pt x="16619" y="21169"/>
                  </a:moveTo>
                  <a:lnTo>
                    <a:pt x="17297" y="21169"/>
                  </a:lnTo>
                  <a:lnTo>
                    <a:pt x="17297" y="8241"/>
                  </a:lnTo>
                  <a:lnTo>
                    <a:pt x="16619" y="8241"/>
                  </a:lnTo>
                  <a:lnTo>
                    <a:pt x="16619" y="21169"/>
                  </a:lnTo>
                  <a:close/>
                  <a:moveTo>
                    <a:pt x="17588" y="14845"/>
                  </a:moveTo>
                  <a:cubicBezTo>
                    <a:pt x="17588" y="18750"/>
                    <a:pt x="18062" y="21598"/>
                    <a:pt x="18628" y="21598"/>
                  </a:cubicBezTo>
                  <a:cubicBezTo>
                    <a:pt x="18792" y="21598"/>
                    <a:pt x="18956" y="21372"/>
                    <a:pt x="19106" y="20867"/>
                  </a:cubicBezTo>
                  <a:lnTo>
                    <a:pt x="19106" y="16986"/>
                  </a:lnTo>
                  <a:cubicBezTo>
                    <a:pt x="19016" y="17541"/>
                    <a:pt x="18886" y="17868"/>
                    <a:pt x="18766" y="17868"/>
                  </a:cubicBezTo>
                  <a:cubicBezTo>
                    <a:pt x="18487" y="17868"/>
                    <a:pt x="18289" y="16559"/>
                    <a:pt x="18289" y="14692"/>
                  </a:cubicBezTo>
                  <a:cubicBezTo>
                    <a:pt x="18289" y="12903"/>
                    <a:pt x="18494" y="11543"/>
                    <a:pt x="18755" y="11543"/>
                  </a:cubicBezTo>
                  <a:cubicBezTo>
                    <a:pt x="18886" y="11543"/>
                    <a:pt x="19005" y="11946"/>
                    <a:pt x="19106" y="12450"/>
                  </a:cubicBezTo>
                  <a:lnTo>
                    <a:pt x="19106" y="8570"/>
                  </a:lnTo>
                  <a:cubicBezTo>
                    <a:pt x="18971" y="8064"/>
                    <a:pt x="18815" y="7812"/>
                    <a:pt x="18658" y="7812"/>
                  </a:cubicBezTo>
                  <a:cubicBezTo>
                    <a:pt x="18058" y="7812"/>
                    <a:pt x="17588" y="10685"/>
                    <a:pt x="17588" y="14845"/>
                  </a:cubicBezTo>
                  <a:close/>
                  <a:moveTo>
                    <a:pt x="20921" y="8241"/>
                  </a:moveTo>
                  <a:lnTo>
                    <a:pt x="20921" y="9502"/>
                  </a:lnTo>
                  <a:cubicBezTo>
                    <a:pt x="20780" y="8368"/>
                    <a:pt x="20549" y="7812"/>
                    <a:pt x="20329" y="7812"/>
                  </a:cubicBezTo>
                  <a:cubicBezTo>
                    <a:pt x="19762" y="7812"/>
                    <a:pt x="19370" y="10989"/>
                    <a:pt x="19370" y="14693"/>
                  </a:cubicBezTo>
                  <a:cubicBezTo>
                    <a:pt x="19370" y="18398"/>
                    <a:pt x="19769" y="21599"/>
                    <a:pt x="20336" y="21599"/>
                  </a:cubicBezTo>
                  <a:cubicBezTo>
                    <a:pt x="20560" y="21599"/>
                    <a:pt x="20795" y="21020"/>
                    <a:pt x="20914" y="19734"/>
                  </a:cubicBezTo>
                  <a:lnTo>
                    <a:pt x="20921" y="19734"/>
                  </a:lnTo>
                  <a:lnTo>
                    <a:pt x="20921" y="21169"/>
                  </a:lnTo>
                  <a:lnTo>
                    <a:pt x="21600" y="21169"/>
                  </a:lnTo>
                  <a:lnTo>
                    <a:pt x="21600" y="8241"/>
                  </a:lnTo>
                  <a:lnTo>
                    <a:pt x="20921" y="8241"/>
                  </a:lnTo>
                  <a:close/>
                  <a:moveTo>
                    <a:pt x="20508" y="17616"/>
                  </a:moveTo>
                  <a:cubicBezTo>
                    <a:pt x="20232" y="17616"/>
                    <a:pt x="20071" y="16356"/>
                    <a:pt x="20071" y="14718"/>
                  </a:cubicBezTo>
                  <a:cubicBezTo>
                    <a:pt x="20071" y="13129"/>
                    <a:pt x="20232" y="11794"/>
                    <a:pt x="20508" y="11794"/>
                  </a:cubicBezTo>
                  <a:cubicBezTo>
                    <a:pt x="20783" y="11794"/>
                    <a:pt x="20944" y="13130"/>
                    <a:pt x="20944" y="14718"/>
                  </a:cubicBezTo>
                  <a:cubicBezTo>
                    <a:pt x="20944" y="16356"/>
                    <a:pt x="20783" y="17616"/>
                    <a:pt x="20508" y="17616"/>
                  </a:cubicBezTo>
                  <a:close/>
                  <a:moveTo>
                    <a:pt x="20508" y="17616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90631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" name="AutoShape 2"/>
            <p:cNvSpPr>
              <a:spLocks/>
            </p:cNvSpPr>
            <p:nvPr/>
          </p:nvSpPr>
          <p:spPr bwMode="auto">
            <a:xfrm>
              <a:off x="23368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1"/>
                  </a:moveTo>
                  <a:cubicBezTo>
                    <a:pt x="21600" y="16736"/>
                    <a:pt x="16731" y="21600"/>
                    <a:pt x="10800" y="21600"/>
                  </a:cubicBezTo>
                  <a:cubicBezTo>
                    <a:pt x="4869" y="21600"/>
                    <a:pt x="0" y="16736"/>
                    <a:pt x="0" y="10801"/>
                  </a:cubicBezTo>
                  <a:cubicBezTo>
                    <a:pt x="0" y="4875"/>
                    <a:pt x="4869" y="0"/>
                    <a:pt x="10800" y="0"/>
                  </a:cubicBezTo>
                  <a:cubicBezTo>
                    <a:pt x="16731" y="0"/>
                    <a:pt x="21600" y="4873"/>
                    <a:pt x="21600" y="10801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90631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" name="AutoShape 3"/>
            <p:cNvSpPr>
              <a:spLocks/>
            </p:cNvSpPr>
            <p:nvPr/>
          </p:nvSpPr>
          <p:spPr bwMode="auto">
            <a:xfrm>
              <a:off x="26035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32" y="21598"/>
                    <a:pt x="10799" y="21598"/>
                  </a:cubicBezTo>
                  <a:cubicBezTo>
                    <a:pt x="4871" y="21598"/>
                    <a:pt x="0" y="16734"/>
                    <a:pt x="0" y="10800"/>
                  </a:cubicBezTo>
                  <a:cubicBezTo>
                    <a:pt x="0" y="4874"/>
                    <a:pt x="4871" y="0"/>
                    <a:pt x="10799" y="0"/>
                  </a:cubicBezTo>
                  <a:cubicBezTo>
                    <a:pt x="16729" y="-2"/>
                    <a:pt x="21600" y="4872"/>
                    <a:pt x="21600" y="10800"/>
                  </a:cubicBezTo>
                </a:path>
              </a:pathLst>
            </a:custGeom>
            <a:solidFill>
              <a:srgbClr val="245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90631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" name="AutoShape 4"/>
            <p:cNvSpPr>
              <a:spLocks/>
            </p:cNvSpPr>
            <p:nvPr/>
          </p:nvSpPr>
          <p:spPr bwMode="auto">
            <a:xfrm>
              <a:off x="28702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6" y="21598"/>
                    <a:pt x="10798" y="21598"/>
                  </a:cubicBezTo>
                  <a:cubicBezTo>
                    <a:pt x="4868" y="21598"/>
                    <a:pt x="0" y="16734"/>
                    <a:pt x="0" y="10800"/>
                  </a:cubicBezTo>
                  <a:cubicBezTo>
                    <a:pt x="0" y="4874"/>
                    <a:pt x="4868" y="0"/>
                    <a:pt x="10798" y="0"/>
                  </a:cubicBezTo>
                  <a:cubicBezTo>
                    <a:pt x="16726" y="-2"/>
                    <a:pt x="21600" y="4872"/>
                    <a:pt x="21600" y="10800"/>
                  </a:cubicBezTo>
                </a:path>
              </a:pathLst>
            </a:custGeom>
            <a:solidFill>
              <a:srgbClr val="EB2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90631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" name="AutoShape 5"/>
            <p:cNvSpPr>
              <a:spLocks/>
            </p:cNvSpPr>
            <p:nvPr/>
          </p:nvSpPr>
          <p:spPr bwMode="auto">
            <a:xfrm>
              <a:off x="31242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9" y="21598"/>
                    <a:pt x="10797" y="21598"/>
                  </a:cubicBezTo>
                  <a:cubicBezTo>
                    <a:pt x="4871" y="21598"/>
                    <a:pt x="0" y="16734"/>
                    <a:pt x="0" y="10800"/>
                  </a:cubicBezTo>
                  <a:cubicBezTo>
                    <a:pt x="0" y="4874"/>
                    <a:pt x="4871" y="0"/>
                    <a:pt x="10797" y="0"/>
                  </a:cubicBezTo>
                  <a:cubicBezTo>
                    <a:pt x="16729" y="-2"/>
                    <a:pt x="21600" y="4872"/>
                    <a:pt x="21600" y="10800"/>
                  </a:cubicBezTo>
                </a:path>
              </a:pathLst>
            </a:custGeom>
            <a:solidFill>
              <a:srgbClr val="FD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90631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" name="AutoShape 6"/>
            <p:cNvSpPr>
              <a:spLocks/>
            </p:cNvSpPr>
            <p:nvPr/>
          </p:nvSpPr>
          <p:spPr bwMode="auto">
            <a:xfrm>
              <a:off x="33909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8" y="21598"/>
                    <a:pt x="10797" y="21598"/>
                  </a:cubicBezTo>
                  <a:cubicBezTo>
                    <a:pt x="4874" y="21598"/>
                    <a:pt x="0" y="16734"/>
                    <a:pt x="0" y="10800"/>
                  </a:cubicBezTo>
                  <a:cubicBezTo>
                    <a:pt x="0" y="4874"/>
                    <a:pt x="4874" y="0"/>
                    <a:pt x="10797" y="0"/>
                  </a:cubicBezTo>
                  <a:cubicBezTo>
                    <a:pt x="16726" y="-2"/>
                    <a:pt x="21600" y="4872"/>
                    <a:pt x="21600" y="10800"/>
                  </a:cubicBezTo>
                </a:path>
              </a:pathLst>
            </a:custGeom>
            <a:solidFill>
              <a:srgbClr val="245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90631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" name="AutoShape 7"/>
            <p:cNvSpPr>
              <a:spLocks/>
            </p:cNvSpPr>
            <p:nvPr/>
          </p:nvSpPr>
          <p:spPr bwMode="auto">
            <a:xfrm>
              <a:off x="36576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1"/>
                  </a:moveTo>
                  <a:cubicBezTo>
                    <a:pt x="21600" y="16736"/>
                    <a:pt x="16727" y="21600"/>
                    <a:pt x="10799" y="21600"/>
                  </a:cubicBezTo>
                  <a:cubicBezTo>
                    <a:pt x="4871" y="21600"/>
                    <a:pt x="0" y="16736"/>
                    <a:pt x="0" y="10801"/>
                  </a:cubicBezTo>
                  <a:cubicBezTo>
                    <a:pt x="0" y="4875"/>
                    <a:pt x="4871" y="0"/>
                    <a:pt x="10799" y="0"/>
                  </a:cubicBezTo>
                  <a:cubicBezTo>
                    <a:pt x="16727" y="0"/>
                    <a:pt x="21600" y="4873"/>
                    <a:pt x="21600" y="10801"/>
                  </a:cubicBezTo>
                </a:path>
              </a:pathLst>
            </a:custGeom>
            <a:solidFill>
              <a:srgbClr val="EB2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90631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8" name="AutoShape 8"/>
            <p:cNvSpPr>
              <a:spLocks/>
            </p:cNvSpPr>
            <p:nvPr/>
          </p:nvSpPr>
          <p:spPr bwMode="auto">
            <a:xfrm>
              <a:off x="39243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8" y="21598"/>
                    <a:pt x="10802" y="21598"/>
                  </a:cubicBezTo>
                  <a:cubicBezTo>
                    <a:pt x="4872" y="21598"/>
                    <a:pt x="0" y="16734"/>
                    <a:pt x="0" y="10800"/>
                  </a:cubicBezTo>
                  <a:cubicBezTo>
                    <a:pt x="0" y="4874"/>
                    <a:pt x="4872" y="0"/>
                    <a:pt x="10802" y="0"/>
                  </a:cubicBezTo>
                  <a:cubicBezTo>
                    <a:pt x="16728" y="-2"/>
                    <a:pt x="21600" y="4872"/>
                    <a:pt x="21600" y="10800"/>
                  </a:cubicBezTo>
                </a:path>
              </a:pathLst>
            </a:custGeom>
            <a:solidFill>
              <a:srgbClr val="245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90631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9" name="AutoShape 9"/>
            <p:cNvSpPr>
              <a:spLocks/>
            </p:cNvSpPr>
            <p:nvPr/>
          </p:nvSpPr>
          <p:spPr bwMode="auto">
            <a:xfrm>
              <a:off x="44450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1"/>
                  </a:moveTo>
                  <a:cubicBezTo>
                    <a:pt x="21600" y="16736"/>
                    <a:pt x="16723" y="21600"/>
                    <a:pt x="10796" y="21600"/>
                  </a:cubicBezTo>
                  <a:cubicBezTo>
                    <a:pt x="4869" y="21600"/>
                    <a:pt x="0" y="16736"/>
                    <a:pt x="0" y="10801"/>
                  </a:cubicBezTo>
                  <a:cubicBezTo>
                    <a:pt x="0" y="4875"/>
                    <a:pt x="4869" y="0"/>
                    <a:pt x="10796" y="0"/>
                  </a:cubicBezTo>
                  <a:cubicBezTo>
                    <a:pt x="16723" y="0"/>
                    <a:pt x="21600" y="4873"/>
                    <a:pt x="21600" y="10801"/>
                  </a:cubicBezTo>
                </a:path>
              </a:pathLst>
            </a:custGeom>
            <a:solidFill>
              <a:srgbClr val="EB2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90631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20" name="AutoShape 10"/>
            <p:cNvSpPr>
              <a:spLocks/>
            </p:cNvSpPr>
            <p:nvPr/>
          </p:nvSpPr>
          <p:spPr bwMode="auto">
            <a:xfrm>
              <a:off x="41783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1"/>
                  </a:moveTo>
                  <a:cubicBezTo>
                    <a:pt x="21600" y="16736"/>
                    <a:pt x="16731" y="21600"/>
                    <a:pt x="10800" y="21600"/>
                  </a:cubicBezTo>
                  <a:cubicBezTo>
                    <a:pt x="4869" y="21600"/>
                    <a:pt x="0" y="16736"/>
                    <a:pt x="0" y="10801"/>
                  </a:cubicBezTo>
                  <a:cubicBezTo>
                    <a:pt x="0" y="4875"/>
                    <a:pt x="4869" y="0"/>
                    <a:pt x="10800" y="0"/>
                  </a:cubicBezTo>
                  <a:cubicBezTo>
                    <a:pt x="16731" y="0"/>
                    <a:pt x="21600" y="4873"/>
                    <a:pt x="21600" y="10801"/>
                  </a:cubicBezTo>
                </a:path>
              </a:pathLst>
            </a:custGeom>
            <a:solidFill>
              <a:srgbClr val="FD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90631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23" name="AutoShape 11"/>
            <p:cNvSpPr>
              <a:spLocks/>
            </p:cNvSpPr>
            <p:nvPr/>
          </p:nvSpPr>
          <p:spPr bwMode="auto">
            <a:xfrm>
              <a:off x="47117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7" y="21598"/>
                    <a:pt x="10796" y="21598"/>
                  </a:cubicBezTo>
                  <a:cubicBezTo>
                    <a:pt x="4869" y="21598"/>
                    <a:pt x="0" y="16734"/>
                    <a:pt x="0" y="10800"/>
                  </a:cubicBezTo>
                  <a:cubicBezTo>
                    <a:pt x="0" y="4874"/>
                    <a:pt x="4869" y="0"/>
                    <a:pt x="10796" y="0"/>
                  </a:cubicBezTo>
                  <a:cubicBezTo>
                    <a:pt x="16727" y="-2"/>
                    <a:pt x="21600" y="4872"/>
                    <a:pt x="21600" y="1080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90631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237715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Eurostile" pitchFamily="34" charset="0"/>
          <a:cs typeface="Eurostile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ヒラギノ角ゴ Pro W3" charset="0"/>
          <a:cs typeface="ヒラギノ角ゴ Pro W3" charset="0"/>
        </a:defRPr>
      </a:lvl5pPr>
      <a:lvl6pPr marL="453131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6pPr>
      <a:lvl7pPr marL="906315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7pPr>
      <a:lvl8pPr marL="1359477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8pPr>
      <a:lvl9pPr marL="1812633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9pPr>
    </p:titleStyle>
    <p:bodyStyle>
      <a:lvl1pPr marL="317196" indent="-317196" algn="l" rtl="0" eaLnBrk="1" fontAlgn="base" hangingPunct="1">
        <a:spcBef>
          <a:spcPct val="0"/>
        </a:spcBef>
        <a:spcAft>
          <a:spcPts val="800"/>
        </a:spcAft>
        <a:buClr>
          <a:schemeClr val="accent2"/>
        </a:buClr>
        <a:buSzPct val="120000"/>
        <a:buFont typeface="Arial" charset="0"/>
        <a:buChar char="•"/>
        <a:defRPr sz="2400" kern="1200">
          <a:solidFill>
            <a:schemeClr val="tx1"/>
          </a:solidFill>
          <a:latin typeface="+mj-lt"/>
          <a:ea typeface="Eurostile" pitchFamily="34" charset="0"/>
          <a:cs typeface="Arial"/>
        </a:defRPr>
      </a:lvl1pPr>
      <a:lvl2pPr marL="634413" indent="-317196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SzPct val="120000"/>
        <a:buFont typeface="Arial"/>
        <a:buChar char="•"/>
        <a:defRPr sz="2300" kern="1200">
          <a:solidFill>
            <a:schemeClr val="tx1"/>
          </a:solidFill>
          <a:latin typeface="+mj-lt"/>
          <a:ea typeface="Eurostile" pitchFamily="34" charset="0"/>
          <a:cs typeface="Arial"/>
        </a:defRPr>
      </a:lvl2pPr>
      <a:lvl3pPr marL="951624" indent="-317196" algn="l" rtl="0" eaLnBrk="1" fontAlgn="base" hangingPunct="1">
        <a:spcBef>
          <a:spcPct val="0"/>
        </a:spcBef>
        <a:spcAft>
          <a:spcPts val="800"/>
        </a:spcAft>
        <a:buClr>
          <a:schemeClr val="accent3"/>
        </a:buClr>
        <a:buSzPct val="120000"/>
        <a:buFont typeface="Arial"/>
        <a:buChar char="•"/>
        <a:defRPr sz="2000" kern="1200">
          <a:solidFill>
            <a:schemeClr val="tx1"/>
          </a:solidFill>
          <a:latin typeface="+mj-lt"/>
          <a:ea typeface="Eurostile" pitchFamily="34" charset="0"/>
          <a:cs typeface="Arial"/>
        </a:defRPr>
      </a:lvl3pPr>
      <a:lvl4pPr marL="1586047" indent="-226593" algn="l" rtl="0" eaLnBrk="1" fontAlgn="base" hangingPunct="1">
        <a:spcBef>
          <a:spcPct val="20000"/>
        </a:spcBef>
        <a:spcAft>
          <a:spcPct val="0"/>
        </a:spcAft>
        <a:buClr>
          <a:srgbClr val="669900"/>
        </a:buClr>
        <a:buFont typeface="Arial" charset="0"/>
        <a:buChar char="•"/>
        <a:defRPr sz="1600" kern="1200">
          <a:solidFill>
            <a:srgbClr val="3D3D3D"/>
          </a:solidFill>
          <a:latin typeface="+mn-lt"/>
          <a:ea typeface="ヒラギノ角ゴ Pro W3" charset="0"/>
          <a:cs typeface="+mn-cs"/>
        </a:defRPr>
      </a:lvl4pPr>
      <a:lvl5pPr marL="2039226" indent="-226593" algn="l" rtl="0" eaLnBrk="1" fontAlgn="base" hangingPunct="1">
        <a:spcBef>
          <a:spcPct val="20000"/>
        </a:spcBef>
        <a:spcAft>
          <a:spcPct val="0"/>
        </a:spcAft>
        <a:buClr>
          <a:srgbClr val="669900"/>
        </a:buClr>
        <a:buFont typeface="Arial" charset="0"/>
        <a:buChar char="•"/>
        <a:defRPr sz="1500" kern="1200">
          <a:solidFill>
            <a:srgbClr val="3D3D3D"/>
          </a:solidFill>
          <a:latin typeface="+mn-lt"/>
          <a:ea typeface="ヒラギノ角ゴ Pro W3" charset="0"/>
          <a:cs typeface="+mn-cs"/>
        </a:defRPr>
      </a:lvl5pPr>
      <a:lvl6pPr marL="2492384" indent="-226593" algn="l" defTabSz="9063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5544" indent="-226593" algn="l" defTabSz="9063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8722" indent="-226593" algn="l" defTabSz="9063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1865" indent="-226593" algn="l" defTabSz="9063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63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131" algn="l" defTabSz="9063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6315" algn="l" defTabSz="9063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477" algn="l" defTabSz="9063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12633" algn="l" defTabSz="9063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65821" algn="l" defTabSz="9063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18953" algn="l" defTabSz="9063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72087" algn="l" defTabSz="9063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25271" algn="l" defTabSz="9063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66AE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27" name="Picture 8" descr="thin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9691"/>
            <a:ext cx="9144000" cy="73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5849"/>
            <a:ext cx="2438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600">
                <a:solidFill>
                  <a:srgbClr val="FFFFFF"/>
                </a:solidFill>
              </a:rPr>
              <a:t>www.vita.virginia.gov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66AE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32" name="Picture 9" descr="VITA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0320"/>
            <a:ext cx="1447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VITAtext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4379"/>
            <a:ext cx="4953000" cy="36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state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815" y="3810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8382004" y="6542052"/>
            <a:ext cx="204788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100" smtClean="0">
                <a:solidFill>
                  <a:srgbClr val="FFFFFF"/>
                </a:solidFill>
              </a:rPr>
              <a:t>Page </a:t>
            </a:r>
            <a:fld id="{0B5DFDE2-2591-4864-BB24-2FD864EFC9AA}" type="slidenum">
              <a:rPr lang="en-US" altLang="en-US" sz="1100" smtClean="0">
                <a:solidFill>
                  <a:srgbClr val="FFFFFF"/>
                </a:solidFill>
              </a:rPr>
              <a:pPr algn="ctr"/>
              <a:t>‹#›</a:t>
            </a:fld>
            <a:r>
              <a:rPr lang="en-US" altLang="en-US" sz="1100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5pPr>
      <a:lvl6pPr marL="456771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6pPr>
      <a:lvl7pPr marL="913584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7pPr>
      <a:lvl8pPr marL="1370376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8pPr>
      <a:lvl9pPr marL="1827168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9pPr>
    </p:titleStyle>
    <p:bodyStyle>
      <a:lvl1pPr marL="342610" indent="-34261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279" indent="-28551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1990" indent="-22840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598760" indent="-22840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5531" indent="-22840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2344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69136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5928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2742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66AE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27" name="Picture 8" descr="thin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9691"/>
            <a:ext cx="9144000" cy="73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5849"/>
            <a:ext cx="2438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600">
                <a:solidFill>
                  <a:srgbClr val="FFFFFF"/>
                </a:solidFill>
              </a:rPr>
              <a:t>www.vita.virginia.gov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66AE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32" name="Picture 9" descr="VITA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0320"/>
            <a:ext cx="1447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VITAtext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4379"/>
            <a:ext cx="4953000" cy="36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state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815" y="3810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8382004" y="6542052"/>
            <a:ext cx="204788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100" smtClean="0">
                <a:solidFill>
                  <a:srgbClr val="FFFFFF"/>
                </a:solidFill>
              </a:rPr>
              <a:t>Page </a:t>
            </a:r>
            <a:fld id="{0B5DFDE2-2591-4864-BB24-2FD864EFC9AA}" type="slidenum">
              <a:rPr lang="en-US" altLang="en-US" sz="1100" smtClean="0">
                <a:solidFill>
                  <a:srgbClr val="FFFFFF"/>
                </a:solidFill>
              </a:rPr>
              <a:pPr algn="ctr"/>
              <a:t>‹#›</a:t>
            </a:fld>
            <a:r>
              <a:rPr lang="en-US" altLang="en-US" sz="1100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5pPr>
      <a:lvl6pPr marL="456771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6pPr>
      <a:lvl7pPr marL="913584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7pPr>
      <a:lvl8pPr marL="1370376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8pPr>
      <a:lvl9pPr marL="1827168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9pPr>
    </p:titleStyle>
    <p:bodyStyle>
      <a:lvl1pPr marL="342610" indent="-34261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279" indent="-28551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1990" indent="-22840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598760" indent="-22840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5531" indent="-22840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2344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69136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5928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2742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66AE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27" name="Picture 8" descr="thin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9691"/>
            <a:ext cx="9144000" cy="73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5849"/>
            <a:ext cx="2438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600">
                <a:solidFill>
                  <a:srgbClr val="FFFFFF"/>
                </a:solidFill>
              </a:rPr>
              <a:t>www.vita.virginia.gov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66AE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32" name="Picture 9" descr="VITA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0320"/>
            <a:ext cx="1447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VITAtext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4379"/>
            <a:ext cx="4953000" cy="36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state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815" y="3810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8382004" y="6542052"/>
            <a:ext cx="204788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100" smtClean="0">
                <a:solidFill>
                  <a:srgbClr val="FFFFFF"/>
                </a:solidFill>
              </a:rPr>
              <a:t>Page </a:t>
            </a:r>
            <a:fld id="{0B5DFDE2-2591-4864-BB24-2FD864EFC9AA}" type="slidenum">
              <a:rPr lang="en-US" altLang="en-US" sz="1100" smtClean="0">
                <a:solidFill>
                  <a:srgbClr val="FFFFFF"/>
                </a:solidFill>
              </a:rPr>
              <a:pPr algn="ctr"/>
              <a:t>‹#›</a:t>
            </a:fld>
            <a:r>
              <a:rPr lang="en-US" altLang="en-US" sz="1100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5pPr>
      <a:lvl6pPr marL="456771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6pPr>
      <a:lvl7pPr marL="913584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7pPr>
      <a:lvl8pPr marL="1370376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8pPr>
      <a:lvl9pPr marL="1827168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9pPr>
    </p:titleStyle>
    <p:bodyStyle>
      <a:lvl1pPr marL="342610" indent="-34261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279" indent="-28551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1990" indent="-22840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598760" indent="-22840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5531" indent="-22840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2344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69136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5928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2742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66AE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27" name="Picture 8" descr="thin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9691"/>
            <a:ext cx="9144000" cy="73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5849"/>
            <a:ext cx="2438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600">
                <a:solidFill>
                  <a:srgbClr val="FFFFFF"/>
                </a:solidFill>
              </a:rPr>
              <a:t>www.vita.virginia.gov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66AE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32" name="Picture 9" descr="VITA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0320"/>
            <a:ext cx="1447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VITAtext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4379"/>
            <a:ext cx="4953000" cy="36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state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815" y="3810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8382004" y="6542052"/>
            <a:ext cx="204788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100" smtClean="0">
                <a:solidFill>
                  <a:srgbClr val="FFFFFF"/>
                </a:solidFill>
              </a:rPr>
              <a:t>Page </a:t>
            </a:r>
            <a:fld id="{0B5DFDE2-2591-4864-BB24-2FD864EFC9AA}" type="slidenum">
              <a:rPr lang="en-US" altLang="en-US" sz="1100" smtClean="0">
                <a:solidFill>
                  <a:srgbClr val="FFFFFF"/>
                </a:solidFill>
              </a:rPr>
              <a:pPr algn="ctr"/>
              <a:t>‹#›</a:t>
            </a:fld>
            <a:r>
              <a:rPr lang="en-US" altLang="en-US" sz="1100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5pPr>
      <a:lvl6pPr marL="456771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6pPr>
      <a:lvl7pPr marL="913584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7pPr>
      <a:lvl8pPr marL="1370376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8pPr>
      <a:lvl9pPr marL="1827168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9pPr>
    </p:titleStyle>
    <p:bodyStyle>
      <a:lvl1pPr marL="342610" indent="-34261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279" indent="-28551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1990" indent="-22840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598760" indent="-22840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5531" indent="-22840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2344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69136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5928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2742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66AE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27" name="Picture 8" descr="thin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9691"/>
            <a:ext cx="9144000" cy="73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5849"/>
            <a:ext cx="2438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600">
                <a:solidFill>
                  <a:srgbClr val="FFFFFF"/>
                </a:solidFill>
              </a:rPr>
              <a:t>www.vita.virginia.gov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66AE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32" name="Picture 9" descr="VITA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0320"/>
            <a:ext cx="1447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VITAtext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4379"/>
            <a:ext cx="4953000" cy="36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state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815" y="3810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8382004" y="6542052"/>
            <a:ext cx="204788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100" smtClean="0">
                <a:solidFill>
                  <a:srgbClr val="FFFFFF"/>
                </a:solidFill>
              </a:rPr>
              <a:t>Page </a:t>
            </a:r>
            <a:fld id="{0B5DFDE2-2591-4864-BB24-2FD864EFC9AA}" type="slidenum">
              <a:rPr lang="en-US" altLang="en-US" sz="1100" smtClean="0">
                <a:solidFill>
                  <a:srgbClr val="FFFFFF"/>
                </a:solidFill>
              </a:rPr>
              <a:pPr algn="ctr"/>
              <a:t>‹#›</a:t>
            </a:fld>
            <a:r>
              <a:rPr lang="en-US" altLang="en-US" sz="1100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5pPr>
      <a:lvl6pPr marL="456771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6pPr>
      <a:lvl7pPr marL="913584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7pPr>
      <a:lvl8pPr marL="1370376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8pPr>
      <a:lvl9pPr marL="1827168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9pPr>
    </p:titleStyle>
    <p:bodyStyle>
      <a:lvl1pPr marL="342610" indent="-34261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279" indent="-28551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1990" indent="-22840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598760" indent="-22840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5531" indent="-22840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2344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69136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5928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2742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66AE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27" name="Picture 8" descr="thin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9691"/>
            <a:ext cx="9144000" cy="73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5849"/>
            <a:ext cx="2438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600">
                <a:solidFill>
                  <a:srgbClr val="FFFFFF"/>
                </a:solidFill>
              </a:rPr>
              <a:t>www.vita.virginia.gov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66AE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32" name="Picture 9" descr="VITA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0320"/>
            <a:ext cx="1447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VITAtext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4379"/>
            <a:ext cx="4953000" cy="36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state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815" y="3810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8382004" y="6542052"/>
            <a:ext cx="204788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100" smtClean="0">
                <a:solidFill>
                  <a:srgbClr val="FFFFFF"/>
                </a:solidFill>
              </a:rPr>
              <a:t>Page </a:t>
            </a:r>
            <a:fld id="{0B5DFDE2-2591-4864-BB24-2FD864EFC9AA}" type="slidenum">
              <a:rPr lang="en-US" altLang="en-US" sz="1100" smtClean="0">
                <a:solidFill>
                  <a:srgbClr val="FFFFFF"/>
                </a:solidFill>
              </a:rPr>
              <a:pPr algn="ctr"/>
              <a:t>‹#›</a:t>
            </a:fld>
            <a:r>
              <a:rPr lang="en-US" altLang="en-US" sz="1100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5pPr>
      <a:lvl6pPr marL="456771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6pPr>
      <a:lvl7pPr marL="913584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7pPr>
      <a:lvl8pPr marL="1370376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8pPr>
      <a:lvl9pPr marL="1827168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9pPr>
    </p:titleStyle>
    <p:bodyStyle>
      <a:lvl1pPr marL="342610" indent="-34261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279" indent="-28551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1990" indent="-22840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598760" indent="-22840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5531" indent="-22840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2344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69136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5928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2742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66AE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27" name="Picture 8" descr="thin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9691"/>
            <a:ext cx="9144000" cy="73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5849"/>
            <a:ext cx="2438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600">
                <a:solidFill>
                  <a:srgbClr val="FFFFFF"/>
                </a:solidFill>
              </a:rPr>
              <a:t>www.vita.virginia.gov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66AE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32" name="Picture 9" descr="VITA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0320"/>
            <a:ext cx="1447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VITAtext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4379"/>
            <a:ext cx="4953000" cy="36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state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815" y="3810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8382004" y="6542052"/>
            <a:ext cx="204788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68" tIns="45718" rIns="91368" bIns="4571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100" smtClean="0">
                <a:solidFill>
                  <a:srgbClr val="FFFFFF"/>
                </a:solidFill>
              </a:rPr>
              <a:t>Page </a:t>
            </a:r>
            <a:fld id="{0B5DFDE2-2591-4864-BB24-2FD864EFC9AA}" type="slidenum">
              <a:rPr lang="en-US" altLang="en-US" sz="1100" smtClean="0">
                <a:solidFill>
                  <a:srgbClr val="FFFFFF"/>
                </a:solidFill>
              </a:rPr>
              <a:pPr algn="ctr"/>
              <a:t>‹#›</a:t>
            </a:fld>
            <a:r>
              <a:rPr lang="en-US" altLang="en-US" sz="1100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5pPr>
      <a:lvl6pPr marL="456771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6pPr>
      <a:lvl7pPr marL="913584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7pPr>
      <a:lvl8pPr marL="1370376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8pPr>
      <a:lvl9pPr marL="1827168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9pPr>
    </p:titleStyle>
    <p:bodyStyle>
      <a:lvl1pPr marL="342610" indent="-34261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279" indent="-28551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1990" indent="-22840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598760" indent="-22840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5531" indent="-22840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2344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69136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5928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2742" indent="-22840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" y="2891"/>
            <a:ext cx="9143244" cy="42851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487" y="142877"/>
            <a:ext cx="564356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6735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r" defTabSz="456771" rtl="0" eaLnBrk="1" latinLnBrk="0" hangingPunct="1">
        <a:lnSpc>
          <a:spcPct val="80000"/>
        </a:lnSpc>
        <a:spcBef>
          <a:spcPct val="0"/>
        </a:spcBef>
        <a:buNone/>
        <a:defRPr sz="4000" b="1" kern="1200" baseline="0"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162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342610" indent="-342610" algn="l" defTabSz="456771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16471"/>
          </a:solidFill>
          <a:latin typeface="+mn-lt"/>
          <a:ea typeface="+mn-ea"/>
          <a:cs typeface="+mn-cs"/>
        </a:defRPr>
      </a:lvl1pPr>
      <a:lvl2pPr marL="742279" indent="-285510" algn="l" defTabSz="456771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16471"/>
          </a:solidFill>
          <a:latin typeface="+mn-lt"/>
          <a:ea typeface="+mn-ea"/>
          <a:cs typeface="+mn-cs"/>
        </a:defRPr>
      </a:lvl2pPr>
      <a:lvl3pPr marL="1141990" indent="-228408" algn="l" defTabSz="456771" rtl="0" eaLnBrk="1" latinLnBrk="0" hangingPunct="1">
        <a:spcBef>
          <a:spcPct val="20000"/>
        </a:spcBef>
        <a:buFont typeface="Arial"/>
        <a:buChar char="•"/>
        <a:defRPr sz="1900" kern="1200">
          <a:solidFill>
            <a:srgbClr val="516471"/>
          </a:solidFill>
          <a:latin typeface="+mn-lt"/>
          <a:ea typeface="+mn-ea"/>
          <a:cs typeface="+mn-cs"/>
        </a:defRPr>
      </a:lvl3pPr>
      <a:lvl4pPr marL="1598760" indent="-228408" algn="l" defTabSz="456771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516471"/>
          </a:solidFill>
          <a:latin typeface="+mn-lt"/>
          <a:ea typeface="+mn-ea"/>
          <a:cs typeface="+mn-cs"/>
        </a:defRPr>
      </a:lvl4pPr>
      <a:lvl5pPr marL="2055531" indent="-228408" algn="l" defTabSz="456771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516471"/>
          </a:solidFill>
          <a:latin typeface="+mn-lt"/>
          <a:ea typeface="+mn-ea"/>
          <a:cs typeface="+mn-cs"/>
        </a:defRPr>
      </a:lvl5pPr>
      <a:lvl6pPr marL="2512344" indent="-228408" algn="l" defTabSz="4567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4567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4567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4567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" y="2891"/>
            <a:ext cx="9143244" cy="42851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487" y="142877"/>
            <a:ext cx="564356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6735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r" defTabSz="456771" rtl="0" eaLnBrk="1" latinLnBrk="0" hangingPunct="1">
        <a:lnSpc>
          <a:spcPct val="80000"/>
        </a:lnSpc>
        <a:spcBef>
          <a:spcPct val="0"/>
        </a:spcBef>
        <a:buNone/>
        <a:defRPr sz="4000" b="1" kern="1200" baseline="0"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162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342610" indent="-342610" algn="l" defTabSz="456771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16471"/>
          </a:solidFill>
          <a:latin typeface="+mn-lt"/>
          <a:ea typeface="+mn-ea"/>
          <a:cs typeface="+mn-cs"/>
        </a:defRPr>
      </a:lvl1pPr>
      <a:lvl2pPr marL="742279" indent="-285510" algn="l" defTabSz="456771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16471"/>
          </a:solidFill>
          <a:latin typeface="+mn-lt"/>
          <a:ea typeface="+mn-ea"/>
          <a:cs typeface="+mn-cs"/>
        </a:defRPr>
      </a:lvl2pPr>
      <a:lvl3pPr marL="1141990" indent="-228408" algn="l" defTabSz="456771" rtl="0" eaLnBrk="1" latinLnBrk="0" hangingPunct="1">
        <a:spcBef>
          <a:spcPct val="20000"/>
        </a:spcBef>
        <a:buFont typeface="Arial"/>
        <a:buChar char="•"/>
        <a:defRPr sz="1900" kern="1200">
          <a:solidFill>
            <a:srgbClr val="516471"/>
          </a:solidFill>
          <a:latin typeface="+mn-lt"/>
          <a:ea typeface="+mn-ea"/>
          <a:cs typeface="+mn-cs"/>
        </a:defRPr>
      </a:lvl3pPr>
      <a:lvl4pPr marL="1598760" indent="-228408" algn="l" defTabSz="456771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516471"/>
          </a:solidFill>
          <a:latin typeface="+mn-lt"/>
          <a:ea typeface="+mn-ea"/>
          <a:cs typeface="+mn-cs"/>
        </a:defRPr>
      </a:lvl4pPr>
      <a:lvl5pPr marL="2055531" indent="-228408" algn="l" defTabSz="456771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516471"/>
          </a:solidFill>
          <a:latin typeface="+mn-lt"/>
          <a:ea typeface="+mn-ea"/>
          <a:cs typeface="+mn-cs"/>
        </a:defRPr>
      </a:lvl5pPr>
      <a:lvl6pPr marL="2512344" indent="-228408" algn="l" defTabSz="4567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4567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4567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4567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6629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447800"/>
            <a:ext cx="8763000" cy="460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001000" y="6279313"/>
            <a:ext cx="685800" cy="366183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13591-DE9E-4E5D-960C-444A9765BF57}" type="slidenum">
              <a:rPr lang="en-US" smtClean="0">
                <a:solidFill>
                  <a:srgbClr val="F8F8F8">
                    <a:tint val="75000"/>
                  </a:srgbClr>
                </a:solidFill>
                <a:latin typeface="Calibri"/>
                <a:cs typeface="Arial" charset="0"/>
              </a:rPr>
              <a:pPr/>
              <a:t>‹#›</a:t>
            </a:fld>
            <a:endParaRPr lang="en-US">
              <a:solidFill>
                <a:srgbClr val="F8F8F8">
                  <a:tint val="75000"/>
                </a:srgb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27605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 kern="1200">
          <a:solidFill>
            <a:srgbClr val="28344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5pPr>
      <a:lvl6pPr marL="456735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3516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0274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7032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342586" indent="-342586" algn="l" rtl="0" eaLnBrk="0" fontAlgn="base" hangingPunct="0">
        <a:lnSpc>
          <a:spcPct val="100000"/>
        </a:lnSpc>
        <a:spcBef>
          <a:spcPts val="300"/>
        </a:spcBef>
        <a:spcAft>
          <a:spcPct val="0"/>
        </a:spcAft>
        <a:buFont typeface="Lucida Sans Unicode" pitchFamily="34" charset="0"/>
        <a:buChar char="∎"/>
        <a:defRPr sz="2800" kern="1200">
          <a:solidFill>
            <a:srgbClr val="283446"/>
          </a:solidFill>
          <a:latin typeface="+mn-lt"/>
          <a:ea typeface="+mn-ea"/>
          <a:cs typeface="+mn-cs"/>
        </a:defRPr>
      </a:lvl1pPr>
      <a:lvl2pPr marL="742223" indent="-285490" algn="l" rtl="0" eaLnBrk="0" fontAlgn="base" hangingPunct="0">
        <a:lnSpc>
          <a:spcPct val="100000"/>
        </a:lnSpc>
        <a:spcBef>
          <a:spcPts val="300"/>
        </a:spcBef>
        <a:spcAft>
          <a:spcPct val="0"/>
        </a:spcAft>
        <a:buSzPct val="75000"/>
        <a:buFont typeface="Wingdings" pitchFamily="2" charset="2"/>
        <a:buChar char="q"/>
        <a:defRPr sz="2400" kern="1200">
          <a:solidFill>
            <a:srgbClr val="283446"/>
          </a:solidFill>
          <a:latin typeface="+mn-lt"/>
          <a:ea typeface="+mn-ea"/>
          <a:cs typeface="+mn-cs"/>
        </a:defRPr>
      </a:lvl2pPr>
      <a:lvl3pPr marL="1141906" indent="-228392" algn="l" rtl="0" eaLnBrk="0" fontAlgn="base" hangingPunct="0">
        <a:lnSpc>
          <a:spcPct val="100000"/>
        </a:lnSpc>
        <a:spcBef>
          <a:spcPts val="300"/>
        </a:spcBef>
        <a:spcAft>
          <a:spcPct val="0"/>
        </a:spcAft>
        <a:buFont typeface="Wingdings" pitchFamily="2" charset="2"/>
        <a:buChar char="§"/>
        <a:defRPr sz="2300" kern="1200">
          <a:solidFill>
            <a:srgbClr val="283446"/>
          </a:solidFill>
          <a:latin typeface="+mn-lt"/>
          <a:ea typeface="+mn-ea"/>
          <a:cs typeface="+mn-cs"/>
        </a:defRPr>
      </a:lvl3pPr>
      <a:lvl4pPr marL="1598640" indent="-228392" algn="l" rtl="0" eaLnBrk="0" fontAlgn="base" hangingPunct="0">
        <a:lnSpc>
          <a:spcPct val="100000"/>
        </a:lnSpc>
        <a:spcBef>
          <a:spcPts val="300"/>
        </a:spcBef>
        <a:spcAft>
          <a:spcPct val="0"/>
        </a:spcAft>
        <a:buFont typeface="Lucida Sans Unicode" pitchFamily="34" charset="0"/>
        <a:buChar char="▻"/>
        <a:defRPr sz="2000" kern="1200">
          <a:solidFill>
            <a:srgbClr val="283446"/>
          </a:solidFill>
          <a:latin typeface="+mn-lt"/>
          <a:ea typeface="+mn-ea"/>
          <a:cs typeface="+mn-cs"/>
        </a:defRPr>
      </a:lvl4pPr>
      <a:lvl5pPr marL="2055375" indent="-228392" algn="l" rtl="0" eaLnBrk="0" fontAlgn="base" hangingPunct="0">
        <a:lnSpc>
          <a:spcPct val="100000"/>
        </a:lnSpc>
        <a:spcBef>
          <a:spcPts val="300"/>
        </a:spcBef>
        <a:spcAft>
          <a:spcPct val="0"/>
        </a:spcAft>
        <a:buFont typeface="Lucida Sans Unicode" pitchFamily="34" charset="0"/>
        <a:buChar char="▹"/>
        <a:defRPr sz="2000" kern="1200">
          <a:solidFill>
            <a:srgbClr val="283446"/>
          </a:solidFill>
          <a:latin typeface="+mn-lt"/>
          <a:ea typeface="+mn-ea"/>
          <a:cs typeface="+mn-cs"/>
        </a:defRPr>
      </a:lvl5pPr>
      <a:lvl6pPr marL="2512156" indent="-228392" algn="l" defTabSz="9135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14" indent="-228392" algn="l" defTabSz="9135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672" indent="-228392" algn="l" defTabSz="9135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54" indent="-228392" algn="l" defTabSz="9135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5" algn="l" defTabSz="9135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16" algn="l" defTabSz="9135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74" algn="l" defTabSz="9135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32" algn="l" defTabSz="9135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14" algn="l" defTabSz="9135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46" algn="l" defTabSz="9135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80" algn="l" defTabSz="9135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15" algn="l" defTabSz="9135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66AE2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68" tIns="45718" rIns="91368" bIns="45718" anchor="ctr"/>
          <a:lstStyle/>
          <a:p>
            <a:pPr defTabSz="45677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027" name="Picture 8" descr="thin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4909"/>
            <a:ext cx="9144000" cy="73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8" tIns="45718" rIns="9136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5849"/>
            <a:ext cx="2438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defTabSz="456771">
              <a:defRPr/>
            </a:pPr>
            <a:fld id="{B2C638DF-DA0D-4408-B078-CA4BC7BC046D}" type="datetimeFigureOut">
              <a:rPr lang="en-US" smtClean="0">
                <a:solidFill>
                  <a:srgbClr val="FFFFFF"/>
                </a:solidFill>
              </a:rPr>
              <a:pPr defTabSz="456771">
                <a:defRPr/>
              </a:pPr>
              <a:t>12/6/2018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66AE2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68" tIns="45718" rIns="91368" bIns="45718" anchor="ctr"/>
          <a:lstStyle/>
          <a:p>
            <a:pPr defTabSz="45677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032" name="Picture 9" descr="VITA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10620"/>
            <a:ext cx="1447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0" descr="VITAtex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477261"/>
            <a:ext cx="4953000" cy="36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1" descr="stateSe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5842" y="381000"/>
            <a:ext cx="45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8382004" y="6542052"/>
            <a:ext cx="204788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68" tIns="45718" rIns="91368" bIns="45718" anchor="ctr"/>
          <a:lstStyle/>
          <a:p>
            <a:pPr algn="ctr" defTabSz="456771" fontAlgn="auto">
              <a:spcBef>
                <a:spcPts val="0"/>
              </a:spcBef>
              <a:spcAft>
                <a:spcPts val="0"/>
              </a:spcAft>
              <a:defRPr/>
            </a:pPr>
            <a:fld id="{C2CA1506-9BEC-4871-802A-3798C549665F}" type="slidenum">
              <a:rPr lang="en-US" sz="1100">
                <a:solidFill>
                  <a:srgbClr val="FFFFFF"/>
                </a:solidFill>
                <a:latin typeface="Verdana"/>
              </a:rPr>
              <a:pPr algn="ctr" defTabSz="456771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srgbClr val="FFFFFF"/>
              </a:solidFill>
              <a:latin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5pPr>
      <a:lvl6pPr marL="456771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6pPr>
      <a:lvl7pPr marL="913584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7pPr>
      <a:lvl8pPr marL="1370376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8pPr>
      <a:lvl9pPr marL="1827168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9pPr>
    </p:titleStyle>
    <p:bodyStyle>
      <a:lvl1pPr marL="342610" indent="-34261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279" indent="-28551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1990" indent="-22840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598760" indent="-228408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5531" indent="-22840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2344" indent="-22840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69136" indent="-22840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5928" indent="-22840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2742" indent="-22840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354" y="365129"/>
            <a:ext cx="8323847" cy="1325563"/>
          </a:xfrm>
          <a:prstGeom prst="rect">
            <a:avLst/>
          </a:prstGeom>
        </p:spPr>
        <p:txBody>
          <a:bodyPr vert="horz" lIns="91368" tIns="45718" rIns="91368" bIns="4571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354" y="1825625"/>
            <a:ext cx="8323847" cy="435133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38151" y="6584668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9D9BA50B-D14E-4AD3-84A7-AB7BA845375B}" type="datetime1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12/6/2018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597" y="6584668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 algn="r"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C16FD9C2-C2A3-4DCE-AA17-220E9B548E9F}" type="slidenum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4925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685206" rtl="0" eaLnBrk="1" latinLnBrk="0" hangingPunct="1">
        <a:lnSpc>
          <a:spcPct val="90000"/>
        </a:lnSpc>
        <a:spcBef>
          <a:spcPct val="0"/>
        </a:spcBef>
        <a:buNone/>
        <a:defRPr sz="2300" kern="1200">
          <a:solidFill>
            <a:schemeClr val="tx1"/>
          </a:solidFill>
          <a:latin typeface="GT Walsheim Bold" panose="02000503040000020003" pitchFamily="50" charset="0"/>
          <a:ea typeface="+mj-ea"/>
          <a:cs typeface="+mj-cs"/>
        </a:defRPr>
      </a:lvl1pPr>
    </p:titleStyle>
    <p:bodyStyle>
      <a:lvl1pPr marL="171302" indent="-171302" algn="l" defTabSz="68520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1pPr>
      <a:lvl2pPr marL="51390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2pPr>
      <a:lvl3pPr marL="85646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3pPr>
      <a:lvl4pPr marL="1199041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4pPr>
      <a:lvl5pPr marL="154162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5pPr>
      <a:lvl6pPr marL="188422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779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0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06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6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21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479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8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354" y="365129"/>
            <a:ext cx="8323847" cy="1325563"/>
          </a:xfrm>
          <a:prstGeom prst="rect">
            <a:avLst/>
          </a:prstGeom>
        </p:spPr>
        <p:txBody>
          <a:bodyPr vert="horz" lIns="91368" tIns="45718" rIns="91368" bIns="4571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354" y="1825625"/>
            <a:ext cx="8323847" cy="435133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38151" y="6584668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9D9BA50B-D14E-4AD3-84A7-AB7BA845375B}" type="datetime1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12/6/2018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597" y="6584668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 algn="r"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C16FD9C2-C2A3-4DCE-AA17-220E9B548E9F}" type="slidenum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4925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685206" rtl="0" eaLnBrk="1" latinLnBrk="0" hangingPunct="1">
        <a:lnSpc>
          <a:spcPct val="90000"/>
        </a:lnSpc>
        <a:spcBef>
          <a:spcPct val="0"/>
        </a:spcBef>
        <a:buNone/>
        <a:defRPr sz="2300" kern="1200">
          <a:solidFill>
            <a:schemeClr val="tx1"/>
          </a:solidFill>
          <a:latin typeface="GT Walsheim Bold" panose="02000503040000020003" pitchFamily="50" charset="0"/>
          <a:ea typeface="+mj-ea"/>
          <a:cs typeface="+mj-cs"/>
        </a:defRPr>
      </a:lvl1pPr>
    </p:titleStyle>
    <p:bodyStyle>
      <a:lvl1pPr marL="171302" indent="-171302" algn="l" defTabSz="68520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1pPr>
      <a:lvl2pPr marL="51390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2pPr>
      <a:lvl3pPr marL="85646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3pPr>
      <a:lvl4pPr marL="1199041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4pPr>
      <a:lvl5pPr marL="154162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5pPr>
      <a:lvl6pPr marL="188422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779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0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06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6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21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479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8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354" y="365129"/>
            <a:ext cx="8323847" cy="1325563"/>
          </a:xfrm>
          <a:prstGeom prst="rect">
            <a:avLst/>
          </a:prstGeom>
        </p:spPr>
        <p:txBody>
          <a:bodyPr vert="horz" lIns="91368" tIns="45718" rIns="91368" bIns="4571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354" y="1825625"/>
            <a:ext cx="8323847" cy="435133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38151" y="6584668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9D9BA50B-D14E-4AD3-84A7-AB7BA845375B}" type="datetime1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12/6/2018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597" y="6584668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 algn="r"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C16FD9C2-C2A3-4DCE-AA17-220E9B548E9F}" type="slidenum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4925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685206" rtl="0" eaLnBrk="1" latinLnBrk="0" hangingPunct="1">
        <a:lnSpc>
          <a:spcPct val="90000"/>
        </a:lnSpc>
        <a:spcBef>
          <a:spcPct val="0"/>
        </a:spcBef>
        <a:buNone/>
        <a:defRPr sz="2300" kern="1200">
          <a:solidFill>
            <a:schemeClr val="tx1"/>
          </a:solidFill>
          <a:latin typeface="GT Walsheim Bold" panose="02000503040000020003" pitchFamily="50" charset="0"/>
          <a:ea typeface="+mj-ea"/>
          <a:cs typeface="+mj-cs"/>
        </a:defRPr>
      </a:lvl1pPr>
    </p:titleStyle>
    <p:bodyStyle>
      <a:lvl1pPr marL="171302" indent="-171302" algn="l" defTabSz="68520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1pPr>
      <a:lvl2pPr marL="51390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2pPr>
      <a:lvl3pPr marL="85646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3pPr>
      <a:lvl4pPr marL="1199041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4pPr>
      <a:lvl5pPr marL="154162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5pPr>
      <a:lvl6pPr marL="188422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779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0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06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6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21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479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8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354" y="365129"/>
            <a:ext cx="8323847" cy="1325563"/>
          </a:xfrm>
          <a:prstGeom prst="rect">
            <a:avLst/>
          </a:prstGeom>
        </p:spPr>
        <p:txBody>
          <a:bodyPr vert="horz" lIns="91368" tIns="45718" rIns="91368" bIns="4571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354" y="1825625"/>
            <a:ext cx="8323847" cy="435133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38151" y="6584664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9D9BA50B-D14E-4AD3-84A7-AB7BA845375B}" type="datetime1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12/6/2018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597" y="6584664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 algn="r"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C16FD9C2-C2A3-4DCE-AA17-220E9B548E9F}" type="slidenum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4925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685206" rtl="0" eaLnBrk="1" latinLnBrk="0" hangingPunct="1">
        <a:lnSpc>
          <a:spcPct val="90000"/>
        </a:lnSpc>
        <a:spcBef>
          <a:spcPct val="0"/>
        </a:spcBef>
        <a:buNone/>
        <a:defRPr sz="2300" kern="1200">
          <a:solidFill>
            <a:schemeClr val="tx1"/>
          </a:solidFill>
          <a:latin typeface="GT Walsheim Bold" panose="02000503040000020003" pitchFamily="50" charset="0"/>
          <a:ea typeface="+mj-ea"/>
          <a:cs typeface="+mj-cs"/>
        </a:defRPr>
      </a:lvl1pPr>
    </p:titleStyle>
    <p:bodyStyle>
      <a:lvl1pPr marL="171302" indent="-171302" algn="l" defTabSz="68520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1pPr>
      <a:lvl2pPr marL="51390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2pPr>
      <a:lvl3pPr marL="85646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3pPr>
      <a:lvl4pPr marL="1199041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4pPr>
      <a:lvl5pPr marL="154162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5pPr>
      <a:lvl6pPr marL="188422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779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0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06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6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21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479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8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354" y="365129"/>
            <a:ext cx="8323847" cy="1325563"/>
          </a:xfrm>
          <a:prstGeom prst="rect">
            <a:avLst/>
          </a:prstGeom>
        </p:spPr>
        <p:txBody>
          <a:bodyPr vert="horz" lIns="91368" tIns="45718" rIns="91368" bIns="4571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354" y="1825625"/>
            <a:ext cx="8323847" cy="435133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38151" y="6584660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9D9BA50B-D14E-4AD3-84A7-AB7BA845375B}" type="datetime1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12/6/2018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597" y="6584660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 algn="r"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C16FD9C2-C2A3-4DCE-AA17-220E9B548E9F}" type="slidenum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4925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685206" rtl="0" eaLnBrk="1" latinLnBrk="0" hangingPunct="1">
        <a:lnSpc>
          <a:spcPct val="90000"/>
        </a:lnSpc>
        <a:spcBef>
          <a:spcPct val="0"/>
        </a:spcBef>
        <a:buNone/>
        <a:defRPr sz="2300" kern="1200">
          <a:solidFill>
            <a:schemeClr val="tx1"/>
          </a:solidFill>
          <a:latin typeface="GT Walsheim Bold" panose="02000503040000020003" pitchFamily="50" charset="0"/>
          <a:ea typeface="+mj-ea"/>
          <a:cs typeface="+mj-cs"/>
        </a:defRPr>
      </a:lvl1pPr>
    </p:titleStyle>
    <p:bodyStyle>
      <a:lvl1pPr marL="171302" indent="-171302" algn="l" defTabSz="68520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1pPr>
      <a:lvl2pPr marL="51390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2pPr>
      <a:lvl3pPr marL="85646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3pPr>
      <a:lvl4pPr marL="1199041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4pPr>
      <a:lvl5pPr marL="154162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5pPr>
      <a:lvl6pPr marL="188422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779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0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06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6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21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479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8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354" y="365129"/>
            <a:ext cx="8323847" cy="1325563"/>
          </a:xfrm>
          <a:prstGeom prst="rect">
            <a:avLst/>
          </a:prstGeom>
        </p:spPr>
        <p:txBody>
          <a:bodyPr vert="horz" lIns="91368" tIns="45718" rIns="91368" bIns="4571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354" y="1825625"/>
            <a:ext cx="8323847" cy="435133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38151" y="6584656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9D9BA50B-D14E-4AD3-84A7-AB7BA845375B}" type="datetime1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12/6/2018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597" y="6584656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 algn="r"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C16FD9C2-C2A3-4DCE-AA17-220E9B548E9F}" type="slidenum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4925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685206" rtl="0" eaLnBrk="1" latinLnBrk="0" hangingPunct="1">
        <a:lnSpc>
          <a:spcPct val="90000"/>
        </a:lnSpc>
        <a:spcBef>
          <a:spcPct val="0"/>
        </a:spcBef>
        <a:buNone/>
        <a:defRPr sz="2300" kern="1200">
          <a:solidFill>
            <a:schemeClr val="tx1"/>
          </a:solidFill>
          <a:latin typeface="GT Walsheim Bold" panose="02000503040000020003" pitchFamily="50" charset="0"/>
          <a:ea typeface="+mj-ea"/>
          <a:cs typeface="+mj-cs"/>
        </a:defRPr>
      </a:lvl1pPr>
    </p:titleStyle>
    <p:bodyStyle>
      <a:lvl1pPr marL="171302" indent="-171302" algn="l" defTabSz="68520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1pPr>
      <a:lvl2pPr marL="51390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2pPr>
      <a:lvl3pPr marL="85646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3pPr>
      <a:lvl4pPr marL="1199041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4pPr>
      <a:lvl5pPr marL="154162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5pPr>
      <a:lvl6pPr marL="188422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779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0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06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6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21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479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8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354" y="365129"/>
            <a:ext cx="8323847" cy="1325563"/>
          </a:xfrm>
          <a:prstGeom prst="rect">
            <a:avLst/>
          </a:prstGeom>
        </p:spPr>
        <p:txBody>
          <a:bodyPr vert="horz" lIns="91368" tIns="45718" rIns="91368" bIns="4571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354" y="1825625"/>
            <a:ext cx="8323847" cy="435133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38151" y="6584648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9D9BA50B-D14E-4AD3-84A7-AB7BA845375B}" type="datetime1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12/6/2018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597" y="6584648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 algn="r"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C16FD9C2-C2A3-4DCE-AA17-220E9B548E9F}" type="slidenum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4925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685206" rtl="0" eaLnBrk="1" latinLnBrk="0" hangingPunct="1">
        <a:lnSpc>
          <a:spcPct val="90000"/>
        </a:lnSpc>
        <a:spcBef>
          <a:spcPct val="0"/>
        </a:spcBef>
        <a:buNone/>
        <a:defRPr sz="2300" kern="1200">
          <a:solidFill>
            <a:schemeClr val="tx1"/>
          </a:solidFill>
          <a:latin typeface="GT Walsheim Bold" panose="02000503040000020003" pitchFamily="50" charset="0"/>
          <a:ea typeface="+mj-ea"/>
          <a:cs typeface="+mj-cs"/>
        </a:defRPr>
      </a:lvl1pPr>
    </p:titleStyle>
    <p:bodyStyle>
      <a:lvl1pPr marL="171302" indent="-171302" algn="l" defTabSz="68520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1pPr>
      <a:lvl2pPr marL="51390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2pPr>
      <a:lvl3pPr marL="85646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3pPr>
      <a:lvl4pPr marL="1199041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4pPr>
      <a:lvl5pPr marL="154162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5pPr>
      <a:lvl6pPr marL="188422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779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0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06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6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21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479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8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354" y="365129"/>
            <a:ext cx="8323847" cy="1325563"/>
          </a:xfrm>
          <a:prstGeom prst="rect">
            <a:avLst/>
          </a:prstGeom>
        </p:spPr>
        <p:txBody>
          <a:bodyPr vert="horz" lIns="91368" tIns="45718" rIns="91368" bIns="4571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354" y="1825625"/>
            <a:ext cx="8323847" cy="435133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38151" y="6584640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9D9BA50B-D14E-4AD3-84A7-AB7BA845375B}" type="datetime1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12/6/2018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597" y="6584640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 algn="r"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C16FD9C2-C2A3-4DCE-AA17-220E9B548E9F}" type="slidenum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4925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685206" rtl="0" eaLnBrk="1" latinLnBrk="0" hangingPunct="1">
        <a:lnSpc>
          <a:spcPct val="90000"/>
        </a:lnSpc>
        <a:spcBef>
          <a:spcPct val="0"/>
        </a:spcBef>
        <a:buNone/>
        <a:defRPr sz="2300" kern="1200">
          <a:solidFill>
            <a:schemeClr val="tx1"/>
          </a:solidFill>
          <a:latin typeface="GT Walsheim Bold" panose="02000503040000020003" pitchFamily="50" charset="0"/>
          <a:ea typeface="+mj-ea"/>
          <a:cs typeface="+mj-cs"/>
        </a:defRPr>
      </a:lvl1pPr>
    </p:titleStyle>
    <p:bodyStyle>
      <a:lvl1pPr marL="171302" indent="-171302" algn="l" defTabSz="68520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1pPr>
      <a:lvl2pPr marL="51390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2pPr>
      <a:lvl3pPr marL="85646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3pPr>
      <a:lvl4pPr marL="1199041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4pPr>
      <a:lvl5pPr marL="154162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5pPr>
      <a:lvl6pPr marL="188422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779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0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06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6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21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479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8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354" y="365129"/>
            <a:ext cx="8323847" cy="1325563"/>
          </a:xfrm>
          <a:prstGeom prst="rect">
            <a:avLst/>
          </a:prstGeom>
        </p:spPr>
        <p:txBody>
          <a:bodyPr vert="horz" lIns="91368" tIns="45718" rIns="91368" bIns="4571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354" y="1825625"/>
            <a:ext cx="8323847" cy="435133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38151" y="6584632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9D9BA50B-D14E-4AD3-84A7-AB7BA845375B}" type="datetime1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12/6/2018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597" y="6584632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 algn="r"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C16FD9C2-C2A3-4DCE-AA17-220E9B548E9F}" type="slidenum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4925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685206" rtl="0" eaLnBrk="1" latinLnBrk="0" hangingPunct="1">
        <a:lnSpc>
          <a:spcPct val="90000"/>
        </a:lnSpc>
        <a:spcBef>
          <a:spcPct val="0"/>
        </a:spcBef>
        <a:buNone/>
        <a:defRPr sz="2300" kern="1200">
          <a:solidFill>
            <a:schemeClr val="tx1"/>
          </a:solidFill>
          <a:latin typeface="GT Walsheim Bold" panose="02000503040000020003" pitchFamily="50" charset="0"/>
          <a:ea typeface="+mj-ea"/>
          <a:cs typeface="+mj-cs"/>
        </a:defRPr>
      </a:lvl1pPr>
    </p:titleStyle>
    <p:bodyStyle>
      <a:lvl1pPr marL="171302" indent="-171302" algn="l" defTabSz="68520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1pPr>
      <a:lvl2pPr marL="51390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2pPr>
      <a:lvl3pPr marL="85646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3pPr>
      <a:lvl4pPr marL="1199041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4pPr>
      <a:lvl5pPr marL="154162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5pPr>
      <a:lvl6pPr marL="188422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779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0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06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6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21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479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8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354" y="365129"/>
            <a:ext cx="8323847" cy="1325563"/>
          </a:xfrm>
          <a:prstGeom prst="rect">
            <a:avLst/>
          </a:prstGeom>
        </p:spPr>
        <p:txBody>
          <a:bodyPr vert="horz" lIns="91368" tIns="45718" rIns="91368" bIns="4571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354" y="1825625"/>
            <a:ext cx="8323847" cy="435133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38151" y="6584620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9D9BA50B-D14E-4AD3-84A7-AB7BA845375B}" type="datetime1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12/6/2018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597" y="6584620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 algn="r"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C16FD9C2-C2A3-4DCE-AA17-220E9B548E9F}" type="slidenum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4925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685206" rtl="0" eaLnBrk="1" latinLnBrk="0" hangingPunct="1">
        <a:lnSpc>
          <a:spcPct val="90000"/>
        </a:lnSpc>
        <a:spcBef>
          <a:spcPct val="0"/>
        </a:spcBef>
        <a:buNone/>
        <a:defRPr sz="2300" kern="1200">
          <a:solidFill>
            <a:schemeClr val="tx1"/>
          </a:solidFill>
          <a:latin typeface="GT Walsheim Bold" panose="02000503040000020003" pitchFamily="50" charset="0"/>
          <a:ea typeface="+mj-ea"/>
          <a:cs typeface="+mj-cs"/>
        </a:defRPr>
      </a:lvl1pPr>
    </p:titleStyle>
    <p:bodyStyle>
      <a:lvl1pPr marL="171302" indent="-171302" algn="l" defTabSz="68520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1pPr>
      <a:lvl2pPr marL="51390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2pPr>
      <a:lvl3pPr marL="85646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3pPr>
      <a:lvl4pPr marL="1199041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4pPr>
      <a:lvl5pPr marL="154162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5pPr>
      <a:lvl6pPr marL="188422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779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0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06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6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21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479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8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354" y="365129"/>
            <a:ext cx="8323847" cy="1325563"/>
          </a:xfrm>
          <a:prstGeom prst="rect">
            <a:avLst/>
          </a:prstGeom>
        </p:spPr>
        <p:txBody>
          <a:bodyPr vert="horz" lIns="91368" tIns="45718" rIns="91368" bIns="4571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354" y="1825625"/>
            <a:ext cx="8323847" cy="435133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38151" y="6584608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9D9BA50B-D14E-4AD3-84A7-AB7BA845375B}" type="datetime1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12/6/2018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597" y="6584608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 algn="r"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C16FD9C2-C2A3-4DCE-AA17-220E9B548E9F}" type="slidenum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4925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685206" rtl="0" eaLnBrk="1" latinLnBrk="0" hangingPunct="1">
        <a:lnSpc>
          <a:spcPct val="90000"/>
        </a:lnSpc>
        <a:spcBef>
          <a:spcPct val="0"/>
        </a:spcBef>
        <a:buNone/>
        <a:defRPr sz="2300" kern="1200">
          <a:solidFill>
            <a:schemeClr val="tx1"/>
          </a:solidFill>
          <a:latin typeface="GT Walsheim Bold" panose="02000503040000020003" pitchFamily="50" charset="0"/>
          <a:ea typeface="+mj-ea"/>
          <a:cs typeface="+mj-cs"/>
        </a:defRPr>
      </a:lvl1pPr>
    </p:titleStyle>
    <p:bodyStyle>
      <a:lvl1pPr marL="171302" indent="-171302" algn="l" defTabSz="68520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1pPr>
      <a:lvl2pPr marL="51390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2pPr>
      <a:lvl3pPr marL="85646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3pPr>
      <a:lvl4pPr marL="1199041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4pPr>
      <a:lvl5pPr marL="154162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5pPr>
      <a:lvl6pPr marL="188422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779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0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06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6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21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479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8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354" y="365129"/>
            <a:ext cx="8323847" cy="1325563"/>
          </a:xfrm>
          <a:prstGeom prst="rect">
            <a:avLst/>
          </a:prstGeom>
        </p:spPr>
        <p:txBody>
          <a:bodyPr vert="horz" lIns="91368" tIns="45718" rIns="91368" bIns="4571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354" y="1825625"/>
            <a:ext cx="8323847" cy="435133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38151" y="6584596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9D9BA50B-D14E-4AD3-84A7-AB7BA845375B}" type="datetime1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12/6/2018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597" y="6584596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 algn="r"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C16FD9C2-C2A3-4DCE-AA17-220E9B548E9F}" type="slidenum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4925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685206" rtl="0" eaLnBrk="1" latinLnBrk="0" hangingPunct="1">
        <a:lnSpc>
          <a:spcPct val="90000"/>
        </a:lnSpc>
        <a:spcBef>
          <a:spcPct val="0"/>
        </a:spcBef>
        <a:buNone/>
        <a:defRPr sz="2300" kern="1200">
          <a:solidFill>
            <a:schemeClr val="tx1"/>
          </a:solidFill>
          <a:latin typeface="GT Walsheim Bold" panose="02000503040000020003" pitchFamily="50" charset="0"/>
          <a:ea typeface="+mj-ea"/>
          <a:cs typeface="+mj-cs"/>
        </a:defRPr>
      </a:lvl1pPr>
    </p:titleStyle>
    <p:bodyStyle>
      <a:lvl1pPr marL="171302" indent="-171302" algn="l" defTabSz="68520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1pPr>
      <a:lvl2pPr marL="51390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2pPr>
      <a:lvl3pPr marL="85646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3pPr>
      <a:lvl4pPr marL="1199041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4pPr>
      <a:lvl5pPr marL="154162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5pPr>
      <a:lvl6pPr marL="188422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779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0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06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6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21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479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8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354" y="365129"/>
            <a:ext cx="8323847" cy="1325563"/>
          </a:xfrm>
          <a:prstGeom prst="rect">
            <a:avLst/>
          </a:prstGeom>
        </p:spPr>
        <p:txBody>
          <a:bodyPr vert="horz" lIns="91368" tIns="45718" rIns="91368" bIns="4571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354" y="1825625"/>
            <a:ext cx="8323847" cy="435133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38151" y="6584580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9D9BA50B-D14E-4AD3-84A7-AB7BA845375B}" type="datetime1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12/6/2018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597" y="6584580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 algn="r"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C16FD9C2-C2A3-4DCE-AA17-220E9B548E9F}" type="slidenum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4925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685206" rtl="0" eaLnBrk="1" latinLnBrk="0" hangingPunct="1">
        <a:lnSpc>
          <a:spcPct val="90000"/>
        </a:lnSpc>
        <a:spcBef>
          <a:spcPct val="0"/>
        </a:spcBef>
        <a:buNone/>
        <a:defRPr sz="2300" kern="1200">
          <a:solidFill>
            <a:schemeClr val="tx1"/>
          </a:solidFill>
          <a:latin typeface="GT Walsheim Bold" panose="02000503040000020003" pitchFamily="50" charset="0"/>
          <a:ea typeface="+mj-ea"/>
          <a:cs typeface="+mj-cs"/>
        </a:defRPr>
      </a:lvl1pPr>
    </p:titleStyle>
    <p:bodyStyle>
      <a:lvl1pPr marL="171302" indent="-171302" algn="l" defTabSz="68520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1pPr>
      <a:lvl2pPr marL="51390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2pPr>
      <a:lvl3pPr marL="85646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3pPr>
      <a:lvl4pPr marL="1199041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4pPr>
      <a:lvl5pPr marL="154162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5pPr>
      <a:lvl6pPr marL="188422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779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0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06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6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21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479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8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pyright"/>
          <p:cNvSpPr txBox="1"/>
          <p:nvPr userDrawn="1"/>
        </p:nvSpPr>
        <p:spPr>
          <a:xfrm>
            <a:off x="658811" y="6542936"/>
            <a:ext cx="2411875" cy="246221"/>
          </a:xfrm>
          <a:prstGeom prst="rect">
            <a:avLst/>
          </a:prstGeom>
          <a:noFill/>
        </p:spPr>
        <p:txBody>
          <a:bodyPr wrap="square" lIns="0" tIns="45718" rIns="0" bIns="45718" rtlCol="0" anchor="ctr" anchorCtr="0">
            <a:noAutofit/>
          </a:bodyPr>
          <a:lstStyle/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r>
              <a:rPr lang="en-GB" sz="700" dirty="0">
                <a:solidFill>
                  <a:prstClr val="black"/>
                </a:solidFill>
                <a:latin typeface="Arial"/>
              </a:rPr>
              <a:t>© 2017 Grant Thornton International Ltd. All rights reserved.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0483" y="6517112"/>
            <a:ext cx="2626255" cy="0"/>
          </a:xfrm>
          <a:prstGeom prst="line">
            <a:avLst/>
          </a:prstGeom>
          <a:ln w="19050" cap="rnd">
            <a:solidFill>
              <a:srgbClr val="4F2D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71999" y="479429"/>
            <a:ext cx="8203692" cy="112500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443" y="1955799"/>
            <a:ext cx="8206319" cy="4305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69371" y="6542259"/>
            <a:ext cx="183600" cy="24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US" sz="7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8917037F-13F4-43B6-99FF-D710FE0C4777}" type="slidenum">
              <a:rPr lang="en-GB" smtClean="0">
                <a:solidFill>
                  <a:prstClr val="black"/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4" name="GTLogoNoTag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773" y="6406996"/>
            <a:ext cx="1249683" cy="3454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735" y="6452343"/>
            <a:ext cx="1183667" cy="29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8238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456771" rtl="0" eaLnBrk="1" latinLnBrk="0" hangingPunct="1">
        <a:spcBef>
          <a:spcPct val="0"/>
        </a:spcBef>
        <a:buNone/>
        <a:defRPr sz="31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9710" indent="-359710" algn="l" defTabSz="456771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353" indent="-359710" algn="l" defTabSz="456771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040" indent="-359710" algn="l" defTabSz="456771" rtl="0" eaLnBrk="1" latinLnBrk="0" hangingPunct="1">
        <a:spcBef>
          <a:spcPts val="0"/>
        </a:spcBef>
        <a:spcAft>
          <a:spcPts val="600"/>
        </a:spcAft>
        <a:buFont typeface="Symbol" panose="05050102010706020507" pitchFamily="18" charset="2"/>
        <a:buChar char="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704" indent="-359710" algn="l" defTabSz="456771" rtl="0" eaLnBrk="1" latinLnBrk="0" hangingPunct="1">
        <a:spcBef>
          <a:spcPts val="0"/>
        </a:spcBef>
        <a:spcAft>
          <a:spcPts val="600"/>
        </a:spcAft>
        <a:buFont typeface="+mj-lt"/>
        <a:buAutoNum type="alphaL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456771" rtl="0" eaLnBrk="1" latinLnBrk="0" hangingPunct="1">
        <a:spcBef>
          <a:spcPts val="0"/>
        </a:spcBef>
        <a:spcAft>
          <a:spcPts val="600"/>
        </a:spcAft>
        <a:buFont typeface="Arial"/>
        <a:buNone/>
        <a:defRPr sz="24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456771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9710" indent="-359710" algn="l" defTabSz="456771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59710" indent="-359710" algn="l" defTabSz="456771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59710" indent="-359710" algn="l" defTabSz="456771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2">
          <p15:clr>
            <a:srgbClr val="F26B43"/>
          </p15:clr>
        </p15:guide>
        <p15:guide id="2" pos="295">
          <p15:clr>
            <a:srgbClr val="F26B43"/>
          </p15:clr>
        </p15:guide>
        <p15:guide id="3" orient="horz" pos="645">
          <p15:clr>
            <a:srgbClr val="F26B43"/>
          </p15:clr>
        </p15:guide>
        <p15:guide id="4" pos="593">
          <p15:clr>
            <a:srgbClr val="F26B43"/>
          </p15:clr>
        </p15:guide>
        <p15:guide id="5" pos="737">
          <p15:clr>
            <a:srgbClr val="F26B43"/>
          </p15:clr>
        </p15:guide>
        <p15:guide id="6" pos="1034">
          <p15:clr>
            <a:srgbClr val="F26B43"/>
          </p15:clr>
        </p15:guide>
        <p15:guide id="7" pos="1179">
          <p15:clr>
            <a:srgbClr val="F26B43"/>
          </p15:clr>
        </p15:guide>
        <p15:guide id="8" pos="1479">
          <p15:clr>
            <a:srgbClr val="F26B43"/>
          </p15:clr>
        </p15:guide>
        <p15:guide id="9" pos="1625">
          <p15:clr>
            <a:srgbClr val="F26B43"/>
          </p15:clr>
        </p15:guide>
        <p15:guide id="10" pos="1922">
          <p15:clr>
            <a:srgbClr val="F26B43"/>
          </p15:clr>
        </p15:guide>
        <p15:guide id="11" pos="2066">
          <p15:clr>
            <a:srgbClr val="F26B43"/>
          </p15:clr>
        </p15:guide>
        <p15:guide id="12" pos="2364">
          <p15:clr>
            <a:srgbClr val="F26B43"/>
          </p15:clr>
        </p15:guide>
        <p15:guide id="13" pos="2511">
          <p15:clr>
            <a:srgbClr val="F26B43"/>
          </p15:clr>
        </p15:guide>
        <p15:guide id="14" pos="2808">
          <p15:clr>
            <a:srgbClr val="F26B43"/>
          </p15:clr>
        </p15:guide>
        <p15:guide id="15" pos="2954">
          <p15:clr>
            <a:srgbClr val="F26B43"/>
          </p15:clr>
        </p15:guide>
        <p15:guide id="16" pos="3251">
          <p15:clr>
            <a:srgbClr val="F26B43"/>
          </p15:clr>
        </p15:guide>
        <p15:guide id="17" pos="3398">
          <p15:clr>
            <a:srgbClr val="F26B43"/>
          </p15:clr>
        </p15:guide>
        <p15:guide id="18" pos="3695">
          <p15:clr>
            <a:srgbClr val="F26B43"/>
          </p15:clr>
        </p15:guide>
        <p15:guide id="19" pos="3839">
          <p15:clr>
            <a:srgbClr val="F26B43"/>
          </p15:clr>
        </p15:guide>
        <p15:guide id="20" pos="4136">
          <p15:clr>
            <a:srgbClr val="F26B43"/>
          </p15:clr>
        </p15:guide>
        <p15:guide id="21" pos="4283">
          <p15:clr>
            <a:srgbClr val="F26B43"/>
          </p15:clr>
        </p15:guide>
        <p15:guide id="22" pos="4580">
          <p15:clr>
            <a:srgbClr val="F26B43"/>
          </p15:clr>
        </p15:guide>
        <p15:guide id="23" pos="4727">
          <p15:clr>
            <a:srgbClr val="F26B43"/>
          </p15:clr>
        </p15:guide>
        <p15:guide id="24" pos="5022">
          <p15:clr>
            <a:srgbClr val="F26B43"/>
          </p15:clr>
        </p15:guide>
        <p15:guide id="25" pos="5465">
          <p15:clr>
            <a:srgbClr val="F26B43"/>
          </p15:clr>
        </p15:guide>
        <p15:guide id="26" pos="5169">
          <p15:clr>
            <a:srgbClr val="F26B43"/>
          </p15:clr>
        </p15:guide>
        <p15:guide id="27" orient="horz" pos="758">
          <p15:clr>
            <a:srgbClr val="F26B43"/>
          </p15:clr>
        </p15:guide>
        <p15:guide id="28" orient="horz" pos="1098">
          <p15:clr>
            <a:srgbClr val="F26B43"/>
          </p15:clr>
        </p15:guide>
        <p15:guide id="29" orient="horz" pos="1212">
          <p15:clr>
            <a:srgbClr val="F26B43"/>
          </p15:clr>
        </p15:guide>
        <p15:guide id="30" orient="horz" pos="1575">
          <p15:clr>
            <a:srgbClr val="F26B43"/>
          </p15:clr>
        </p15:guide>
        <p15:guide id="31" orient="horz" pos="1688">
          <p15:clr>
            <a:srgbClr val="F26B43"/>
          </p15:clr>
        </p15:guide>
        <p15:guide id="32" orient="horz" pos="2028">
          <p15:clr>
            <a:srgbClr val="F26B43"/>
          </p15:clr>
        </p15:guide>
        <p15:guide id="33" orient="horz" pos="2142">
          <p15:clr>
            <a:srgbClr val="F26B43"/>
          </p15:clr>
        </p15:guide>
        <p15:guide id="34" orient="horz" pos="2505">
          <p15:clr>
            <a:srgbClr val="F26B43"/>
          </p15:clr>
        </p15:guide>
        <p15:guide id="35" orient="horz" pos="2618">
          <p15:clr>
            <a:srgbClr val="F26B43"/>
          </p15:clr>
        </p15:guide>
        <p15:guide id="36" orient="horz" pos="2958">
          <p15:clr>
            <a:srgbClr val="F26B43"/>
          </p15:clr>
        </p15:guide>
        <p15:guide id="37" orient="horz" pos="917">
          <p15:clr>
            <a:srgbClr val="F26B43"/>
          </p15:clr>
        </p15:guide>
      </p15:sldGuideLst>
    </p:ext>
  </p:extLst>
</p:sldMaster>
</file>

<file path=ppt/slideMasters/slideMaster1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354" y="365129"/>
            <a:ext cx="8323847" cy="1325563"/>
          </a:xfrm>
          <a:prstGeom prst="rect">
            <a:avLst/>
          </a:prstGeom>
        </p:spPr>
        <p:txBody>
          <a:bodyPr vert="horz" lIns="91368" tIns="45718" rIns="91368" bIns="4571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354" y="1825625"/>
            <a:ext cx="8323847" cy="435133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38151" y="6584566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9D9BA50B-D14E-4AD3-84A7-AB7BA845375B}" type="datetime1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12/6/2018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597" y="6584566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 algn="r"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C16FD9C2-C2A3-4DCE-AA17-220E9B548E9F}" type="slidenum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4925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685206" rtl="0" eaLnBrk="1" latinLnBrk="0" hangingPunct="1">
        <a:lnSpc>
          <a:spcPct val="90000"/>
        </a:lnSpc>
        <a:spcBef>
          <a:spcPct val="0"/>
        </a:spcBef>
        <a:buNone/>
        <a:defRPr sz="2300" kern="1200">
          <a:solidFill>
            <a:schemeClr val="tx1"/>
          </a:solidFill>
          <a:latin typeface="GT Walsheim Bold" panose="02000503040000020003" pitchFamily="50" charset="0"/>
          <a:ea typeface="+mj-ea"/>
          <a:cs typeface="+mj-cs"/>
        </a:defRPr>
      </a:lvl1pPr>
    </p:titleStyle>
    <p:bodyStyle>
      <a:lvl1pPr marL="171302" indent="-171302" algn="l" defTabSz="68520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1pPr>
      <a:lvl2pPr marL="51390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2pPr>
      <a:lvl3pPr marL="85646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3pPr>
      <a:lvl4pPr marL="1199041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4pPr>
      <a:lvl5pPr marL="154162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5pPr>
      <a:lvl6pPr marL="188422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779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0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06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6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21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479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8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354" y="365129"/>
            <a:ext cx="8323847" cy="1325563"/>
          </a:xfrm>
          <a:prstGeom prst="rect">
            <a:avLst/>
          </a:prstGeom>
        </p:spPr>
        <p:txBody>
          <a:bodyPr vert="horz" lIns="91368" tIns="45718" rIns="91368" bIns="4571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354" y="1825625"/>
            <a:ext cx="8323847" cy="435133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38151" y="6584548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9D9BA50B-D14E-4AD3-84A7-AB7BA845375B}" type="datetime1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12/6/2018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597" y="6584548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 algn="r"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C16FD9C2-C2A3-4DCE-AA17-220E9B548E9F}" type="slidenum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4925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685206" rtl="0" eaLnBrk="1" latinLnBrk="0" hangingPunct="1">
        <a:lnSpc>
          <a:spcPct val="90000"/>
        </a:lnSpc>
        <a:spcBef>
          <a:spcPct val="0"/>
        </a:spcBef>
        <a:buNone/>
        <a:defRPr sz="2300" kern="1200">
          <a:solidFill>
            <a:schemeClr val="tx1"/>
          </a:solidFill>
          <a:latin typeface="GT Walsheim Bold" panose="02000503040000020003" pitchFamily="50" charset="0"/>
          <a:ea typeface="+mj-ea"/>
          <a:cs typeface="+mj-cs"/>
        </a:defRPr>
      </a:lvl1pPr>
    </p:titleStyle>
    <p:bodyStyle>
      <a:lvl1pPr marL="171302" indent="-171302" algn="l" defTabSz="68520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1pPr>
      <a:lvl2pPr marL="51390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2pPr>
      <a:lvl3pPr marL="85646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3pPr>
      <a:lvl4pPr marL="1199041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4pPr>
      <a:lvl5pPr marL="154162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5pPr>
      <a:lvl6pPr marL="188422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779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0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06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6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21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479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8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354" y="365129"/>
            <a:ext cx="8323847" cy="1325563"/>
          </a:xfrm>
          <a:prstGeom prst="rect">
            <a:avLst/>
          </a:prstGeom>
        </p:spPr>
        <p:txBody>
          <a:bodyPr vert="horz" lIns="91368" tIns="45718" rIns="91368" bIns="4571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354" y="1825625"/>
            <a:ext cx="8323847" cy="435133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38151" y="6584530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9D9BA50B-D14E-4AD3-84A7-AB7BA845375B}" type="datetime1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12/6/2018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597" y="6584530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 algn="r"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C16FD9C2-C2A3-4DCE-AA17-220E9B548E9F}" type="slidenum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4925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685206" rtl="0" eaLnBrk="1" latinLnBrk="0" hangingPunct="1">
        <a:lnSpc>
          <a:spcPct val="90000"/>
        </a:lnSpc>
        <a:spcBef>
          <a:spcPct val="0"/>
        </a:spcBef>
        <a:buNone/>
        <a:defRPr sz="2300" kern="1200">
          <a:solidFill>
            <a:schemeClr val="tx1"/>
          </a:solidFill>
          <a:latin typeface="GT Walsheim Bold" panose="02000503040000020003" pitchFamily="50" charset="0"/>
          <a:ea typeface="+mj-ea"/>
          <a:cs typeface="+mj-cs"/>
        </a:defRPr>
      </a:lvl1pPr>
    </p:titleStyle>
    <p:bodyStyle>
      <a:lvl1pPr marL="171302" indent="-171302" algn="l" defTabSz="68520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1pPr>
      <a:lvl2pPr marL="51390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2pPr>
      <a:lvl3pPr marL="85646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3pPr>
      <a:lvl4pPr marL="1199041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4pPr>
      <a:lvl5pPr marL="154162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5pPr>
      <a:lvl6pPr marL="188422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779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0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06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6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21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479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8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354" y="365129"/>
            <a:ext cx="8323847" cy="1325563"/>
          </a:xfrm>
          <a:prstGeom prst="rect">
            <a:avLst/>
          </a:prstGeom>
        </p:spPr>
        <p:txBody>
          <a:bodyPr vert="horz" lIns="91368" tIns="45718" rIns="91368" bIns="4571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354" y="1825625"/>
            <a:ext cx="8323847" cy="435133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38151" y="6584510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9D9BA50B-D14E-4AD3-84A7-AB7BA845375B}" type="datetime1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12/6/2018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597" y="6584510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 algn="r"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C16FD9C2-C2A3-4DCE-AA17-220E9B548E9F}" type="slidenum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4925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685206" rtl="0" eaLnBrk="1" latinLnBrk="0" hangingPunct="1">
        <a:lnSpc>
          <a:spcPct val="90000"/>
        </a:lnSpc>
        <a:spcBef>
          <a:spcPct val="0"/>
        </a:spcBef>
        <a:buNone/>
        <a:defRPr sz="2300" kern="1200">
          <a:solidFill>
            <a:schemeClr val="tx1"/>
          </a:solidFill>
          <a:latin typeface="GT Walsheim Bold" panose="02000503040000020003" pitchFamily="50" charset="0"/>
          <a:ea typeface="+mj-ea"/>
          <a:cs typeface="+mj-cs"/>
        </a:defRPr>
      </a:lvl1pPr>
    </p:titleStyle>
    <p:bodyStyle>
      <a:lvl1pPr marL="171302" indent="-171302" algn="l" defTabSz="68520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1pPr>
      <a:lvl2pPr marL="51390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2pPr>
      <a:lvl3pPr marL="85646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3pPr>
      <a:lvl4pPr marL="1199041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4pPr>
      <a:lvl5pPr marL="154162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5pPr>
      <a:lvl6pPr marL="188422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779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0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06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6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21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479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8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354" y="365129"/>
            <a:ext cx="8323847" cy="1325563"/>
          </a:xfrm>
          <a:prstGeom prst="rect">
            <a:avLst/>
          </a:prstGeom>
        </p:spPr>
        <p:txBody>
          <a:bodyPr vert="horz" lIns="91368" tIns="45718" rIns="91368" bIns="4571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354" y="1825625"/>
            <a:ext cx="8323847" cy="435133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38151" y="6584464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9D9BA50B-D14E-4AD3-84A7-AB7BA845375B}" type="datetime1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12/6/2018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597" y="6584464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 algn="r"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C16FD9C2-C2A3-4DCE-AA17-220E9B548E9F}" type="slidenum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4925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685206" rtl="0" eaLnBrk="1" latinLnBrk="0" hangingPunct="1">
        <a:lnSpc>
          <a:spcPct val="90000"/>
        </a:lnSpc>
        <a:spcBef>
          <a:spcPct val="0"/>
        </a:spcBef>
        <a:buNone/>
        <a:defRPr sz="2300" kern="1200">
          <a:solidFill>
            <a:schemeClr val="tx1"/>
          </a:solidFill>
          <a:latin typeface="GT Walsheim Bold" panose="02000503040000020003" pitchFamily="50" charset="0"/>
          <a:ea typeface="+mj-ea"/>
          <a:cs typeface="+mj-cs"/>
        </a:defRPr>
      </a:lvl1pPr>
    </p:titleStyle>
    <p:bodyStyle>
      <a:lvl1pPr marL="171302" indent="-171302" algn="l" defTabSz="68520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1pPr>
      <a:lvl2pPr marL="51390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2pPr>
      <a:lvl3pPr marL="85646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3pPr>
      <a:lvl4pPr marL="1199041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4pPr>
      <a:lvl5pPr marL="154162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5pPr>
      <a:lvl6pPr marL="188422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779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0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06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6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21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479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8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354" y="365129"/>
            <a:ext cx="8323847" cy="1325563"/>
          </a:xfrm>
          <a:prstGeom prst="rect">
            <a:avLst/>
          </a:prstGeom>
        </p:spPr>
        <p:txBody>
          <a:bodyPr vert="horz" lIns="91368" tIns="45718" rIns="91368" bIns="4571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354" y="1825625"/>
            <a:ext cx="8323847" cy="435133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38151" y="6584442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9D9BA50B-D14E-4AD3-84A7-AB7BA845375B}" type="datetime1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12/6/2018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597" y="6584442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 algn="r"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C16FD9C2-C2A3-4DCE-AA17-220E9B548E9F}" type="slidenum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4925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685206" rtl="0" eaLnBrk="1" latinLnBrk="0" hangingPunct="1">
        <a:lnSpc>
          <a:spcPct val="90000"/>
        </a:lnSpc>
        <a:spcBef>
          <a:spcPct val="0"/>
        </a:spcBef>
        <a:buNone/>
        <a:defRPr sz="2300" kern="1200">
          <a:solidFill>
            <a:schemeClr val="tx1"/>
          </a:solidFill>
          <a:latin typeface="GT Walsheim Bold" panose="02000503040000020003" pitchFamily="50" charset="0"/>
          <a:ea typeface="+mj-ea"/>
          <a:cs typeface="+mj-cs"/>
        </a:defRPr>
      </a:lvl1pPr>
    </p:titleStyle>
    <p:bodyStyle>
      <a:lvl1pPr marL="171302" indent="-171302" algn="l" defTabSz="68520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1pPr>
      <a:lvl2pPr marL="51390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2pPr>
      <a:lvl3pPr marL="85646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3pPr>
      <a:lvl4pPr marL="1199041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4pPr>
      <a:lvl5pPr marL="154162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5pPr>
      <a:lvl6pPr marL="188422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779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0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06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6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21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479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8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354" y="365129"/>
            <a:ext cx="8323847" cy="1325563"/>
          </a:xfrm>
          <a:prstGeom prst="rect">
            <a:avLst/>
          </a:prstGeom>
        </p:spPr>
        <p:txBody>
          <a:bodyPr vert="horz" lIns="91368" tIns="45718" rIns="91368" bIns="4571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354" y="1825625"/>
            <a:ext cx="8323847" cy="435133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38151" y="6584418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9D9BA50B-D14E-4AD3-84A7-AB7BA845375B}" type="datetime1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12/6/2018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597" y="6584418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 algn="r"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C16FD9C2-C2A3-4DCE-AA17-220E9B548E9F}" type="slidenum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4925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685206" rtl="0" eaLnBrk="1" latinLnBrk="0" hangingPunct="1">
        <a:lnSpc>
          <a:spcPct val="90000"/>
        </a:lnSpc>
        <a:spcBef>
          <a:spcPct val="0"/>
        </a:spcBef>
        <a:buNone/>
        <a:defRPr sz="2300" kern="1200">
          <a:solidFill>
            <a:schemeClr val="tx1"/>
          </a:solidFill>
          <a:latin typeface="GT Walsheim Bold" panose="02000503040000020003" pitchFamily="50" charset="0"/>
          <a:ea typeface="+mj-ea"/>
          <a:cs typeface="+mj-cs"/>
        </a:defRPr>
      </a:lvl1pPr>
    </p:titleStyle>
    <p:bodyStyle>
      <a:lvl1pPr marL="171302" indent="-171302" algn="l" defTabSz="68520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1pPr>
      <a:lvl2pPr marL="51390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2pPr>
      <a:lvl3pPr marL="85646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3pPr>
      <a:lvl4pPr marL="1199041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4pPr>
      <a:lvl5pPr marL="154162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5pPr>
      <a:lvl6pPr marL="188422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779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0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06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6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21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479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8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354" y="365129"/>
            <a:ext cx="8323847" cy="1325563"/>
          </a:xfrm>
          <a:prstGeom prst="rect">
            <a:avLst/>
          </a:prstGeom>
        </p:spPr>
        <p:txBody>
          <a:bodyPr vert="horz" lIns="91368" tIns="45718" rIns="91368" bIns="4571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354" y="1825625"/>
            <a:ext cx="8323847" cy="435133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38151" y="6584392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9D9BA50B-D14E-4AD3-84A7-AB7BA845375B}" type="datetime1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12/6/2018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597" y="6584392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 algn="r"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C16FD9C2-C2A3-4DCE-AA17-220E9B548E9F}" type="slidenum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4925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685206" rtl="0" eaLnBrk="1" latinLnBrk="0" hangingPunct="1">
        <a:lnSpc>
          <a:spcPct val="90000"/>
        </a:lnSpc>
        <a:spcBef>
          <a:spcPct val="0"/>
        </a:spcBef>
        <a:buNone/>
        <a:defRPr sz="2300" kern="1200">
          <a:solidFill>
            <a:schemeClr val="tx1"/>
          </a:solidFill>
          <a:latin typeface="GT Walsheim Bold" panose="02000503040000020003" pitchFamily="50" charset="0"/>
          <a:ea typeface="+mj-ea"/>
          <a:cs typeface="+mj-cs"/>
        </a:defRPr>
      </a:lvl1pPr>
    </p:titleStyle>
    <p:bodyStyle>
      <a:lvl1pPr marL="171302" indent="-171302" algn="l" defTabSz="68520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1pPr>
      <a:lvl2pPr marL="51390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2pPr>
      <a:lvl3pPr marL="85646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3pPr>
      <a:lvl4pPr marL="1199041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4pPr>
      <a:lvl5pPr marL="154162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5pPr>
      <a:lvl6pPr marL="188422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779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0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06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6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21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479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8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354" y="365129"/>
            <a:ext cx="8323847" cy="1325563"/>
          </a:xfrm>
          <a:prstGeom prst="rect">
            <a:avLst/>
          </a:prstGeom>
        </p:spPr>
        <p:txBody>
          <a:bodyPr vert="horz" lIns="91368" tIns="45718" rIns="91368" bIns="4571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354" y="1825625"/>
            <a:ext cx="8323847" cy="435133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38151" y="6584366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9D9BA50B-D14E-4AD3-84A7-AB7BA845375B}" type="datetime1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12/6/2018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597" y="6584366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 algn="r"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C16FD9C2-C2A3-4DCE-AA17-220E9B548E9F}" type="slidenum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4925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685206" rtl="0" eaLnBrk="1" latinLnBrk="0" hangingPunct="1">
        <a:lnSpc>
          <a:spcPct val="90000"/>
        </a:lnSpc>
        <a:spcBef>
          <a:spcPct val="0"/>
        </a:spcBef>
        <a:buNone/>
        <a:defRPr sz="2300" kern="1200">
          <a:solidFill>
            <a:schemeClr val="tx1"/>
          </a:solidFill>
          <a:latin typeface="GT Walsheim Bold" panose="02000503040000020003" pitchFamily="50" charset="0"/>
          <a:ea typeface="+mj-ea"/>
          <a:cs typeface="+mj-cs"/>
        </a:defRPr>
      </a:lvl1pPr>
    </p:titleStyle>
    <p:bodyStyle>
      <a:lvl1pPr marL="171302" indent="-171302" algn="l" defTabSz="68520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1pPr>
      <a:lvl2pPr marL="51390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2pPr>
      <a:lvl3pPr marL="85646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3pPr>
      <a:lvl4pPr marL="1199041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4pPr>
      <a:lvl5pPr marL="154162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5pPr>
      <a:lvl6pPr marL="188422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779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0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06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6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21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479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8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354" y="365129"/>
            <a:ext cx="8323847" cy="1325563"/>
          </a:xfrm>
          <a:prstGeom prst="rect">
            <a:avLst/>
          </a:prstGeom>
        </p:spPr>
        <p:txBody>
          <a:bodyPr vert="horz" lIns="91368" tIns="45718" rIns="91368" bIns="4571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354" y="1825625"/>
            <a:ext cx="8323847" cy="435133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38151" y="6584338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9D9BA50B-D14E-4AD3-84A7-AB7BA845375B}" type="datetime1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12/6/2018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597" y="6584338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 algn="r"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C16FD9C2-C2A3-4DCE-AA17-220E9B548E9F}" type="slidenum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4925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685206" rtl="0" eaLnBrk="1" latinLnBrk="0" hangingPunct="1">
        <a:lnSpc>
          <a:spcPct val="90000"/>
        </a:lnSpc>
        <a:spcBef>
          <a:spcPct val="0"/>
        </a:spcBef>
        <a:buNone/>
        <a:defRPr sz="2300" kern="1200">
          <a:solidFill>
            <a:schemeClr val="tx1"/>
          </a:solidFill>
          <a:latin typeface="GT Walsheim Bold" panose="02000503040000020003" pitchFamily="50" charset="0"/>
          <a:ea typeface="+mj-ea"/>
          <a:cs typeface="+mj-cs"/>
        </a:defRPr>
      </a:lvl1pPr>
    </p:titleStyle>
    <p:bodyStyle>
      <a:lvl1pPr marL="171302" indent="-171302" algn="l" defTabSz="68520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1pPr>
      <a:lvl2pPr marL="51390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2pPr>
      <a:lvl3pPr marL="85646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3pPr>
      <a:lvl4pPr marL="1199041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4pPr>
      <a:lvl5pPr marL="154162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5pPr>
      <a:lvl6pPr marL="188422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779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0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06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6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21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479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8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354" y="365129"/>
            <a:ext cx="8323847" cy="1325563"/>
          </a:xfrm>
          <a:prstGeom prst="rect">
            <a:avLst/>
          </a:prstGeom>
        </p:spPr>
        <p:txBody>
          <a:bodyPr vert="horz" lIns="91368" tIns="45718" rIns="91368" bIns="4571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354" y="1825625"/>
            <a:ext cx="8323847" cy="435133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38151" y="6584308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9D9BA50B-D14E-4AD3-84A7-AB7BA845375B}" type="datetime1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12/6/2018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597" y="6584308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 algn="r"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C16FD9C2-C2A3-4DCE-AA17-220E9B548E9F}" type="slidenum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4925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685206" rtl="0" eaLnBrk="1" latinLnBrk="0" hangingPunct="1">
        <a:lnSpc>
          <a:spcPct val="90000"/>
        </a:lnSpc>
        <a:spcBef>
          <a:spcPct val="0"/>
        </a:spcBef>
        <a:buNone/>
        <a:defRPr sz="2300" kern="1200">
          <a:solidFill>
            <a:schemeClr val="tx1"/>
          </a:solidFill>
          <a:latin typeface="GT Walsheim Bold" panose="02000503040000020003" pitchFamily="50" charset="0"/>
          <a:ea typeface="+mj-ea"/>
          <a:cs typeface="+mj-cs"/>
        </a:defRPr>
      </a:lvl1pPr>
    </p:titleStyle>
    <p:bodyStyle>
      <a:lvl1pPr marL="171302" indent="-171302" algn="l" defTabSz="68520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1pPr>
      <a:lvl2pPr marL="51390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2pPr>
      <a:lvl3pPr marL="85646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3pPr>
      <a:lvl4pPr marL="1199041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4pPr>
      <a:lvl5pPr marL="154162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5pPr>
      <a:lvl6pPr marL="188422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779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0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06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6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21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479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8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354" y="365129"/>
            <a:ext cx="8323847" cy="1325563"/>
          </a:xfrm>
          <a:prstGeom prst="rect">
            <a:avLst/>
          </a:prstGeom>
        </p:spPr>
        <p:txBody>
          <a:bodyPr vert="horz" lIns="91368" tIns="45718" rIns="91368" bIns="4571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354" y="1825625"/>
            <a:ext cx="8323847" cy="435133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38151" y="6584278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9D9BA50B-D14E-4AD3-84A7-AB7BA845375B}" type="datetime1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12/6/2018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597" y="6584278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 algn="r"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C16FD9C2-C2A3-4DCE-AA17-220E9B548E9F}" type="slidenum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4925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685206" rtl="0" eaLnBrk="1" latinLnBrk="0" hangingPunct="1">
        <a:lnSpc>
          <a:spcPct val="90000"/>
        </a:lnSpc>
        <a:spcBef>
          <a:spcPct val="0"/>
        </a:spcBef>
        <a:buNone/>
        <a:defRPr sz="2300" kern="1200">
          <a:solidFill>
            <a:schemeClr val="tx1"/>
          </a:solidFill>
          <a:latin typeface="GT Walsheim Bold" panose="02000503040000020003" pitchFamily="50" charset="0"/>
          <a:ea typeface="+mj-ea"/>
          <a:cs typeface="+mj-cs"/>
        </a:defRPr>
      </a:lvl1pPr>
    </p:titleStyle>
    <p:bodyStyle>
      <a:lvl1pPr marL="171302" indent="-171302" algn="l" defTabSz="68520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1pPr>
      <a:lvl2pPr marL="51390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2pPr>
      <a:lvl3pPr marL="85646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3pPr>
      <a:lvl4pPr marL="1199041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4pPr>
      <a:lvl5pPr marL="154162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5pPr>
      <a:lvl6pPr marL="188422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779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0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06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6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21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479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8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354" y="365129"/>
            <a:ext cx="8323847" cy="1325563"/>
          </a:xfrm>
          <a:prstGeom prst="rect">
            <a:avLst/>
          </a:prstGeom>
        </p:spPr>
        <p:txBody>
          <a:bodyPr vert="horz" lIns="91368" tIns="45718" rIns="91368" bIns="4571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354" y="1825625"/>
            <a:ext cx="8323847" cy="435133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38151" y="6584246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9D9BA50B-D14E-4AD3-84A7-AB7BA845375B}" type="datetime1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12/6/2018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597" y="6584246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 algn="r"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C16FD9C2-C2A3-4DCE-AA17-220E9B548E9F}" type="slidenum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4925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685206" rtl="0" eaLnBrk="1" latinLnBrk="0" hangingPunct="1">
        <a:lnSpc>
          <a:spcPct val="90000"/>
        </a:lnSpc>
        <a:spcBef>
          <a:spcPct val="0"/>
        </a:spcBef>
        <a:buNone/>
        <a:defRPr sz="2300" kern="1200">
          <a:solidFill>
            <a:schemeClr val="tx1"/>
          </a:solidFill>
          <a:latin typeface="GT Walsheim Bold" panose="02000503040000020003" pitchFamily="50" charset="0"/>
          <a:ea typeface="+mj-ea"/>
          <a:cs typeface="+mj-cs"/>
        </a:defRPr>
      </a:lvl1pPr>
    </p:titleStyle>
    <p:bodyStyle>
      <a:lvl1pPr marL="171302" indent="-171302" algn="l" defTabSz="68520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1pPr>
      <a:lvl2pPr marL="51390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2pPr>
      <a:lvl3pPr marL="85646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3pPr>
      <a:lvl4pPr marL="1199041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4pPr>
      <a:lvl5pPr marL="154162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5pPr>
      <a:lvl6pPr marL="188422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779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0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06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6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21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479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8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354" y="365129"/>
            <a:ext cx="8323847" cy="1325563"/>
          </a:xfrm>
          <a:prstGeom prst="rect">
            <a:avLst/>
          </a:prstGeom>
        </p:spPr>
        <p:txBody>
          <a:bodyPr vert="horz" lIns="91368" tIns="45718" rIns="91368" bIns="4571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354" y="1825625"/>
            <a:ext cx="8323847" cy="435133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38151" y="6584212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9D9BA50B-D14E-4AD3-84A7-AB7BA845375B}" type="datetime1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12/6/2018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597" y="6584212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 algn="r"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C16FD9C2-C2A3-4DCE-AA17-220E9B548E9F}" type="slidenum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4925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685206" rtl="0" eaLnBrk="1" latinLnBrk="0" hangingPunct="1">
        <a:lnSpc>
          <a:spcPct val="90000"/>
        </a:lnSpc>
        <a:spcBef>
          <a:spcPct val="0"/>
        </a:spcBef>
        <a:buNone/>
        <a:defRPr sz="2300" kern="1200">
          <a:solidFill>
            <a:schemeClr val="tx1"/>
          </a:solidFill>
          <a:latin typeface="GT Walsheim Bold" panose="02000503040000020003" pitchFamily="50" charset="0"/>
          <a:ea typeface="+mj-ea"/>
          <a:cs typeface="+mj-cs"/>
        </a:defRPr>
      </a:lvl1pPr>
    </p:titleStyle>
    <p:bodyStyle>
      <a:lvl1pPr marL="171302" indent="-171302" algn="l" defTabSz="68520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1pPr>
      <a:lvl2pPr marL="51390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2pPr>
      <a:lvl3pPr marL="85646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3pPr>
      <a:lvl4pPr marL="1199041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4pPr>
      <a:lvl5pPr marL="154162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5pPr>
      <a:lvl6pPr marL="188422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779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0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06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6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21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479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8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354" y="365129"/>
            <a:ext cx="8323847" cy="1325563"/>
          </a:xfrm>
          <a:prstGeom prst="rect">
            <a:avLst/>
          </a:prstGeom>
        </p:spPr>
        <p:txBody>
          <a:bodyPr vert="horz" lIns="91368" tIns="45718" rIns="91368" bIns="4571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354" y="1825625"/>
            <a:ext cx="8323847" cy="435133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38151" y="6584178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9D9BA50B-D14E-4AD3-84A7-AB7BA845375B}" type="datetime1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12/6/2018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597" y="6584178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 algn="r"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C16FD9C2-C2A3-4DCE-AA17-220E9B548E9F}" type="slidenum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4925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685206" rtl="0" eaLnBrk="1" latinLnBrk="0" hangingPunct="1">
        <a:lnSpc>
          <a:spcPct val="90000"/>
        </a:lnSpc>
        <a:spcBef>
          <a:spcPct val="0"/>
        </a:spcBef>
        <a:buNone/>
        <a:defRPr sz="2300" kern="1200">
          <a:solidFill>
            <a:schemeClr val="tx1"/>
          </a:solidFill>
          <a:latin typeface="GT Walsheim Bold" panose="02000503040000020003" pitchFamily="50" charset="0"/>
          <a:ea typeface="+mj-ea"/>
          <a:cs typeface="+mj-cs"/>
        </a:defRPr>
      </a:lvl1pPr>
    </p:titleStyle>
    <p:bodyStyle>
      <a:lvl1pPr marL="171302" indent="-171302" algn="l" defTabSz="68520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1pPr>
      <a:lvl2pPr marL="51390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2pPr>
      <a:lvl3pPr marL="85646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3pPr>
      <a:lvl4pPr marL="1199041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4pPr>
      <a:lvl5pPr marL="154162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5pPr>
      <a:lvl6pPr marL="188422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779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0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06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6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21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479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8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354" y="365129"/>
            <a:ext cx="8323847" cy="1325563"/>
          </a:xfrm>
          <a:prstGeom prst="rect">
            <a:avLst/>
          </a:prstGeom>
        </p:spPr>
        <p:txBody>
          <a:bodyPr vert="horz" lIns="91368" tIns="45718" rIns="91368" bIns="4571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354" y="1825625"/>
            <a:ext cx="8323847" cy="435133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38151" y="6584142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9D9BA50B-D14E-4AD3-84A7-AB7BA845375B}" type="datetime1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12/6/2018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597" y="6584142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 algn="r"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C16FD9C2-C2A3-4DCE-AA17-220E9B548E9F}" type="slidenum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4925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685206" rtl="0" eaLnBrk="1" latinLnBrk="0" hangingPunct="1">
        <a:lnSpc>
          <a:spcPct val="90000"/>
        </a:lnSpc>
        <a:spcBef>
          <a:spcPct val="0"/>
        </a:spcBef>
        <a:buNone/>
        <a:defRPr sz="2300" kern="1200">
          <a:solidFill>
            <a:schemeClr val="tx1"/>
          </a:solidFill>
          <a:latin typeface="GT Walsheim Bold" panose="02000503040000020003" pitchFamily="50" charset="0"/>
          <a:ea typeface="+mj-ea"/>
          <a:cs typeface="+mj-cs"/>
        </a:defRPr>
      </a:lvl1pPr>
    </p:titleStyle>
    <p:bodyStyle>
      <a:lvl1pPr marL="171302" indent="-171302" algn="l" defTabSz="68520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1pPr>
      <a:lvl2pPr marL="51390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2pPr>
      <a:lvl3pPr marL="85646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3pPr>
      <a:lvl4pPr marL="1199041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4pPr>
      <a:lvl5pPr marL="154162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5pPr>
      <a:lvl6pPr marL="188422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779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0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06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6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21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479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8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354" y="365129"/>
            <a:ext cx="8323847" cy="1325563"/>
          </a:xfrm>
          <a:prstGeom prst="rect">
            <a:avLst/>
          </a:prstGeom>
        </p:spPr>
        <p:txBody>
          <a:bodyPr vert="horz" lIns="91368" tIns="45718" rIns="91368" bIns="4571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354" y="1825625"/>
            <a:ext cx="8323847" cy="435133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38151" y="6584104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9D9BA50B-D14E-4AD3-84A7-AB7BA845375B}" type="datetime1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12/6/2018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597" y="6584104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 algn="r"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C16FD9C2-C2A3-4DCE-AA17-220E9B548E9F}" type="slidenum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4925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685206" rtl="0" eaLnBrk="1" latinLnBrk="0" hangingPunct="1">
        <a:lnSpc>
          <a:spcPct val="90000"/>
        </a:lnSpc>
        <a:spcBef>
          <a:spcPct val="0"/>
        </a:spcBef>
        <a:buNone/>
        <a:defRPr sz="2300" kern="1200">
          <a:solidFill>
            <a:schemeClr val="tx1"/>
          </a:solidFill>
          <a:latin typeface="GT Walsheim Bold" panose="02000503040000020003" pitchFamily="50" charset="0"/>
          <a:ea typeface="+mj-ea"/>
          <a:cs typeface="+mj-cs"/>
        </a:defRPr>
      </a:lvl1pPr>
    </p:titleStyle>
    <p:bodyStyle>
      <a:lvl1pPr marL="171302" indent="-171302" algn="l" defTabSz="68520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1pPr>
      <a:lvl2pPr marL="51390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2pPr>
      <a:lvl3pPr marL="85646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3pPr>
      <a:lvl4pPr marL="1199041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4pPr>
      <a:lvl5pPr marL="154162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5pPr>
      <a:lvl6pPr marL="188422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779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0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06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6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21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479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8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pyright"/>
          <p:cNvSpPr txBox="1"/>
          <p:nvPr userDrawn="1"/>
        </p:nvSpPr>
        <p:spPr>
          <a:xfrm>
            <a:off x="658811" y="6542936"/>
            <a:ext cx="2411875" cy="246221"/>
          </a:xfrm>
          <a:prstGeom prst="rect">
            <a:avLst/>
          </a:prstGeom>
          <a:noFill/>
        </p:spPr>
        <p:txBody>
          <a:bodyPr wrap="square" lIns="0" tIns="45718" rIns="0" bIns="45718" rtlCol="0" anchor="ctr" anchorCtr="0">
            <a:noAutofit/>
          </a:bodyPr>
          <a:lstStyle/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r>
              <a:rPr lang="en-GB" sz="700" dirty="0">
                <a:solidFill>
                  <a:prstClr val="black"/>
                </a:solidFill>
                <a:latin typeface="Arial"/>
              </a:rPr>
              <a:t>© 2017 Grant Thornton International Ltd. All rights reserved.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0483" y="6517112"/>
            <a:ext cx="2626255" cy="0"/>
          </a:xfrm>
          <a:prstGeom prst="line">
            <a:avLst/>
          </a:prstGeom>
          <a:ln w="19050" cap="rnd">
            <a:solidFill>
              <a:srgbClr val="4F2D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71999" y="479429"/>
            <a:ext cx="8203692" cy="112500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443" y="1955799"/>
            <a:ext cx="8206319" cy="4305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69371" y="6542259"/>
            <a:ext cx="183600" cy="24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US" sz="7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8917037F-13F4-43B6-99FF-D710FE0C4777}" type="slidenum">
              <a:rPr lang="en-GB" smtClean="0">
                <a:solidFill>
                  <a:prstClr val="black"/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4" name="GTLogoNoTag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773" y="6406520"/>
            <a:ext cx="1249683" cy="3454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735" y="6452343"/>
            <a:ext cx="1183667" cy="29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8238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456771" rtl="0" eaLnBrk="1" latinLnBrk="0" hangingPunct="1">
        <a:spcBef>
          <a:spcPct val="0"/>
        </a:spcBef>
        <a:buNone/>
        <a:defRPr sz="31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9710" indent="-359710" algn="l" defTabSz="456771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353" indent="-359710" algn="l" defTabSz="456771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040" indent="-359710" algn="l" defTabSz="456771" rtl="0" eaLnBrk="1" latinLnBrk="0" hangingPunct="1">
        <a:spcBef>
          <a:spcPts val="0"/>
        </a:spcBef>
        <a:spcAft>
          <a:spcPts val="600"/>
        </a:spcAft>
        <a:buFont typeface="Symbol" panose="05050102010706020507" pitchFamily="18" charset="2"/>
        <a:buChar char="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704" indent="-359710" algn="l" defTabSz="456771" rtl="0" eaLnBrk="1" latinLnBrk="0" hangingPunct="1">
        <a:spcBef>
          <a:spcPts val="0"/>
        </a:spcBef>
        <a:spcAft>
          <a:spcPts val="600"/>
        </a:spcAft>
        <a:buFont typeface="+mj-lt"/>
        <a:buAutoNum type="alphaL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456771" rtl="0" eaLnBrk="1" latinLnBrk="0" hangingPunct="1">
        <a:spcBef>
          <a:spcPts val="0"/>
        </a:spcBef>
        <a:spcAft>
          <a:spcPts val="600"/>
        </a:spcAft>
        <a:buFont typeface="Arial"/>
        <a:buNone/>
        <a:defRPr sz="24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456771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9710" indent="-359710" algn="l" defTabSz="456771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59710" indent="-359710" algn="l" defTabSz="456771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59710" indent="-359710" algn="l" defTabSz="456771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82">
          <p15:clr>
            <a:srgbClr val="F26B43"/>
          </p15:clr>
        </p15:guide>
        <p15:guide id="2" pos="295">
          <p15:clr>
            <a:srgbClr val="F26B43"/>
          </p15:clr>
        </p15:guide>
        <p15:guide id="3" orient="horz" pos="645">
          <p15:clr>
            <a:srgbClr val="F26B43"/>
          </p15:clr>
        </p15:guide>
        <p15:guide id="4" pos="593">
          <p15:clr>
            <a:srgbClr val="F26B43"/>
          </p15:clr>
        </p15:guide>
        <p15:guide id="5" pos="737">
          <p15:clr>
            <a:srgbClr val="F26B43"/>
          </p15:clr>
        </p15:guide>
        <p15:guide id="6" pos="1034">
          <p15:clr>
            <a:srgbClr val="F26B43"/>
          </p15:clr>
        </p15:guide>
        <p15:guide id="7" pos="1179">
          <p15:clr>
            <a:srgbClr val="F26B43"/>
          </p15:clr>
        </p15:guide>
        <p15:guide id="8" pos="1479">
          <p15:clr>
            <a:srgbClr val="F26B43"/>
          </p15:clr>
        </p15:guide>
        <p15:guide id="9" pos="1625">
          <p15:clr>
            <a:srgbClr val="F26B43"/>
          </p15:clr>
        </p15:guide>
        <p15:guide id="10" pos="1922">
          <p15:clr>
            <a:srgbClr val="F26B43"/>
          </p15:clr>
        </p15:guide>
        <p15:guide id="11" pos="2066">
          <p15:clr>
            <a:srgbClr val="F26B43"/>
          </p15:clr>
        </p15:guide>
        <p15:guide id="12" pos="2364">
          <p15:clr>
            <a:srgbClr val="F26B43"/>
          </p15:clr>
        </p15:guide>
        <p15:guide id="13" pos="2511">
          <p15:clr>
            <a:srgbClr val="F26B43"/>
          </p15:clr>
        </p15:guide>
        <p15:guide id="14" pos="2808">
          <p15:clr>
            <a:srgbClr val="F26B43"/>
          </p15:clr>
        </p15:guide>
        <p15:guide id="15" pos="2954">
          <p15:clr>
            <a:srgbClr val="F26B43"/>
          </p15:clr>
        </p15:guide>
        <p15:guide id="16" pos="3251">
          <p15:clr>
            <a:srgbClr val="F26B43"/>
          </p15:clr>
        </p15:guide>
        <p15:guide id="17" pos="3398">
          <p15:clr>
            <a:srgbClr val="F26B43"/>
          </p15:clr>
        </p15:guide>
        <p15:guide id="18" pos="3695">
          <p15:clr>
            <a:srgbClr val="F26B43"/>
          </p15:clr>
        </p15:guide>
        <p15:guide id="19" pos="3839">
          <p15:clr>
            <a:srgbClr val="F26B43"/>
          </p15:clr>
        </p15:guide>
        <p15:guide id="20" pos="4136">
          <p15:clr>
            <a:srgbClr val="F26B43"/>
          </p15:clr>
        </p15:guide>
        <p15:guide id="21" pos="4283">
          <p15:clr>
            <a:srgbClr val="F26B43"/>
          </p15:clr>
        </p15:guide>
        <p15:guide id="22" pos="4580">
          <p15:clr>
            <a:srgbClr val="F26B43"/>
          </p15:clr>
        </p15:guide>
        <p15:guide id="23" pos="4727">
          <p15:clr>
            <a:srgbClr val="F26B43"/>
          </p15:clr>
        </p15:guide>
        <p15:guide id="24" pos="5022">
          <p15:clr>
            <a:srgbClr val="F26B43"/>
          </p15:clr>
        </p15:guide>
        <p15:guide id="25" pos="5465">
          <p15:clr>
            <a:srgbClr val="F26B43"/>
          </p15:clr>
        </p15:guide>
        <p15:guide id="26" pos="5169">
          <p15:clr>
            <a:srgbClr val="F26B43"/>
          </p15:clr>
        </p15:guide>
        <p15:guide id="27" orient="horz" pos="758">
          <p15:clr>
            <a:srgbClr val="F26B43"/>
          </p15:clr>
        </p15:guide>
        <p15:guide id="28" orient="horz" pos="1098">
          <p15:clr>
            <a:srgbClr val="F26B43"/>
          </p15:clr>
        </p15:guide>
        <p15:guide id="29" orient="horz" pos="1212">
          <p15:clr>
            <a:srgbClr val="F26B43"/>
          </p15:clr>
        </p15:guide>
        <p15:guide id="30" orient="horz" pos="1575">
          <p15:clr>
            <a:srgbClr val="F26B43"/>
          </p15:clr>
        </p15:guide>
        <p15:guide id="31" orient="horz" pos="1688">
          <p15:clr>
            <a:srgbClr val="F26B43"/>
          </p15:clr>
        </p15:guide>
        <p15:guide id="32" orient="horz" pos="2028">
          <p15:clr>
            <a:srgbClr val="F26B43"/>
          </p15:clr>
        </p15:guide>
        <p15:guide id="33" orient="horz" pos="2142">
          <p15:clr>
            <a:srgbClr val="F26B43"/>
          </p15:clr>
        </p15:guide>
        <p15:guide id="34" orient="horz" pos="2505">
          <p15:clr>
            <a:srgbClr val="F26B43"/>
          </p15:clr>
        </p15:guide>
        <p15:guide id="35" orient="horz" pos="2618">
          <p15:clr>
            <a:srgbClr val="F26B43"/>
          </p15:clr>
        </p15:guide>
        <p15:guide id="36" orient="horz" pos="2958">
          <p15:clr>
            <a:srgbClr val="F26B43"/>
          </p15:clr>
        </p15:guide>
        <p15:guide id="37" orient="horz" pos="917">
          <p15:clr>
            <a:srgbClr val="F26B43"/>
          </p15:clr>
        </p15:guide>
      </p15:sldGuideLst>
    </p:ext>
  </p:extLst>
</p:sldMaster>
</file>

<file path=ppt/slideMasters/slideMaster1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354" y="365129"/>
            <a:ext cx="8323847" cy="1325563"/>
          </a:xfrm>
          <a:prstGeom prst="rect">
            <a:avLst/>
          </a:prstGeom>
        </p:spPr>
        <p:txBody>
          <a:bodyPr vert="horz" lIns="91368" tIns="45718" rIns="91368" bIns="4571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354" y="1825625"/>
            <a:ext cx="8323847" cy="435133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38151" y="6584066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9D9BA50B-D14E-4AD3-84A7-AB7BA845375B}" type="datetime1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12/6/2018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597" y="6584066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 algn="r"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C16FD9C2-C2A3-4DCE-AA17-220E9B548E9F}" type="slidenum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4925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685206" rtl="0" eaLnBrk="1" latinLnBrk="0" hangingPunct="1">
        <a:lnSpc>
          <a:spcPct val="90000"/>
        </a:lnSpc>
        <a:spcBef>
          <a:spcPct val="0"/>
        </a:spcBef>
        <a:buNone/>
        <a:defRPr sz="2300" kern="1200">
          <a:solidFill>
            <a:schemeClr val="tx1"/>
          </a:solidFill>
          <a:latin typeface="GT Walsheim Bold" panose="02000503040000020003" pitchFamily="50" charset="0"/>
          <a:ea typeface="+mj-ea"/>
          <a:cs typeface="+mj-cs"/>
        </a:defRPr>
      </a:lvl1pPr>
    </p:titleStyle>
    <p:bodyStyle>
      <a:lvl1pPr marL="171302" indent="-171302" algn="l" defTabSz="68520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1pPr>
      <a:lvl2pPr marL="51390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2pPr>
      <a:lvl3pPr marL="85646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3pPr>
      <a:lvl4pPr marL="1199041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4pPr>
      <a:lvl5pPr marL="154162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5pPr>
      <a:lvl6pPr marL="188422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779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0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06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6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21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479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8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354" y="365129"/>
            <a:ext cx="8323847" cy="1325563"/>
          </a:xfrm>
          <a:prstGeom prst="rect">
            <a:avLst/>
          </a:prstGeom>
        </p:spPr>
        <p:txBody>
          <a:bodyPr vert="horz" lIns="91368" tIns="45718" rIns="91368" bIns="4571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354" y="1825625"/>
            <a:ext cx="8323847" cy="435133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38151" y="6584026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9D9BA50B-D14E-4AD3-84A7-AB7BA845375B}" type="datetime1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12/6/2018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597" y="6584026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 algn="r"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C16FD9C2-C2A3-4DCE-AA17-220E9B548E9F}" type="slidenum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4925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685206" rtl="0" eaLnBrk="1" latinLnBrk="0" hangingPunct="1">
        <a:lnSpc>
          <a:spcPct val="90000"/>
        </a:lnSpc>
        <a:spcBef>
          <a:spcPct val="0"/>
        </a:spcBef>
        <a:buNone/>
        <a:defRPr sz="2300" kern="1200">
          <a:solidFill>
            <a:schemeClr val="tx1"/>
          </a:solidFill>
          <a:latin typeface="GT Walsheim Bold" panose="02000503040000020003" pitchFamily="50" charset="0"/>
          <a:ea typeface="+mj-ea"/>
          <a:cs typeface="+mj-cs"/>
        </a:defRPr>
      </a:lvl1pPr>
    </p:titleStyle>
    <p:bodyStyle>
      <a:lvl1pPr marL="171302" indent="-171302" algn="l" defTabSz="68520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1pPr>
      <a:lvl2pPr marL="51390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2pPr>
      <a:lvl3pPr marL="85646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3pPr>
      <a:lvl4pPr marL="1199041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4pPr>
      <a:lvl5pPr marL="154162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5pPr>
      <a:lvl6pPr marL="188422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779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0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06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6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21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479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8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354" y="365129"/>
            <a:ext cx="8323847" cy="1325563"/>
          </a:xfrm>
          <a:prstGeom prst="rect">
            <a:avLst/>
          </a:prstGeom>
        </p:spPr>
        <p:txBody>
          <a:bodyPr vert="horz" lIns="91368" tIns="45718" rIns="91368" bIns="4571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354" y="1825625"/>
            <a:ext cx="8323847" cy="435133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38151" y="6583984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9D9BA50B-D14E-4AD3-84A7-AB7BA845375B}" type="datetime1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12/6/2018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597" y="6583984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 algn="r"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C16FD9C2-C2A3-4DCE-AA17-220E9B548E9F}" type="slidenum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4925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685206" rtl="0" eaLnBrk="1" latinLnBrk="0" hangingPunct="1">
        <a:lnSpc>
          <a:spcPct val="90000"/>
        </a:lnSpc>
        <a:spcBef>
          <a:spcPct val="0"/>
        </a:spcBef>
        <a:buNone/>
        <a:defRPr sz="2300" kern="1200">
          <a:solidFill>
            <a:schemeClr val="tx1"/>
          </a:solidFill>
          <a:latin typeface="GT Walsheim Bold" panose="02000503040000020003" pitchFamily="50" charset="0"/>
          <a:ea typeface="+mj-ea"/>
          <a:cs typeface="+mj-cs"/>
        </a:defRPr>
      </a:lvl1pPr>
    </p:titleStyle>
    <p:bodyStyle>
      <a:lvl1pPr marL="171302" indent="-171302" algn="l" defTabSz="68520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1pPr>
      <a:lvl2pPr marL="51390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2pPr>
      <a:lvl3pPr marL="85646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3pPr>
      <a:lvl4pPr marL="1199041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4pPr>
      <a:lvl5pPr marL="154162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5pPr>
      <a:lvl6pPr marL="188422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779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0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06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6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21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479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8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354" y="365129"/>
            <a:ext cx="8323847" cy="1325563"/>
          </a:xfrm>
          <a:prstGeom prst="rect">
            <a:avLst/>
          </a:prstGeom>
        </p:spPr>
        <p:txBody>
          <a:bodyPr vert="horz" lIns="91368" tIns="45718" rIns="91368" bIns="4571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354" y="1825625"/>
            <a:ext cx="8323847" cy="435133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38151" y="6583942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9D9BA50B-D14E-4AD3-84A7-AB7BA845375B}" type="datetime1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12/6/2018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597" y="6583942"/>
            <a:ext cx="2057400" cy="276225"/>
          </a:xfrm>
          <a:prstGeom prst="rect">
            <a:avLst/>
          </a:prstGeom>
        </p:spPr>
        <p:txBody>
          <a:bodyPr lIns="91368" tIns="45718" rIns="91368" bIns="45718"/>
          <a:lstStyle>
            <a:lvl1pPr algn="r">
              <a:defRPr sz="700">
                <a:solidFill>
                  <a:schemeClr val="bg2">
                    <a:lumMod val="40000"/>
                    <a:lumOff val="60000"/>
                  </a:schemeClr>
                </a:solidFill>
                <a:latin typeface="GT Walsheim Light" panose="02000503030000020003" pitchFamily="50" charset="0"/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C16FD9C2-C2A3-4DCE-AA17-220E9B548E9F}" type="slidenum">
              <a:rPr lang="en-US" smtClean="0">
                <a:solidFill>
                  <a:srgbClr val="C8BEAE">
                    <a:lumMod val="40000"/>
                    <a:lumOff val="60000"/>
                  </a:srgbClr>
                </a:solidFill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8BEA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4925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685206" rtl="0" eaLnBrk="1" latinLnBrk="0" hangingPunct="1">
        <a:lnSpc>
          <a:spcPct val="90000"/>
        </a:lnSpc>
        <a:spcBef>
          <a:spcPct val="0"/>
        </a:spcBef>
        <a:buNone/>
        <a:defRPr sz="2300" kern="1200">
          <a:solidFill>
            <a:schemeClr val="tx1"/>
          </a:solidFill>
          <a:latin typeface="GT Walsheim Bold" panose="02000503040000020003" pitchFamily="50" charset="0"/>
          <a:ea typeface="+mj-ea"/>
          <a:cs typeface="+mj-cs"/>
        </a:defRPr>
      </a:lvl1pPr>
    </p:titleStyle>
    <p:bodyStyle>
      <a:lvl1pPr marL="171302" indent="-171302" algn="l" defTabSz="68520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1pPr>
      <a:lvl2pPr marL="51390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2pPr>
      <a:lvl3pPr marL="85646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3pPr>
      <a:lvl4pPr marL="1199041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4pPr>
      <a:lvl5pPr marL="1541620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T Walsheim Light" panose="02000503030000020003" pitchFamily="50" charset="0"/>
          <a:ea typeface="+mn-ea"/>
          <a:cs typeface="+mn-cs"/>
        </a:defRPr>
      </a:lvl5pPr>
      <a:lvl6pPr marL="188422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779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2" indent="-171302" algn="l" defTabSz="6852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0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06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6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21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479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82" algn="l" defTabSz="6852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" y="1023172"/>
            <a:ext cx="9145588" cy="73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0" y="1"/>
            <a:ext cx="9144000" cy="152400"/>
          </a:xfrm>
          <a:prstGeom prst="rect">
            <a:avLst/>
          </a:prstGeom>
          <a:solidFill>
            <a:srgbClr val="63AC1F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66" tIns="45070" rIns="90066" bIns="45070" anchor="ctr"/>
          <a:lstStyle/>
          <a:p>
            <a:pPr algn="ctr">
              <a:defRPr/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66" tIns="45070" rIns="90066" bIns="45070" anchor="ctr"/>
          <a:lstStyle/>
          <a:p>
            <a:pPr>
              <a:defRPr/>
            </a:pP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63AC1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66" tIns="45070" rIns="90066" bIns="45070" anchor="ctr"/>
          <a:lstStyle/>
          <a:p>
            <a:pPr algn="ctr">
              <a:defRPr/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5" y="1905000"/>
            <a:ext cx="815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66" tIns="45070" rIns="90066" bIns="450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4770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66" tIns="45070" rIns="90066" bIns="4507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165896" name="Text Box 8"/>
          <p:cNvSpPr txBox="1">
            <a:spLocks noChangeArrowheads="1"/>
          </p:cNvSpPr>
          <p:nvPr userDrawn="1"/>
        </p:nvSpPr>
        <p:spPr bwMode="auto">
          <a:xfrm>
            <a:off x="3048005" y="229638"/>
            <a:ext cx="5257800" cy="36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66" tIns="45070" rIns="90066" bIns="4507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5897" name="Rectangle 9"/>
          <p:cNvSpPr>
            <a:spLocks noChangeArrowheads="1"/>
          </p:cNvSpPr>
          <p:nvPr userDrawn="1"/>
        </p:nvSpPr>
        <p:spPr bwMode="auto">
          <a:xfrm>
            <a:off x="8610604" y="6554800"/>
            <a:ext cx="204788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66" tIns="45070" rIns="90066" bIns="45070" anchor="ctr"/>
          <a:lstStyle/>
          <a:p>
            <a:pPr algn="ctr">
              <a:defRPr/>
            </a:pPr>
            <a:fld id="{94D97BE4-4FBD-465A-A36A-BFF09070E373}" type="slidenum">
              <a:rPr lang="en-US" sz="1100"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100" dirty="0">
              <a:solidFill>
                <a:srgbClr val="FFFFFF"/>
              </a:solidFill>
            </a:endParaRPr>
          </a:p>
        </p:txBody>
      </p:sp>
      <p:pic>
        <p:nvPicPr>
          <p:cNvPr id="2058" name="Picture 10" descr="VITA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942" y="304807"/>
            <a:ext cx="1465263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seethrough name"/>
          <p:cNvPicPr>
            <a:picLocks noChangeAspect="1" noChangeArrowheads="1"/>
          </p:cNvPicPr>
          <p:nvPr userDrawn="1"/>
        </p:nvPicPr>
        <p:blipFill>
          <a:blip r:embed="rId5" cstate="print"/>
          <a:srcRect l="11465" t="85471"/>
          <a:stretch>
            <a:fillRect/>
          </a:stretch>
        </p:blipFill>
        <p:spPr bwMode="auto">
          <a:xfrm>
            <a:off x="1981657" y="500076"/>
            <a:ext cx="4629151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7CE"/>
              </a:clrFrom>
              <a:clrTo>
                <a:srgbClr val="FFF7CE">
                  <a:alpha val="0"/>
                </a:srgbClr>
              </a:clrTo>
            </a:clrChange>
            <a:lum contrast="6000"/>
          </a:blip>
          <a:srcRect/>
          <a:stretch>
            <a:fillRect/>
          </a:stretch>
        </p:blipFill>
        <p:spPr bwMode="auto">
          <a:xfrm>
            <a:off x="8230522" y="304800"/>
            <a:ext cx="530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901" name="Text Box 13"/>
          <p:cNvSpPr txBox="1">
            <a:spLocks noChangeArrowheads="1"/>
          </p:cNvSpPr>
          <p:nvPr userDrawn="1"/>
        </p:nvSpPr>
        <p:spPr bwMode="auto">
          <a:xfrm>
            <a:off x="457205" y="991636"/>
            <a:ext cx="8458200" cy="36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66" tIns="45070" rIns="90066" bIns="4507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5902" name="Text Box 14"/>
          <p:cNvSpPr txBox="1">
            <a:spLocks noChangeArrowheads="1"/>
          </p:cNvSpPr>
          <p:nvPr userDrawn="1"/>
        </p:nvSpPr>
        <p:spPr bwMode="auto">
          <a:xfrm>
            <a:off x="152403" y="7391507"/>
            <a:ext cx="2133600" cy="36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66" tIns="45070" rIns="90066" bIns="4507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63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9906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66" tIns="45070" rIns="90066" bIns="450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7" r:id="rId1"/>
  </p:sldLayoutIdLst>
  <p:transition>
    <p:cover dir="r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5pPr>
      <a:lvl6pPr marL="450271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6pPr>
      <a:lvl7pPr marL="900584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7pPr>
      <a:lvl8pPr marL="1350921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8pPr>
      <a:lvl9pPr marL="1801206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9pPr>
    </p:titleStyle>
    <p:bodyStyle>
      <a:lvl1pPr marL="337750" indent="-337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31744" indent="-28145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25735" indent="-225164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576003" indent="-225164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26345" indent="-225164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476607" indent="-22516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26899" indent="-22516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377233" indent="-22516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27475" indent="-22516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00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0271" algn="l" defTabSz="900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0584" algn="l" defTabSz="900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21" algn="l" defTabSz="900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01206" algn="l" defTabSz="900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51476" algn="l" defTabSz="900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01764" algn="l" defTabSz="900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52051" algn="l" defTabSz="900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02353" algn="l" defTabSz="900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1130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380" y="0"/>
            <a:ext cx="6562167" cy="11884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380" y="1562152"/>
            <a:ext cx="8722569" cy="42954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7350" y="6548357"/>
            <a:ext cx="262549" cy="1585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0">
                <a:solidFill>
                  <a:schemeClr val="tx2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pPr defTabSz="1218090" fontAlgn="auto">
              <a:spcBef>
                <a:spcPts val="0"/>
              </a:spcBef>
              <a:spcAft>
                <a:spcPts val="0"/>
              </a:spcAft>
            </a:pPr>
            <a:fld id="{F5B7371F-B25E-42BE-91F9-DCD17E1CF49D}" type="slidenum">
              <a:rPr lang="en-US" smtClean="0">
                <a:solidFill>
                  <a:srgbClr val="006BB5"/>
                </a:solidFill>
              </a:rPr>
              <a:pPr defTabSz="121809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6BB5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66231" y="6591454"/>
            <a:ext cx="5795075" cy="1077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1218090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© SAIC. All rights reserved.  </a:t>
            </a:r>
            <a:endParaRPr lang="en-US" sz="7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90360" y="6551029"/>
            <a:ext cx="0" cy="18868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685" y="283964"/>
            <a:ext cx="1479296" cy="6339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83" y="6144768"/>
            <a:ext cx="829003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1089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913538" rtl="0" eaLnBrk="1" latinLnBrk="0" hangingPunct="1">
        <a:spcBef>
          <a:spcPct val="0"/>
        </a:spcBef>
        <a:buNone/>
        <a:defRPr sz="2400" b="0" i="0" kern="1200">
          <a:solidFill>
            <a:schemeClr val="tx2"/>
          </a:solidFill>
          <a:effectLst/>
          <a:latin typeface="Franklin Gothic Demi Cond" charset="0"/>
          <a:ea typeface="Franklin Gothic Demi Cond" charset="0"/>
          <a:cs typeface="Franklin Gothic Demi Cond" charset="0"/>
        </a:defRPr>
      </a:lvl1pPr>
    </p:titleStyle>
    <p:bodyStyle>
      <a:lvl1pPr marL="172886" indent="-172886" algn="l" defTabSz="913538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16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399671" indent="-172886" algn="l" defTabSz="913538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72556" indent="-172886" algn="l" defTabSz="913538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80000"/>
        <a:buFont typeface="Arial"/>
        <a:buChar char="•"/>
        <a:tabLst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40653" indent="-168122" algn="l" defTabSz="913538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5427" indent="-228397" algn="l" defTabSz="913538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2219" indent="-228397" algn="l" defTabSz="9135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88" indent="-228397" algn="l" defTabSz="9135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57" indent="-228397" algn="l" defTabSz="9135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50" indent="-228397" algn="l" defTabSz="9135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47" algn="l" defTabSz="9135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38" algn="l" defTabSz="9135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08" algn="l" defTabSz="9135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77" algn="l" defTabSz="9135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70" algn="l" defTabSz="9135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14" algn="l" defTabSz="9135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60" algn="l" defTabSz="9135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07" algn="l" defTabSz="9135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1130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380" y="0"/>
            <a:ext cx="6562167" cy="11884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380" y="1562152"/>
            <a:ext cx="8722569" cy="42954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7350" y="6548357"/>
            <a:ext cx="262549" cy="1585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0">
                <a:solidFill>
                  <a:schemeClr val="tx2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pPr defTabSz="1218090" fontAlgn="auto">
              <a:spcBef>
                <a:spcPts val="0"/>
              </a:spcBef>
              <a:spcAft>
                <a:spcPts val="0"/>
              </a:spcAft>
            </a:pPr>
            <a:fld id="{F5B7371F-B25E-42BE-91F9-DCD17E1CF49D}" type="slidenum">
              <a:rPr lang="en-US" smtClean="0">
                <a:solidFill>
                  <a:srgbClr val="006BB5"/>
                </a:solidFill>
              </a:rPr>
              <a:pPr defTabSz="121809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6BB5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66231" y="6591454"/>
            <a:ext cx="5795075" cy="1077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1218090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© SAIC. All rights reserved.  </a:t>
            </a:r>
            <a:endParaRPr lang="en-US" sz="7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90360" y="6551029"/>
            <a:ext cx="0" cy="18868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685" y="283964"/>
            <a:ext cx="1479296" cy="6339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83" y="6144768"/>
            <a:ext cx="829003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1089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913538" rtl="0" eaLnBrk="1" latinLnBrk="0" hangingPunct="1">
        <a:spcBef>
          <a:spcPct val="0"/>
        </a:spcBef>
        <a:buNone/>
        <a:defRPr sz="2400" b="0" i="0" kern="1200">
          <a:solidFill>
            <a:schemeClr val="tx2"/>
          </a:solidFill>
          <a:effectLst/>
          <a:latin typeface="Franklin Gothic Demi Cond" charset="0"/>
          <a:ea typeface="Franklin Gothic Demi Cond" charset="0"/>
          <a:cs typeface="Franklin Gothic Demi Cond" charset="0"/>
        </a:defRPr>
      </a:lvl1pPr>
    </p:titleStyle>
    <p:bodyStyle>
      <a:lvl1pPr marL="172886" indent="-172886" algn="l" defTabSz="913538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16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399671" indent="-172886" algn="l" defTabSz="913538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72556" indent="-172886" algn="l" defTabSz="913538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80000"/>
        <a:buFont typeface="Arial"/>
        <a:buChar char="•"/>
        <a:tabLst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40653" indent="-168122" algn="l" defTabSz="913538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5427" indent="-228397" algn="l" defTabSz="913538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2219" indent="-228397" algn="l" defTabSz="9135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88" indent="-228397" algn="l" defTabSz="9135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57" indent="-228397" algn="l" defTabSz="9135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50" indent="-228397" algn="l" defTabSz="9135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47" algn="l" defTabSz="9135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38" algn="l" defTabSz="9135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08" algn="l" defTabSz="9135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77" algn="l" defTabSz="9135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70" algn="l" defTabSz="9135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14" algn="l" defTabSz="9135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60" algn="l" defTabSz="9135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07" algn="l" defTabSz="9135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1130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380" y="0"/>
            <a:ext cx="6562167" cy="11884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380" y="1562152"/>
            <a:ext cx="8722569" cy="42954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7350" y="6548355"/>
            <a:ext cx="262549" cy="1585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0">
                <a:solidFill>
                  <a:schemeClr val="tx2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pPr defTabSz="1218120" fontAlgn="auto">
              <a:spcBef>
                <a:spcPts val="0"/>
              </a:spcBef>
              <a:spcAft>
                <a:spcPts val="0"/>
              </a:spcAft>
            </a:pPr>
            <a:fld id="{F5B7371F-B25E-42BE-91F9-DCD17E1CF49D}" type="slidenum">
              <a:rPr lang="en-US" smtClean="0">
                <a:solidFill>
                  <a:srgbClr val="006BB5"/>
                </a:solidFill>
              </a:rPr>
              <a:pPr defTabSz="121812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6BB5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66231" y="6591454"/>
            <a:ext cx="5795075" cy="1077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1218120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© SAIC. All rights reserved.  </a:t>
            </a:r>
            <a:endParaRPr lang="en-US" sz="7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90360" y="6551027"/>
            <a:ext cx="0" cy="18868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685" y="283964"/>
            <a:ext cx="1479296" cy="6339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83" y="6144768"/>
            <a:ext cx="829003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1089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913561" rtl="0" eaLnBrk="1" latinLnBrk="0" hangingPunct="1">
        <a:spcBef>
          <a:spcPct val="0"/>
        </a:spcBef>
        <a:buNone/>
        <a:defRPr sz="2400" b="0" i="0" kern="1200">
          <a:solidFill>
            <a:schemeClr val="tx2"/>
          </a:solidFill>
          <a:effectLst/>
          <a:latin typeface="Franklin Gothic Demi Cond" charset="0"/>
          <a:ea typeface="Franklin Gothic Demi Cond" charset="0"/>
          <a:cs typeface="Franklin Gothic Demi Cond" charset="0"/>
        </a:defRPr>
      </a:lvl1pPr>
    </p:titleStyle>
    <p:bodyStyle>
      <a:lvl1pPr marL="172890" indent="-172890" algn="l" defTabSz="913561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16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399681" indent="-172890" algn="l" defTabSz="913561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72570" indent="-172890" algn="l" defTabSz="913561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80000"/>
        <a:buFont typeface="Arial"/>
        <a:buChar char="•"/>
        <a:tabLst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40672" indent="-168126" algn="l" defTabSz="913561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5479" indent="-228402" algn="l" defTabSz="913561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2281" indent="-228402" algn="l" defTabSz="9135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62" indent="-228402" algn="l" defTabSz="9135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42" indent="-228402" algn="l" defTabSz="9135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646" indent="-228402" algn="l" defTabSz="9135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9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1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2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26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8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99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1130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377" y="0"/>
            <a:ext cx="6562167" cy="11884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377" y="1562151"/>
            <a:ext cx="8722569" cy="42954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7350" y="6548353"/>
            <a:ext cx="262549" cy="1585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0">
                <a:solidFill>
                  <a:schemeClr val="tx2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pPr defTabSz="1218180" fontAlgn="auto">
              <a:spcBef>
                <a:spcPts val="0"/>
              </a:spcBef>
              <a:spcAft>
                <a:spcPts val="0"/>
              </a:spcAft>
            </a:pPr>
            <a:fld id="{F5B7371F-B25E-42BE-91F9-DCD17E1CF49D}" type="slidenum">
              <a:rPr lang="en-US" smtClean="0">
                <a:solidFill>
                  <a:srgbClr val="006BB5"/>
                </a:solidFill>
              </a:rPr>
              <a:pPr defTabSz="121818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6BB5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66231" y="6591454"/>
            <a:ext cx="5795075" cy="1077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1218180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© SAIC. All rights reserved.  </a:t>
            </a:r>
            <a:endParaRPr lang="en-US" sz="7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90360" y="6551025"/>
            <a:ext cx="0" cy="18868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685" y="283964"/>
            <a:ext cx="1479296" cy="6339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83" y="6144768"/>
            <a:ext cx="829003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1089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913606" rtl="0" eaLnBrk="1" latinLnBrk="0" hangingPunct="1">
        <a:spcBef>
          <a:spcPct val="0"/>
        </a:spcBef>
        <a:buNone/>
        <a:defRPr sz="2400" b="0" i="0" kern="1200">
          <a:solidFill>
            <a:schemeClr val="tx2"/>
          </a:solidFill>
          <a:effectLst/>
          <a:latin typeface="Franklin Gothic Demi Cond" charset="0"/>
          <a:ea typeface="Franklin Gothic Demi Cond" charset="0"/>
          <a:cs typeface="Franklin Gothic Demi Cond" charset="0"/>
        </a:defRPr>
      </a:lvl1pPr>
    </p:titleStyle>
    <p:bodyStyle>
      <a:lvl1pPr marL="172898" indent="-172898" algn="l" defTabSz="913606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16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399701" indent="-172898" algn="l" defTabSz="913606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72598" indent="-172898" algn="l" defTabSz="913606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80000"/>
        <a:buFont typeface="Arial"/>
        <a:buChar char="•"/>
        <a:tabLst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40709" indent="-168134" algn="l" defTabSz="913606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5583" indent="-228413" algn="l" defTabSz="913606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2407" indent="-228413" algn="l" defTabSz="9136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10" indent="-228413" algn="l" defTabSz="9136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013" indent="-228413" algn="l" defTabSz="9136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838" indent="-228413" algn="l" defTabSz="9136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83" algn="l" defTabSz="9136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06" algn="l" defTabSz="9136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10" algn="l" defTabSz="9136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13" algn="l" defTabSz="9136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38" algn="l" defTabSz="9136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18" algn="l" defTabSz="9136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00" algn="l" defTabSz="9136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83" algn="l" defTabSz="9136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1130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371" y="0"/>
            <a:ext cx="6562167" cy="11884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374" y="1562151"/>
            <a:ext cx="8722569" cy="42954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7350" y="6548349"/>
            <a:ext cx="262549" cy="1585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0">
                <a:solidFill>
                  <a:schemeClr val="tx2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pPr defTabSz="1218270" fontAlgn="auto">
              <a:spcBef>
                <a:spcPts val="0"/>
              </a:spcBef>
              <a:spcAft>
                <a:spcPts val="0"/>
              </a:spcAft>
            </a:pPr>
            <a:fld id="{F5B7371F-B25E-42BE-91F9-DCD17E1CF49D}" type="slidenum">
              <a:rPr lang="en-US" smtClean="0">
                <a:solidFill>
                  <a:srgbClr val="006BB5"/>
                </a:solidFill>
              </a:rPr>
              <a:pPr defTabSz="121827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6BB5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66231" y="6591454"/>
            <a:ext cx="5795075" cy="1077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1218270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© SAIC. All rights reserved.  </a:t>
            </a:r>
            <a:endParaRPr lang="en-US" sz="7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90360" y="6551021"/>
            <a:ext cx="0" cy="18868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685" y="283964"/>
            <a:ext cx="1479296" cy="6339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83" y="6144768"/>
            <a:ext cx="829003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1089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913674" rtl="0" eaLnBrk="1" latinLnBrk="0" hangingPunct="1">
        <a:spcBef>
          <a:spcPct val="0"/>
        </a:spcBef>
        <a:buNone/>
        <a:defRPr sz="2400" b="0" i="0" kern="1200">
          <a:solidFill>
            <a:schemeClr val="tx2"/>
          </a:solidFill>
          <a:effectLst/>
          <a:latin typeface="Franklin Gothic Demi Cond" charset="0"/>
          <a:ea typeface="Franklin Gothic Demi Cond" charset="0"/>
          <a:cs typeface="Franklin Gothic Demi Cond" charset="0"/>
        </a:defRPr>
      </a:lvl1pPr>
    </p:titleStyle>
    <p:bodyStyle>
      <a:lvl1pPr marL="172910" indent="-172910" algn="l" defTabSz="913674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16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399731" indent="-172910" algn="l" defTabSz="913674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72640" indent="-172910" algn="l" defTabSz="913674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80000"/>
        <a:buFont typeface="Arial"/>
        <a:buChar char="•"/>
        <a:tabLst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40765" indent="-168146" algn="l" defTabSz="913674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5739" indent="-228429" algn="l" defTabSz="913674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2595" indent="-228429" algn="l" defTabSz="9136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1130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368" y="0"/>
            <a:ext cx="6562167" cy="11884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368" y="1562142"/>
            <a:ext cx="8722569" cy="42954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7350" y="6548343"/>
            <a:ext cx="262549" cy="1585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0">
                <a:solidFill>
                  <a:schemeClr val="tx2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pPr defTabSz="1218390" fontAlgn="auto">
              <a:spcBef>
                <a:spcPts val="0"/>
              </a:spcBef>
              <a:spcAft>
                <a:spcPts val="0"/>
              </a:spcAft>
            </a:pPr>
            <a:fld id="{F5B7371F-B25E-42BE-91F9-DCD17E1CF49D}" type="slidenum">
              <a:rPr lang="en-US" smtClean="0">
                <a:solidFill>
                  <a:srgbClr val="006BB5"/>
                </a:solidFill>
              </a:rPr>
              <a:pPr defTabSz="121839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6BB5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66231" y="6591454"/>
            <a:ext cx="5795075" cy="1077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1218390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© SAIC. All rights reserved.  </a:t>
            </a:r>
            <a:endParaRPr lang="en-US" sz="7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90360" y="6551015"/>
            <a:ext cx="0" cy="18868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685" y="283964"/>
            <a:ext cx="1479296" cy="6339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83" y="6144768"/>
            <a:ext cx="829003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1089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913765" rtl="0" eaLnBrk="1" latinLnBrk="0" hangingPunct="1">
        <a:spcBef>
          <a:spcPct val="0"/>
        </a:spcBef>
        <a:buNone/>
        <a:defRPr sz="2400" b="0" i="0" kern="1200">
          <a:solidFill>
            <a:schemeClr val="tx2"/>
          </a:solidFill>
          <a:effectLst/>
          <a:latin typeface="Franklin Gothic Demi Cond" charset="0"/>
          <a:ea typeface="Franklin Gothic Demi Cond" charset="0"/>
          <a:cs typeface="Franklin Gothic Demi Cond" charset="0"/>
        </a:defRPr>
      </a:lvl1pPr>
    </p:titleStyle>
    <p:bodyStyle>
      <a:lvl1pPr marL="172926" indent="-172926" algn="l" defTabSz="913765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16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399771" indent="-172926" algn="l" defTabSz="913765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72696" indent="-172926" algn="l" defTabSz="913765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80000"/>
        <a:buFont typeface="Arial"/>
        <a:buChar char="•"/>
        <a:tabLst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40840" indent="-168162" algn="l" defTabSz="913765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5947" indent="-228450" algn="l" defTabSz="91376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2845" indent="-228450" algn="l" defTabSz="9137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28" indent="-228450" algn="l" defTabSz="9137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10" indent="-228450" algn="l" defTabSz="9137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10" indent="-228450" algn="l" defTabSz="9137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7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48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3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94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6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27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1130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359" y="0"/>
            <a:ext cx="6562167" cy="11884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362" y="1562142"/>
            <a:ext cx="8722569" cy="42954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7350" y="6548337"/>
            <a:ext cx="262549" cy="1585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0">
                <a:solidFill>
                  <a:schemeClr val="tx2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pPr defTabSz="1218540" fontAlgn="auto">
              <a:spcBef>
                <a:spcPts val="0"/>
              </a:spcBef>
              <a:spcAft>
                <a:spcPts val="0"/>
              </a:spcAft>
            </a:pPr>
            <a:fld id="{F5B7371F-B25E-42BE-91F9-DCD17E1CF49D}" type="slidenum">
              <a:rPr lang="en-US" smtClean="0">
                <a:solidFill>
                  <a:srgbClr val="006BB5"/>
                </a:solidFill>
              </a:rPr>
              <a:pPr defTabSz="121854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6BB5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66231" y="6591454"/>
            <a:ext cx="5795075" cy="1077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1218540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© SAIC. All rights reserved.  </a:t>
            </a:r>
            <a:endParaRPr lang="en-US" sz="7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90360" y="6551009"/>
            <a:ext cx="0" cy="18868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685" y="283964"/>
            <a:ext cx="1479296" cy="6339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83" y="6144768"/>
            <a:ext cx="829003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1089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913878" rtl="0" eaLnBrk="1" latinLnBrk="0" hangingPunct="1">
        <a:spcBef>
          <a:spcPct val="0"/>
        </a:spcBef>
        <a:buNone/>
        <a:defRPr sz="2400" b="0" i="0" kern="1200">
          <a:solidFill>
            <a:schemeClr val="tx2"/>
          </a:solidFill>
          <a:effectLst/>
          <a:latin typeface="Franklin Gothic Demi Cond" charset="0"/>
          <a:ea typeface="Franklin Gothic Demi Cond" charset="0"/>
          <a:cs typeface="Franklin Gothic Demi Cond" charset="0"/>
        </a:defRPr>
      </a:lvl1pPr>
    </p:titleStyle>
    <p:bodyStyle>
      <a:lvl1pPr marL="172946" indent="-172946" algn="l" defTabSz="913878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16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399821" indent="-172946" algn="l" defTabSz="913878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72766" indent="-172946" algn="l" defTabSz="913878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80000"/>
        <a:buFont typeface="Arial"/>
        <a:buChar char="•"/>
        <a:tabLst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40933" indent="-168182" algn="l" defTabSz="913878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207" indent="-228477" algn="l" defTabSz="913878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159" indent="-228477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098" indent="-228477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37" indent="-228477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90" indent="-228477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7" algn="l" defTabSz="9138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8" algn="l" defTabSz="9138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7" algn="l" defTabSz="9138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0" algn="l" defTabSz="9138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4" algn="l" defTabSz="9138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60" algn="l" defTabSz="9138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87" algn="l" defTabSz="9138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1130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353" y="0"/>
            <a:ext cx="6562167" cy="11884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353" y="1562132"/>
            <a:ext cx="8722569" cy="42954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7350" y="6548329"/>
            <a:ext cx="262549" cy="1585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0">
                <a:solidFill>
                  <a:schemeClr val="tx2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pPr defTabSz="1218720" fontAlgn="auto">
              <a:spcBef>
                <a:spcPts val="0"/>
              </a:spcBef>
              <a:spcAft>
                <a:spcPts val="0"/>
              </a:spcAft>
            </a:pPr>
            <a:fld id="{F5B7371F-B25E-42BE-91F9-DCD17E1CF49D}" type="slidenum">
              <a:rPr lang="en-US" smtClean="0">
                <a:solidFill>
                  <a:srgbClr val="006BB5"/>
                </a:solidFill>
              </a:rPr>
              <a:pPr defTabSz="121872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6BB5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66231" y="6591454"/>
            <a:ext cx="5795075" cy="1077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1218720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© SAIC. All rights reserved.  </a:t>
            </a:r>
            <a:endParaRPr lang="en-US" sz="7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90360" y="6551001"/>
            <a:ext cx="0" cy="18868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685" y="283964"/>
            <a:ext cx="1479296" cy="6339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83" y="6144768"/>
            <a:ext cx="829003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1089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914014" rtl="0" eaLnBrk="1" latinLnBrk="0" hangingPunct="1">
        <a:spcBef>
          <a:spcPct val="0"/>
        </a:spcBef>
        <a:buNone/>
        <a:defRPr sz="2400" b="0" i="0" kern="1200">
          <a:solidFill>
            <a:schemeClr val="tx2"/>
          </a:solidFill>
          <a:effectLst/>
          <a:latin typeface="Franklin Gothic Demi Cond" charset="0"/>
          <a:ea typeface="Franklin Gothic Demi Cond" charset="0"/>
          <a:cs typeface="Franklin Gothic Demi Cond" charset="0"/>
        </a:defRPr>
      </a:lvl1pPr>
    </p:titleStyle>
    <p:bodyStyle>
      <a:lvl1pPr marL="172970" indent="-172970" algn="l" defTabSz="914014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16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399881" indent="-172970" algn="l" defTabSz="914014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72850" indent="-172970" algn="l" defTabSz="914014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80000"/>
        <a:buFont typeface="Arial"/>
        <a:buChar char="•"/>
        <a:tabLst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41045" indent="-168206" algn="l" defTabSz="914014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519" indent="-228509" algn="l" defTabSz="914014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534" indent="-228509" algn="l" defTabSz="9140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42" indent="-228509" algn="l" defTabSz="9140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49" indent="-228509" algn="l" defTabSz="9140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66" indent="-228509" algn="l" defTabSz="9140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9" algn="l" defTabSz="9140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4" algn="l" defTabSz="9140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2" algn="l" defTabSz="9140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9" algn="l" defTabSz="9140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46" algn="l" defTabSz="9140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42" algn="l" defTabSz="9140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0" algn="l" defTabSz="9140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39" algn="l" defTabSz="9140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1130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344" y="0"/>
            <a:ext cx="6562167" cy="11884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344" y="1562122"/>
            <a:ext cx="8722569" cy="42954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7350" y="6548319"/>
            <a:ext cx="262549" cy="1585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0">
                <a:solidFill>
                  <a:schemeClr val="tx2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pPr defTabSz="1218930" fontAlgn="auto">
              <a:spcBef>
                <a:spcPts val="0"/>
              </a:spcBef>
              <a:spcAft>
                <a:spcPts val="0"/>
              </a:spcAft>
            </a:pPr>
            <a:fld id="{F5B7371F-B25E-42BE-91F9-DCD17E1CF49D}" type="slidenum">
              <a:rPr lang="en-US" smtClean="0">
                <a:solidFill>
                  <a:srgbClr val="006BB5"/>
                </a:solidFill>
              </a:rPr>
              <a:pPr defTabSz="121893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6BB5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66231" y="6591454"/>
            <a:ext cx="5795075" cy="1077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1218930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© SAIC. All rights reserved.  </a:t>
            </a:r>
            <a:endParaRPr lang="en-US" sz="7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90360" y="6550991"/>
            <a:ext cx="0" cy="18868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685" y="283964"/>
            <a:ext cx="1479296" cy="6339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83" y="6144768"/>
            <a:ext cx="829003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1089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914173" rtl="0" eaLnBrk="1" latinLnBrk="0" hangingPunct="1">
        <a:spcBef>
          <a:spcPct val="0"/>
        </a:spcBef>
        <a:buNone/>
        <a:defRPr sz="2400" b="0" i="0" kern="1200">
          <a:solidFill>
            <a:schemeClr val="tx2"/>
          </a:solidFill>
          <a:effectLst/>
          <a:latin typeface="Franklin Gothic Demi Cond" charset="0"/>
          <a:ea typeface="Franklin Gothic Demi Cond" charset="0"/>
          <a:cs typeface="Franklin Gothic Demi Cond" charset="0"/>
        </a:defRPr>
      </a:lvl1pPr>
    </p:titleStyle>
    <p:bodyStyle>
      <a:lvl1pPr marL="172998" indent="-172998" algn="l" defTabSz="914173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16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399951" indent="-172998" algn="l" defTabSz="914173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72948" indent="-172998" algn="l" defTabSz="914173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80000"/>
        <a:buFont typeface="Arial"/>
        <a:buChar char="•"/>
        <a:tabLst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41176" indent="-168234" algn="l" defTabSz="914173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883" indent="-228546" algn="l" defTabSz="914173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973" indent="-228546" algn="l" defTabSz="9141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6" algn="l" defTabSz="9141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6" indent="-228546" algn="l" defTabSz="9141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8" indent="-228546" algn="l" defTabSz="9141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6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8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8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100" y="202220"/>
            <a:ext cx="78867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11525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244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8" r:id="rId1"/>
    <p:sldLayoutId id="2147485209" r:id="rId2"/>
    <p:sldLayoutId id="2147485210" r:id="rId3"/>
    <p:sldLayoutId id="2147485211" r:id="rId4"/>
    <p:sldLayoutId id="2147485212" r:id="rId5"/>
    <p:sldLayoutId id="214748521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E7982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b="1" kern="1200">
          <a:solidFill>
            <a:srgbClr val="4F8CBD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Wingdings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.AppleSystemUIFont" charset="-12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.AppleSystemUIFont" charset="-12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408" userDrawn="1">
          <p15:clr>
            <a:srgbClr val="F26B43"/>
          </p15:clr>
        </p15:guide>
        <p15:guide id="2" pos="408" userDrawn="1">
          <p15:clr>
            <a:srgbClr val="F26B43"/>
          </p15:clr>
        </p15:guide>
      </p15:sldGuideLst>
    </p:ext>
  </p:extLst>
</p:sldMaster>
</file>

<file path=ppt/slideMasters/slideMaster19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white">
          <a:xfrm>
            <a:off x="0" y="6400800"/>
            <a:ext cx="9144000" cy="457200"/>
          </a:xfrm>
          <a:prstGeom prst="rect">
            <a:avLst/>
          </a:prstGeom>
          <a:solidFill>
            <a:srgbClr val="66AE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333399"/>
              </a:solidFill>
            </a:endParaRPr>
          </a:p>
        </p:txBody>
      </p:sp>
      <p:pic>
        <p:nvPicPr>
          <p:cNvPr id="1027" name="Picture 8" descr="thin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106680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1125"/>
            <a:ext cx="2438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www.vita.virginia.gov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66AE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333399"/>
              </a:solidFill>
            </a:endParaRPr>
          </a:p>
        </p:txBody>
      </p:sp>
      <p:pic>
        <p:nvPicPr>
          <p:cNvPr id="1032" name="Picture 9" descr="VIT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447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Stylized text that says Virginia Information Technologies Agenc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1488"/>
            <a:ext cx="4953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Seal of the Commonwealt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4"/>
          <p:cNvSpPr>
            <a:spLocks noChangeArrowheads="1"/>
          </p:cNvSpPr>
          <p:nvPr/>
        </p:nvSpPr>
        <p:spPr bwMode="auto">
          <a:xfrm>
            <a:off x="8382000" y="6537325"/>
            <a:ext cx="204788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7BD1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18900000" algn="ctr" rotWithShape="0">
                    <a:srgbClr val="093A83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CE5997CE-BB03-4AB3-A010-493892B12718}" type="slidenum">
              <a:rPr lang="en-US" altLang="en-US" sz="1000" smtClean="0">
                <a:solidFill>
                  <a:srgbClr val="FFFFFF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5" r:id="rId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white">
          <a:xfrm>
            <a:off x="0" y="6400800"/>
            <a:ext cx="9144000" cy="457200"/>
          </a:xfrm>
          <a:prstGeom prst="rect">
            <a:avLst/>
          </a:prstGeom>
          <a:solidFill>
            <a:srgbClr val="66AE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333399"/>
              </a:solidFill>
            </a:endParaRPr>
          </a:p>
        </p:txBody>
      </p:sp>
      <p:pic>
        <p:nvPicPr>
          <p:cNvPr id="1027" name="Picture 8" descr="thin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106680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1125"/>
            <a:ext cx="2438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www.vita.virginia.gov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66AE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333399"/>
              </a:solidFill>
            </a:endParaRPr>
          </a:p>
        </p:txBody>
      </p:sp>
      <p:pic>
        <p:nvPicPr>
          <p:cNvPr id="1032" name="Picture 9" descr="VIT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447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Stylized text that says Virginia Information Technologies Agenc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1488"/>
            <a:ext cx="4953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Seal of the Commonwealt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4"/>
          <p:cNvSpPr>
            <a:spLocks noChangeArrowheads="1"/>
          </p:cNvSpPr>
          <p:nvPr/>
        </p:nvSpPr>
        <p:spPr bwMode="auto">
          <a:xfrm>
            <a:off x="8382000" y="6537325"/>
            <a:ext cx="204788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7BD1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18900000" algn="ctr" rotWithShape="0">
                    <a:srgbClr val="093A83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CE5997CE-BB03-4AB3-A010-493892B12718}" type="slidenum">
              <a:rPr lang="en-US" altLang="en-US" sz="1000" smtClean="0">
                <a:solidFill>
                  <a:srgbClr val="FFFFFF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7" r:id="rId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white">
          <a:xfrm>
            <a:off x="0" y="6400800"/>
            <a:ext cx="9144000" cy="457200"/>
          </a:xfrm>
          <a:prstGeom prst="rect">
            <a:avLst/>
          </a:prstGeom>
          <a:solidFill>
            <a:srgbClr val="66AE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333399"/>
              </a:solidFill>
            </a:endParaRPr>
          </a:p>
        </p:txBody>
      </p:sp>
      <p:pic>
        <p:nvPicPr>
          <p:cNvPr id="1027" name="Picture 8" descr="thin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106680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1125"/>
            <a:ext cx="2438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www.vita.virginia.gov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66AE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333399"/>
              </a:solidFill>
            </a:endParaRPr>
          </a:p>
        </p:txBody>
      </p:sp>
      <p:pic>
        <p:nvPicPr>
          <p:cNvPr id="1032" name="Picture 9" descr="VIT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447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Stylized text that says Virginia Information Technologies Agenc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1488"/>
            <a:ext cx="4953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Seal of the Commonwealt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4"/>
          <p:cNvSpPr>
            <a:spLocks noChangeArrowheads="1"/>
          </p:cNvSpPr>
          <p:nvPr/>
        </p:nvSpPr>
        <p:spPr bwMode="auto">
          <a:xfrm>
            <a:off x="8382000" y="6537325"/>
            <a:ext cx="204788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7BD1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18900000" algn="ctr" rotWithShape="0">
                    <a:srgbClr val="093A83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CE5997CE-BB03-4AB3-A010-493892B12718}" type="slidenum">
              <a:rPr lang="en-US" altLang="en-US" sz="1000" smtClean="0">
                <a:solidFill>
                  <a:srgbClr val="FFFFFF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9" r:id="rId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66AE2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68" tIns="45718" rIns="91368" bIns="4571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027" name="Picture 8" descr="thinBann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074909"/>
            <a:ext cx="9144000" cy="73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8" tIns="45718" rIns="9136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5849"/>
            <a:ext cx="2438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91394C3-B05B-42F8-B615-E95116E59C25}" type="datetimeFigureOut">
              <a:rPr lang="en-US" smtClean="0">
                <a:solidFill>
                  <a:srgbClr val="FFFFF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12/6/2018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66AE2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68" tIns="45718" rIns="91368" bIns="4571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032" name="Picture 9" descr="VITA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" y="310620"/>
            <a:ext cx="1447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0" descr="VITAtex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981200" y="477261"/>
            <a:ext cx="4953000" cy="36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1" descr="stateSeal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55842" y="381000"/>
            <a:ext cx="45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8382004" y="6542052"/>
            <a:ext cx="204788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68" tIns="45718" rIns="91368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EEA84AF-5F96-41C2-85FE-8B4ECC357A96}" type="slidenum">
              <a:rPr lang="en-US" sz="1100">
                <a:solidFill>
                  <a:srgbClr val="FFFFFF"/>
                </a:solidFill>
                <a:latin typeface="Verdana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8211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5pPr>
      <a:lvl6pPr marL="456771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6pPr>
      <a:lvl7pPr marL="913584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7pPr>
      <a:lvl8pPr marL="1370376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8pPr>
      <a:lvl9pPr marL="1827168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9pPr>
    </p:titleStyle>
    <p:bodyStyle>
      <a:lvl1pPr marL="342610" indent="-34261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279" indent="-28551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1990" indent="-22840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598760" indent="-228408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5531" indent="-22840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2344" indent="-22840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69136" indent="-22840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5928" indent="-22840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2742" indent="-22840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white">
          <a:xfrm>
            <a:off x="0" y="6400800"/>
            <a:ext cx="9144000" cy="457200"/>
          </a:xfrm>
          <a:prstGeom prst="rect">
            <a:avLst/>
          </a:prstGeom>
          <a:solidFill>
            <a:srgbClr val="66AE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333399"/>
              </a:solidFill>
            </a:endParaRPr>
          </a:p>
        </p:txBody>
      </p:sp>
      <p:pic>
        <p:nvPicPr>
          <p:cNvPr id="1027" name="Picture 8" descr="thin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106680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1125"/>
            <a:ext cx="2438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www.vita.virginia.gov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66AE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333399"/>
              </a:solidFill>
            </a:endParaRPr>
          </a:p>
        </p:txBody>
      </p:sp>
      <p:pic>
        <p:nvPicPr>
          <p:cNvPr id="1032" name="Picture 9" descr="VIT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447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Stylized text that says Virginia Information Technologies Agenc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1488"/>
            <a:ext cx="4953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Seal of the Commonwealt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4"/>
          <p:cNvSpPr>
            <a:spLocks noChangeArrowheads="1"/>
          </p:cNvSpPr>
          <p:nvPr/>
        </p:nvSpPr>
        <p:spPr bwMode="auto">
          <a:xfrm>
            <a:off x="8382000" y="6537325"/>
            <a:ext cx="204788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7BD1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18900000" algn="ctr" rotWithShape="0">
                    <a:srgbClr val="093A83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CE5997CE-BB03-4AB3-A010-493892B12718}" type="slidenum">
              <a:rPr lang="en-US" altLang="en-US" sz="1000" smtClean="0">
                <a:solidFill>
                  <a:srgbClr val="FFFFFF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white">
          <a:xfrm>
            <a:off x="0" y="6400800"/>
            <a:ext cx="9144000" cy="457200"/>
          </a:xfrm>
          <a:prstGeom prst="rect">
            <a:avLst/>
          </a:prstGeom>
          <a:solidFill>
            <a:srgbClr val="66AE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333399"/>
              </a:solidFill>
            </a:endParaRPr>
          </a:p>
        </p:txBody>
      </p:sp>
      <p:pic>
        <p:nvPicPr>
          <p:cNvPr id="1027" name="Picture 8" descr="thin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106680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1125"/>
            <a:ext cx="2438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www.vita.virginia.gov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66AE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333399"/>
              </a:solidFill>
            </a:endParaRPr>
          </a:p>
        </p:txBody>
      </p:sp>
      <p:pic>
        <p:nvPicPr>
          <p:cNvPr id="1032" name="Picture 9" descr="VIT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447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Stylized text that says Virginia Information Technologies Agenc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1488"/>
            <a:ext cx="4953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Seal of the Commonwealt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4"/>
          <p:cNvSpPr>
            <a:spLocks noChangeArrowheads="1"/>
          </p:cNvSpPr>
          <p:nvPr/>
        </p:nvSpPr>
        <p:spPr bwMode="auto">
          <a:xfrm>
            <a:off x="8382000" y="6537325"/>
            <a:ext cx="204788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7BD1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18900000" algn="ctr" rotWithShape="0">
                    <a:srgbClr val="093A83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CE5997CE-BB03-4AB3-A010-493892B12718}" type="slidenum">
              <a:rPr lang="en-US" altLang="en-US" sz="1000" smtClean="0">
                <a:solidFill>
                  <a:srgbClr val="FFFFFF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3" r:id="rId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white">
          <a:xfrm>
            <a:off x="0" y="6400800"/>
            <a:ext cx="9144000" cy="457200"/>
          </a:xfrm>
          <a:prstGeom prst="rect">
            <a:avLst/>
          </a:prstGeom>
          <a:solidFill>
            <a:srgbClr val="66AE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333399"/>
              </a:solidFill>
            </a:endParaRPr>
          </a:p>
        </p:txBody>
      </p:sp>
      <p:pic>
        <p:nvPicPr>
          <p:cNvPr id="1027" name="Picture 8" descr="thin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106680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1125"/>
            <a:ext cx="2438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www.vita.virginia.gov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66AE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333399"/>
              </a:solidFill>
            </a:endParaRPr>
          </a:p>
        </p:txBody>
      </p:sp>
      <p:pic>
        <p:nvPicPr>
          <p:cNvPr id="1032" name="Picture 9" descr="VIT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447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Stylized text that says Virginia Information Technologies Agenc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1488"/>
            <a:ext cx="4953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Seal of the Commonwealt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4"/>
          <p:cNvSpPr>
            <a:spLocks noChangeArrowheads="1"/>
          </p:cNvSpPr>
          <p:nvPr/>
        </p:nvSpPr>
        <p:spPr bwMode="auto">
          <a:xfrm>
            <a:off x="8382000" y="6537325"/>
            <a:ext cx="204788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7BD1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18900000" algn="ctr" rotWithShape="0">
                    <a:srgbClr val="093A83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CE5997CE-BB03-4AB3-A010-493892B12718}" type="slidenum">
              <a:rPr lang="en-US" altLang="en-US" sz="1000" smtClean="0">
                <a:solidFill>
                  <a:srgbClr val="FFFFFF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5" r:id="rId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white">
          <a:xfrm>
            <a:off x="0" y="6400800"/>
            <a:ext cx="9144000" cy="457200"/>
          </a:xfrm>
          <a:prstGeom prst="rect">
            <a:avLst/>
          </a:prstGeom>
          <a:solidFill>
            <a:srgbClr val="66AE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333399"/>
              </a:solidFill>
            </a:endParaRPr>
          </a:p>
        </p:txBody>
      </p:sp>
      <p:pic>
        <p:nvPicPr>
          <p:cNvPr id="1027" name="Picture 8" descr="thin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106680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1125"/>
            <a:ext cx="2438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www.vita.virginia.gov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66AE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333399"/>
              </a:solidFill>
            </a:endParaRPr>
          </a:p>
        </p:txBody>
      </p:sp>
      <p:pic>
        <p:nvPicPr>
          <p:cNvPr id="1032" name="Picture 9" descr="VIT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447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Stylized text that says Virginia Information Technologies Agenc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1488"/>
            <a:ext cx="4953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Seal of the Commonwealt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4"/>
          <p:cNvSpPr>
            <a:spLocks noChangeArrowheads="1"/>
          </p:cNvSpPr>
          <p:nvPr/>
        </p:nvSpPr>
        <p:spPr bwMode="auto">
          <a:xfrm>
            <a:off x="8382000" y="6537325"/>
            <a:ext cx="204788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7BD1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18900000" algn="ctr" rotWithShape="0">
                    <a:srgbClr val="093A83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CE5997CE-BB03-4AB3-A010-493892B12718}" type="slidenum">
              <a:rPr lang="en-US" altLang="en-US" sz="1000" smtClean="0">
                <a:solidFill>
                  <a:srgbClr val="FFFFFF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7" r:id="rId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white">
          <a:xfrm>
            <a:off x="0" y="6400800"/>
            <a:ext cx="9144000" cy="457200"/>
          </a:xfrm>
          <a:prstGeom prst="rect">
            <a:avLst/>
          </a:prstGeom>
          <a:solidFill>
            <a:srgbClr val="66AE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333399"/>
              </a:solidFill>
            </a:endParaRPr>
          </a:p>
        </p:txBody>
      </p:sp>
      <p:pic>
        <p:nvPicPr>
          <p:cNvPr id="1027" name="Picture 8" descr="thin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106680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1125"/>
            <a:ext cx="2438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www.vita.virginia.gov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66AE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333399"/>
              </a:solidFill>
            </a:endParaRPr>
          </a:p>
        </p:txBody>
      </p:sp>
      <p:pic>
        <p:nvPicPr>
          <p:cNvPr id="1032" name="Picture 9" descr="VIT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447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Stylized text that says Virginia Information Technologies Agenc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1488"/>
            <a:ext cx="4953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Seal of the Commonwealt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4"/>
          <p:cNvSpPr>
            <a:spLocks noChangeArrowheads="1"/>
          </p:cNvSpPr>
          <p:nvPr/>
        </p:nvSpPr>
        <p:spPr bwMode="auto">
          <a:xfrm>
            <a:off x="8382000" y="6537325"/>
            <a:ext cx="204788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7BD1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18900000" algn="ctr" rotWithShape="0">
                    <a:srgbClr val="093A83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CE5997CE-BB03-4AB3-A010-493892B12718}" type="slidenum">
              <a:rPr lang="en-US" altLang="en-US" sz="1000" smtClean="0">
                <a:solidFill>
                  <a:srgbClr val="FFFFFF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9" r:id="rId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white">
          <a:xfrm>
            <a:off x="0" y="6400800"/>
            <a:ext cx="9144000" cy="457200"/>
          </a:xfrm>
          <a:prstGeom prst="rect">
            <a:avLst/>
          </a:prstGeom>
          <a:solidFill>
            <a:srgbClr val="66AE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333399"/>
              </a:solidFill>
            </a:endParaRPr>
          </a:p>
        </p:txBody>
      </p:sp>
      <p:pic>
        <p:nvPicPr>
          <p:cNvPr id="1027" name="Picture 8" descr="thin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106680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1125"/>
            <a:ext cx="2438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www.vita.virginia.gov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66AE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333399"/>
              </a:solidFill>
            </a:endParaRPr>
          </a:p>
        </p:txBody>
      </p:sp>
      <p:pic>
        <p:nvPicPr>
          <p:cNvPr id="1032" name="Picture 9" descr="VIT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447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Stylized text that says Virginia Information Technologies Agenc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1488"/>
            <a:ext cx="4953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Seal of the Commonwealt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4"/>
          <p:cNvSpPr>
            <a:spLocks noChangeArrowheads="1"/>
          </p:cNvSpPr>
          <p:nvPr/>
        </p:nvSpPr>
        <p:spPr bwMode="auto">
          <a:xfrm>
            <a:off x="8382000" y="6537325"/>
            <a:ext cx="204788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7BD1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18900000" algn="ctr" rotWithShape="0">
                    <a:srgbClr val="093A83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CE5997CE-BB03-4AB3-A010-493892B12718}" type="slidenum">
              <a:rPr lang="en-US" altLang="en-US" sz="1000" smtClean="0">
                <a:solidFill>
                  <a:srgbClr val="FFFFFF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1" r:id="rId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white">
          <a:xfrm>
            <a:off x="0" y="6400800"/>
            <a:ext cx="9144000" cy="457200"/>
          </a:xfrm>
          <a:prstGeom prst="rect">
            <a:avLst/>
          </a:prstGeom>
          <a:solidFill>
            <a:srgbClr val="66AE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333399"/>
              </a:solidFill>
            </a:endParaRPr>
          </a:p>
        </p:txBody>
      </p:sp>
      <p:pic>
        <p:nvPicPr>
          <p:cNvPr id="1027" name="Picture 8" descr="thin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106680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1125"/>
            <a:ext cx="2438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www.vita.virginia.gov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66AE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333399"/>
              </a:solidFill>
            </a:endParaRPr>
          </a:p>
        </p:txBody>
      </p:sp>
      <p:pic>
        <p:nvPicPr>
          <p:cNvPr id="1032" name="Picture 9" descr="VIT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447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Stylized text that says Virginia Information Technologies Agenc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1488"/>
            <a:ext cx="4953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Seal of the Commonwealt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4"/>
          <p:cNvSpPr>
            <a:spLocks noChangeArrowheads="1"/>
          </p:cNvSpPr>
          <p:nvPr/>
        </p:nvSpPr>
        <p:spPr bwMode="auto">
          <a:xfrm>
            <a:off x="8382000" y="6537325"/>
            <a:ext cx="204788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7BD1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18900000" algn="ctr" rotWithShape="0">
                    <a:srgbClr val="093A83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CE5997CE-BB03-4AB3-A010-493892B12718}" type="slidenum">
              <a:rPr lang="en-US" altLang="en-US" sz="1000" smtClean="0">
                <a:solidFill>
                  <a:srgbClr val="FFFFFF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3" r:id="rId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white">
          <a:xfrm>
            <a:off x="0" y="6400800"/>
            <a:ext cx="9144000" cy="457200"/>
          </a:xfrm>
          <a:prstGeom prst="rect">
            <a:avLst/>
          </a:prstGeom>
          <a:solidFill>
            <a:srgbClr val="66AE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333399"/>
              </a:solidFill>
            </a:endParaRPr>
          </a:p>
        </p:txBody>
      </p:sp>
      <p:pic>
        <p:nvPicPr>
          <p:cNvPr id="1027" name="Picture 8" descr="thin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106680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1125"/>
            <a:ext cx="2438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www.vita.virginia.gov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66AE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333399"/>
              </a:solidFill>
            </a:endParaRPr>
          </a:p>
        </p:txBody>
      </p:sp>
      <p:pic>
        <p:nvPicPr>
          <p:cNvPr id="1032" name="Picture 9" descr="VIT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447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Stylized text that says Virginia Information Technologies Agenc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1488"/>
            <a:ext cx="4953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Seal of the Commonwealt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4"/>
          <p:cNvSpPr>
            <a:spLocks noChangeArrowheads="1"/>
          </p:cNvSpPr>
          <p:nvPr/>
        </p:nvSpPr>
        <p:spPr bwMode="auto">
          <a:xfrm>
            <a:off x="8382000" y="6537325"/>
            <a:ext cx="204788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7BD1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18900000" algn="ctr" rotWithShape="0">
                    <a:srgbClr val="093A83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CE5997CE-BB03-4AB3-A010-493892B12718}" type="slidenum">
              <a:rPr lang="en-US" altLang="en-US" sz="1000" smtClean="0">
                <a:solidFill>
                  <a:srgbClr val="FFFFFF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5" r:id="rId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white">
          <a:xfrm>
            <a:off x="0" y="6400800"/>
            <a:ext cx="9144000" cy="457200"/>
          </a:xfrm>
          <a:prstGeom prst="rect">
            <a:avLst/>
          </a:prstGeom>
          <a:solidFill>
            <a:srgbClr val="66AE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333399"/>
              </a:solidFill>
            </a:endParaRPr>
          </a:p>
        </p:txBody>
      </p:sp>
      <p:pic>
        <p:nvPicPr>
          <p:cNvPr id="1027" name="Picture 8" descr="thin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106680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1125"/>
            <a:ext cx="2438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www.vita.virginia.gov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66AE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333399"/>
              </a:solidFill>
            </a:endParaRPr>
          </a:p>
        </p:txBody>
      </p:sp>
      <p:pic>
        <p:nvPicPr>
          <p:cNvPr id="1032" name="Picture 9" descr="VIT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447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Stylized text that says Virginia Information Technologies Agenc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1488"/>
            <a:ext cx="4953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Seal of the Commonwealt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4"/>
          <p:cNvSpPr>
            <a:spLocks noChangeArrowheads="1"/>
          </p:cNvSpPr>
          <p:nvPr/>
        </p:nvSpPr>
        <p:spPr bwMode="auto">
          <a:xfrm>
            <a:off x="8382000" y="6537325"/>
            <a:ext cx="204788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7BD1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18900000" algn="ctr" rotWithShape="0">
                    <a:srgbClr val="093A83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CE5997CE-BB03-4AB3-A010-493892B12718}" type="slidenum">
              <a:rPr lang="en-US" altLang="en-US" sz="1000" smtClean="0">
                <a:solidFill>
                  <a:srgbClr val="FFFFFF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7" r:id="rId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white">
          <a:xfrm>
            <a:off x="0" y="6400800"/>
            <a:ext cx="9144000" cy="457200"/>
          </a:xfrm>
          <a:prstGeom prst="rect">
            <a:avLst/>
          </a:prstGeom>
          <a:solidFill>
            <a:srgbClr val="66AE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333399"/>
              </a:solidFill>
            </a:endParaRPr>
          </a:p>
        </p:txBody>
      </p:sp>
      <p:pic>
        <p:nvPicPr>
          <p:cNvPr id="1027" name="Picture 8" descr="thin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106680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1125"/>
            <a:ext cx="2438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www.vita.virginia.gov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66AE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333399"/>
              </a:solidFill>
            </a:endParaRPr>
          </a:p>
        </p:txBody>
      </p:sp>
      <p:pic>
        <p:nvPicPr>
          <p:cNvPr id="1032" name="Picture 9" descr="VIT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447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Stylized text that says Virginia Information Technologies Agenc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1488"/>
            <a:ext cx="4953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Seal of the Commonwealt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4"/>
          <p:cNvSpPr>
            <a:spLocks noChangeArrowheads="1"/>
          </p:cNvSpPr>
          <p:nvPr/>
        </p:nvSpPr>
        <p:spPr bwMode="auto">
          <a:xfrm>
            <a:off x="8382000" y="6537325"/>
            <a:ext cx="204788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7BD1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18900000" algn="ctr" rotWithShape="0">
                    <a:srgbClr val="093A83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CE5997CE-BB03-4AB3-A010-493892B12718}" type="slidenum">
              <a:rPr lang="en-US" altLang="en-US" sz="1000" smtClean="0">
                <a:solidFill>
                  <a:srgbClr val="FFFFFF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9" r:id="rId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white">
          <a:xfrm>
            <a:off x="0" y="6400800"/>
            <a:ext cx="9144000" cy="457200"/>
          </a:xfrm>
          <a:prstGeom prst="rect">
            <a:avLst/>
          </a:prstGeom>
          <a:solidFill>
            <a:srgbClr val="66AE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333399"/>
              </a:solidFill>
            </a:endParaRPr>
          </a:p>
        </p:txBody>
      </p:sp>
      <p:pic>
        <p:nvPicPr>
          <p:cNvPr id="1027" name="Picture 8" descr="thin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106680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1125"/>
            <a:ext cx="2438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www.vita.virginia.gov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66AE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333399"/>
              </a:solidFill>
            </a:endParaRPr>
          </a:p>
        </p:txBody>
      </p:sp>
      <p:pic>
        <p:nvPicPr>
          <p:cNvPr id="1032" name="Picture 9" descr="VIT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447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Stylized text that says Virginia Information Technologies Agenc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1488"/>
            <a:ext cx="4953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Seal of the Commonwealt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4"/>
          <p:cNvSpPr>
            <a:spLocks noChangeArrowheads="1"/>
          </p:cNvSpPr>
          <p:nvPr/>
        </p:nvSpPr>
        <p:spPr bwMode="auto">
          <a:xfrm>
            <a:off x="8382000" y="6537325"/>
            <a:ext cx="204788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7BD1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18900000" algn="ctr" rotWithShape="0">
                    <a:srgbClr val="093A83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CE5997CE-BB03-4AB3-A010-493892B12718}" type="slidenum">
              <a:rPr lang="en-US" altLang="en-US" sz="1000" smtClean="0">
                <a:solidFill>
                  <a:srgbClr val="FFFFFF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1" r:id="rId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white">
          <a:xfrm>
            <a:off x="0" y="6400800"/>
            <a:ext cx="9144000" cy="457200"/>
          </a:xfrm>
          <a:prstGeom prst="rect">
            <a:avLst/>
          </a:prstGeom>
          <a:solidFill>
            <a:srgbClr val="66AE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333399"/>
              </a:solidFill>
            </a:endParaRPr>
          </a:p>
        </p:txBody>
      </p:sp>
      <p:pic>
        <p:nvPicPr>
          <p:cNvPr id="1027" name="Picture 8" descr="thin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106680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1125"/>
            <a:ext cx="2438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www.vita.virginia.gov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66AE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333399"/>
              </a:solidFill>
            </a:endParaRPr>
          </a:p>
        </p:txBody>
      </p:sp>
      <p:pic>
        <p:nvPicPr>
          <p:cNvPr id="1032" name="Picture 9" descr="VIT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447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Stylized text that says Virginia Information Technologies Agenc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1488"/>
            <a:ext cx="4953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Seal of the Commonwealt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4"/>
          <p:cNvSpPr>
            <a:spLocks noChangeArrowheads="1"/>
          </p:cNvSpPr>
          <p:nvPr/>
        </p:nvSpPr>
        <p:spPr bwMode="auto">
          <a:xfrm>
            <a:off x="8382000" y="6537325"/>
            <a:ext cx="204788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7BD1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18900000" algn="ctr" rotWithShape="0">
                    <a:srgbClr val="093A83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CE5997CE-BB03-4AB3-A010-493892B12718}" type="slidenum">
              <a:rPr lang="en-US" altLang="en-US" sz="1000" smtClean="0">
                <a:solidFill>
                  <a:srgbClr val="FFFFFF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3" r:id="rId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white">
          <a:xfrm>
            <a:off x="0" y="6400800"/>
            <a:ext cx="9144000" cy="457200"/>
          </a:xfrm>
          <a:prstGeom prst="rect">
            <a:avLst/>
          </a:prstGeom>
          <a:solidFill>
            <a:srgbClr val="66AE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333399"/>
              </a:solidFill>
            </a:endParaRPr>
          </a:p>
        </p:txBody>
      </p:sp>
      <p:pic>
        <p:nvPicPr>
          <p:cNvPr id="1027" name="Picture 8" descr="thin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106680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1125"/>
            <a:ext cx="2438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www.vita.virginia.gov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66AE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333399"/>
              </a:solidFill>
            </a:endParaRPr>
          </a:p>
        </p:txBody>
      </p:sp>
      <p:pic>
        <p:nvPicPr>
          <p:cNvPr id="1032" name="Picture 9" descr="VIT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447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Stylized text that says Virginia Information Technologies Agenc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1488"/>
            <a:ext cx="4953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Seal of the Commonwealt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4"/>
          <p:cNvSpPr>
            <a:spLocks noChangeArrowheads="1"/>
          </p:cNvSpPr>
          <p:nvPr/>
        </p:nvSpPr>
        <p:spPr bwMode="auto">
          <a:xfrm>
            <a:off x="8382000" y="6537325"/>
            <a:ext cx="204788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7BD1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18900000" algn="ctr" rotWithShape="0">
                    <a:srgbClr val="093A83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CE5997CE-BB03-4AB3-A010-493892B12718}" type="slidenum">
              <a:rPr lang="en-US" altLang="en-US" sz="1000" smtClean="0">
                <a:solidFill>
                  <a:srgbClr val="FFFFFF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5" r:id="rId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9727" y="1146175"/>
            <a:ext cx="8472488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1827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3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08971" y="6405761"/>
            <a:ext cx="3486151" cy="28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18" rIns="0" bIns="45718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accent5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939598"/>
              </a:solidFill>
            </a:endParaRPr>
          </a:p>
        </p:txBody>
      </p:sp>
      <p:sp>
        <p:nvSpPr>
          <p:cNvPr id="9220" name="Title Placeholder 1"/>
          <p:cNvSpPr>
            <a:spLocks noGrp="1"/>
          </p:cNvSpPr>
          <p:nvPr>
            <p:ph type="title"/>
          </p:nvPr>
        </p:nvSpPr>
        <p:spPr bwMode="auto">
          <a:xfrm>
            <a:off x="341316" y="341313"/>
            <a:ext cx="84709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8" rIns="0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8951" y="6396039"/>
            <a:ext cx="320675" cy="290512"/>
          </a:xfrm>
          <a:prstGeom prst="rect">
            <a:avLst/>
          </a:prstGeom>
        </p:spPr>
        <p:txBody>
          <a:bodyPr vert="horz" wrap="square" lIns="0" tIns="45718" rIns="0" bIns="45718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939598"/>
                </a:solidFill>
                <a:cs typeface="Arial" pitchFamily="34" charset="0"/>
              </a:defRPr>
            </a:lvl1pPr>
          </a:lstStyle>
          <a:p>
            <a:fld id="{02A92B93-F6C6-46EE-A309-AC9736FAD5B5}" type="slidenum">
              <a:rPr lang="en-US" altLang="en-US">
                <a:latin typeface="Arial" pitchFamily="34" charset="0"/>
                <a:ea typeface="ＭＳ Ｐゴシック" pitchFamily="34" charset="-128"/>
              </a:rPr>
              <a:pPr/>
              <a:t>‹#›</a:t>
            </a:fld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1764123" y="6402349"/>
            <a:ext cx="639763" cy="284163"/>
          </a:xfrm>
          <a:prstGeom prst="rect">
            <a:avLst/>
          </a:prstGeom>
        </p:spPr>
        <p:txBody>
          <a:bodyPr vert="horz" lIns="0" tIns="45718" rIns="0" bIns="45718" rtlCol="0" anchor="b"/>
          <a:lstStyle>
            <a:lvl1pPr algn="r">
              <a:defRPr sz="8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>
              <a:solidFill>
                <a:srgbClr val="939598"/>
              </a:solidFill>
            </a:endParaRPr>
          </a:p>
        </p:txBody>
      </p:sp>
      <p:sp>
        <p:nvSpPr>
          <p:cNvPr id="1031" name="TextBox 1"/>
          <p:cNvSpPr txBox="1">
            <a:spLocks noChangeArrowheads="1"/>
          </p:cNvSpPr>
          <p:nvPr/>
        </p:nvSpPr>
        <p:spPr bwMode="auto">
          <a:xfrm>
            <a:off x="9702800" y="628649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900" dirty="0" smtClean="0">
              <a:solidFill>
                <a:srgbClr val="000000"/>
              </a:solidFill>
            </a:endParaRPr>
          </a:p>
        </p:txBody>
      </p:sp>
      <p:grpSp>
        <p:nvGrpSpPr>
          <p:cNvPr id="9224" name="Group 60"/>
          <p:cNvGrpSpPr>
            <a:grpSpLocks noChangeAspect="1"/>
          </p:cNvGrpSpPr>
          <p:nvPr/>
        </p:nvGrpSpPr>
        <p:grpSpPr bwMode="auto">
          <a:xfrm>
            <a:off x="317579" y="6335676"/>
            <a:ext cx="1389063" cy="288925"/>
            <a:chOff x="2336800" y="2667000"/>
            <a:chExt cx="3098800" cy="646113"/>
          </a:xfrm>
        </p:grpSpPr>
        <p:sp>
          <p:nvSpPr>
            <p:cNvPr id="9225" name="AutoShape 1"/>
            <p:cNvSpPr>
              <a:spLocks/>
            </p:cNvSpPr>
            <p:nvPr/>
          </p:nvSpPr>
          <p:spPr bwMode="auto">
            <a:xfrm>
              <a:off x="2349500" y="2857500"/>
              <a:ext cx="3086100" cy="455613"/>
            </a:xfrm>
            <a:custGeom>
              <a:avLst/>
              <a:gdLst>
                <a:gd name="T0" fmla="*/ 2147483647 w 21600"/>
                <a:gd name="T1" fmla="*/ 2147483647 h 21599"/>
                <a:gd name="T2" fmla="*/ 2147483647 w 21600"/>
                <a:gd name="T3" fmla="*/ 2147483647 h 21599"/>
                <a:gd name="T4" fmla="*/ 2147483647 w 21600"/>
                <a:gd name="T5" fmla="*/ 2147483647 h 21599"/>
                <a:gd name="T6" fmla="*/ 2147483647 w 21600"/>
                <a:gd name="T7" fmla="*/ 2147483647 h 21599"/>
                <a:gd name="T8" fmla="*/ 2147483647 w 21600"/>
                <a:gd name="T9" fmla="*/ 2147483647 h 21599"/>
                <a:gd name="T10" fmla="*/ 2147483647 w 21600"/>
                <a:gd name="T11" fmla="*/ 2147483647 h 21599"/>
                <a:gd name="T12" fmla="*/ 2147483647 w 21600"/>
                <a:gd name="T13" fmla="*/ 2147483647 h 21599"/>
                <a:gd name="T14" fmla="*/ 2147483647 w 21600"/>
                <a:gd name="T15" fmla="*/ 2147483647 h 21599"/>
                <a:gd name="T16" fmla="*/ 2147483647 w 21600"/>
                <a:gd name="T17" fmla="*/ 2147483647 h 21599"/>
                <a:gd name="T18" fmla="*/ 2147483647 w 21600"/>
                <a:gd name="T19" fmla="*/ 2147483647 h 21599"/>
                <a:gd name="T20" fmla="*/ 2147483647 w 21600"/>
                <a:gd name="T21" fmla="*/ 2147483647 h 21599"/>
                <a:gd name="T22" fmla="*/ 2147483647 w 21600"/>
                <a:gd name="T23" fmla="*/ 0 h 21599"/>
                <a:gd name="T24" fmla="*/ 2147483647 w 21600"/>
                <a:gd name="T25" fmla="*/ 2147483647 h 21599"/>
                <a:gd name="T26" fmla="*/ 2147483647 w 21600"/>
                <a:gd name="T27" fmla="*/ 2147483647 h 21599"/>
                <a:gd name="T28" fmla="*/ 2147483647 w 21600"/>
                <a:gd name="T29" fmla="*/ 2147483647 h 21599"/>
                <a:gd name="T30" fmla="*/ 2147483647 w 21600"/>
                <a:gd name="T31" fmla="*/ 2147483647 h 21599"/>
                <a:gd name="T32" fmla="*/ 2147483647 w 21600"/>
                <a:gd name="T33" fmla="*/ 2147483647 h 21599"/>
                <a:gd name="T34" fmla="*/ 2147483647 w 21600"/>
                <a:gd name="T35" fmla="*/ 2147483647 h 21599"/>
                <a:gd name="T36" fmla="*/ 2147483647 w 21600"/>
                <a:gd name="T37" fmla="*/ 2147483647 h 21599"/>
                <a:gd name="T38" fmla="*/ 2147483647 w 21600"/>
                <a:gd name="T39" fmla="*/ 2147483647 h 21599"/>
                <a:gd name="T40" fmla="*/ 2147483647 w 21600"/>
                <a:gd name="T41" fmla="*/ 2147483647 h 21599"/>
                <a:gd name="T42" fmla="*/ 2147483647 w 21600"/>
                <a:gd name="T43" fmla="*/ 2147483647 h 21599"/>
                <a:gd name="T44" fmla="*/ 2147483647 w 21600"/>
                <a:gd name="T45" fmla="*/ 2147483647 h 21599"/>
                <a:gd name="T46" fmla="*/ 2147483647 w 21600"/>
                <a:gd name="T47" fmla="*/ 2147483647 h 21599"/>
                <a:gd name="T48" fmla="*/ 2147483647 w 21600"/>
                <a:gd name="T49" fmla="*/ 2147483647 h 21599"/>
                <a:gd name="T50" fmla="*/ 2147483647 w 21600"/>
                <a:gd name="T51" fmla="*/ 2147483647 h 21599"/>
                <a:gd name="T52" fmla="*/ 2147483647 w 21600"/>
                <a:gd name="T53" fmla="*/ 2147483647 h 21599"/>
                <a:gd name="T54" fmla="*/ 2147483647 w 21600"/>
                <a:gd name="T55" fmla="*/ 2147483647 h 21599"/>
                <a:gd name="T56" fmla="*/ 2147483647 w 21600"/>
                <a:gd name="T57" fmla="*/ 2147483647 h 21599"/>
                <a:gd name="T58" fmla="*/ 2147483647 w 21600"/>
                <a:gd name="T59" fmla="*/ 2147483647 h 21599"/>
                <a:gd name="T60" fmla="*/ 2147483647 w 21600"/>
                <a:gd name="T61" fmla="*/ 2147483647 h 21599"/>
                <a:gd name="T62" fmla="*/ 2147483647 w 21600"/>
                <a:gd name="T63" fmla="*/ 2147483647 h 21599"/>
                <a:gd name="T64" fmla="*/ 2147483647 w 21600"/>
                <a:gd name="T65" fmla="*/ 2147483647 h 21599"/>
                <a:gd name="T66" fmla="*/ 2147483647 w 21600"/>
                <a:gd name="T67" fmla="*/ 2147483647 h 21599"/>
                <a:gd name="T68" fmla="*/ 2147483647 w 21600"/>
                <a:gd name="T69" fmla="*/ 2147483647 h 21599"/>
                <a:gd name="T70" fmla="*/ 2147483647 w 21600"/>
                <a:gd name="T71" fmla="*/ 2147483647 h 21599"/>
                <a:gd name="T72" fmla="*/ 2147483647 w 21600"/>
                <a:gd name="T73" fmla="*/ 2147483647 h 21599"/>
                <a:gd name="T74" fmla="*/ 2147483647 w 21600"/>
                <a:gd name="T75" fmla="*/ 2147483647 h 21599"/>
                <a:gd name="T76" fmla="*/ 2147483647 w 21600"/>
                <a:gd name="T77" fmla="*/ 2147483647 h 21599"/>
                <a:gd name="T78" fmla="*/ 2147483647 w 21600"/>
                <a:gd name="T79" fmla="*/ 2147483647 h 21599"/>
                <a:gd name="T80" fmla="*/ 2147483647 w 21600"/>
                <a:gd name="T81" fmla="*/ 2147483647 h 21599"/>
                <a:gd name="T82" fmla="*/ 2147483647 w 21600"/>
                <a:gd name="T83" fmla="*/ 2147483647 h 21599"/>
                <a:gd name="T84" fmla="*/ 2147483647 w 21600"/>
                <a:gd name="T85" fmla="*/ 2147483647 h 21599"/>
                <a:gd name="T86" fmla="*/ 2147483647 w 21600"/>
                <a:gd name="T87" fmla="*/ 2147483647 h 21599"/>
                <a:gd name="T88" fmla="*/ 2147483647 w 21600"/>
                <a:gd name="T89" fmla="*/ 2147483647 h 21599"/>
                <a:gd name="T90" fmla="*/ 2147483647 w 21600"/>
                <a:gd name="T91" fmla="*/ 2147483647 h 21599"/>
                <a:gd name="T92" fmla="*/ 2147483647 w 21600"/>
                <a:gd name="T93" fmla="*/ 2147483647 h 215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600" h="21599">
                  <a:moveTo>
                    <a:pt x="0" y="21169"/>
                  </a:moveTo>
                  <a:lnTo>
                    <a:pt x="679" y="21169"/>
                  </a:lnTo>
                  <a:lnTo>
                    <a:pt x="679" y="8241"/>
                  </a:lnTo>
                  <a:lnTo>
                    <a:pt x="0" y="8241"/>
                  </a:lnTo>
                  <a:lnTo>
                    <a:pt x="0" y="21169"/>
                  </a:lnTo>
                  <a:close/>
                  <a:moveTo>
                    <a:pt x="2405" y="7812"/>
                  </a:moveTo>
                  <a:cubicBezTo>
                    <a:pt x="2140" y="7812"/>
                    <a:pt x="1950" y="8341"/>
                    <a:pt x="1793" y="9904"/>
                  </a:cubicBezTo>
                  <a:lnTo>
                    <a:pt x="1786" y="9904"/>
                  </a:lnTo>
                  <a:lnTo>
                    <a:pt x="1786" y="8241"/>
                  </a:lnTo>
                  <a:lnTo>
                    <a:pt x="1107" y="8241"/>
                  </a:lnTo>
                  <a:lnTo>
                    <a:pt x="1107" y="21169"/>
                  </a:lnTo>
                  <a:lnTo>
                    <a:pt x="1786" y="21169"/>
                  </a:lnTo>
                  <a:lnTo>
                    <a:pt x="1786" y="14466"/>
                  </a:lnTo>
                  <a:cubicBezTo>
                    <a:pt x="1786" y="12853"/>
                    <a:pt x="1864" y="11467"/>
                    <a:pt x="2140" y="11467"/>
                  </a:cubicBezTo>
                  <a:cubicBezTo>
                    <a:pt x="2476" y="11467"/>
                    <a:pt x="2446" y="13635"/>
                    <a:pt x="2446" y="14869"/>
                  </a:cubicBezTo>
                  <a:lnTo>
                    <a:pt x="2446" y="21169"/>
                  </a:lnTo>
                  <a:lnTo>
                    <a:pt x="3124" y="21169"/>
                  </a:lnTo>
                  <a:lnTo>
                    <a:pt x="3124" y="13181"/>
                  </a:lnTo>
                  <a:cubicBezTo>
                    <a:pt x="3124" y="10005"/>
                    <a:pt x="2919" y="7812"/>
                    <a:pt x="2405" y="7812"/>
                  </a:cubicBezTo>
                  <a:close/>
                  <a:moveTo>
                    <a:pt x="3814" y="2067"/>
                  </a:moveTo>
                  <a:cubicBezTo>
                    <a:pt x="3628" y="3503"/>
                    <a:pt x="3620" y="4813"/>
                    <a:pt x="3620" y="6602"/>
                  </a:cubicBezTo>
                  <a:lnTo>
                    <a:pt x="3620" y="8241"/>
                  </a:lnTo>
                  <a:lnTo>
                    <a:pt x="3382" y="8241"/>
                  </a:lnTo>
                  <a:lnTo>
                    <a:pt x="3382" y="12023"/>
                  </a:lnTo>
                  <a:lnTo>
                    <a:pt x="3620" y="12023"/>
                  </a:lnTo>
                  <a:lnTo>
                    <a:pt x="3620" y="21169"/>
                  </a:lnTo>
                  <a:lnTo>
                    <a:pt x="4299" y="21169"/>
                  </a:lnTo>
                  <a:lnTo>
                    <a:pt x="4299" y="12023"/>
                  </a:lnTo>
                  <a:lnTo>
                    <a:pt x="4772" y="12023"/>
                  </a:lnTo>
                  <a:lnTo>
                    <a:pt x="4772" y="8241"/>
                  </a:lnTo>
                  <a:lnTo>
                    <a:pt x="4299" y="8241"/>
                  </a:lnTo>
                  <a:lnTo>
                    <a:pt x="4299" y="6150"/>
                  </a:lnTo>
                  <a:cubicBezTo>
                    <a:pt x="4299" y="4687"/>
                    <a:pt x="4359" y="3982"/>
                    <a:pt x="4534" y="3982"/>
                  </a:cubicBezTo>
                  <a:cubicBezTo>
                    <a:pt x="4623" y="3982"/>
                    <a:pt x="4694" y="4184"/>
                    <a:pt x="4773" y="4410"/>
                  </a:cubicBezTo>
                  <a:lnTo>
                    <a:pt x="4773" y="453"/>
                  </a:lnTo>
                  <a:cubicBezTo>
                    <a:pt x="4679" y="126"/>
                    <a:pt x="4586" y="0"/>
                    <a:pt x="4482" y="0"/>
                  </a:cubicBezTo>
                  <a:cubicBezTo>
                    <a:pt x="4225" y="-1"/>
                    <a:pt x="3982" y="731"/>
                    <a:pt x="3814" y="2067"/>
                  </a:cubicBezTo>
                  <a:close/>
                  <a:moveTo>
                    <a:pt x="5992" y="7812"/>
                  </a:moveTo>
                  <a:cubicBezTo>
                    <a:pt x="5377" y="7812"/>
                    <a:pt x="4840" y="10307"/>
                    <a:pt x="4840" y="14718"/>
                  </a:cubicBezTo>
                  <a:cubicBezTo>
                    <a:pt x="4840" y="19129"/>
                    <a:pt x="5380" y="21598"/>
                    <a:pt x="5992" y="21598"/>
                  </a:cubicBezTo>
                  <a:cubicBezTo>
                    <a:pt x="6607" y="21598"/>
                    <a:pt x="7144" y="19104"/>
                    <a:pt x="7144" y="14718"/>
                  </a:cubicBezTo>
                  <a:cubicBezTo>
                    <a:pt x="7144" y="10307"/>
                    <a:pt x="6607" y="7812"/>
                    <a:pt x="5992" y="7812"/>
                  </a:cubicBezTo>
                  <a:close/>
                  <a:moveTo>
                    <a:pt x="5992" y="17616"/>
                  </a:moveTo>
                  <a:cubicBezTo>
                    <a:pt x="5716" y="17616"/>
                    <a:pt x="5556" y="16356"/>
                    <a:pt x="5556" y="14718"/>
                  </a:cubicBezTo>
                  <a:cubicBezTo>
                    <a:pt x="5556" y="13130"/>
                    <a:pt x="5716" y="11794"/>
                    <a:pt x="5992" y="11794"/>
                  </a:cubicBezTo>
                  <a:cubicBezTo>
                    <a:pt x="6268" y="11794"/>
                    <a:pt x="6428" y="13131"/>
                    <a:pt x="6428" y="14718"/>
                  </a:cubicBezTo>
                  <a:cubicBezTo>
                    <a:pt x="6428" y="16356"/>
                    <a:pt x="6268" y="17616"/>
                    <a:pt x="5992" y="17616"/>
                  </a:cubicBezTo>
                  <a:close/>
                  <a:moveTo>
                    <a:pt x="8117" y="10358"/>
                  </a:moveTo>
                  <a:lnTo>
                    <a:pt x="8110" y="10358"/>
                  </a:lnTo>
                  <a:lnTo>
                    <a:pt x="8110" y="8241"/>
                  </a:lnTo>
                  <a:lnTo>
                    <a:pt x="7431" y="8241"/>
                  </a:lnTo>
                  <a:lnTo>
                    <a:pt x="7431" y="21171"/>
                  </a:lnTo>
                  <a:lnTo>
                    <a:pt x="8110" y="21171"/>
                  </a:lnTo>
                  <a:lnTo>
                    <a:pt x="8110" y="15952"/>
                  </a:lnTo>
                  <a:cubicBezTo>
                    <a:pt x="8110" y="13735"/>
                    <a:pt x="8203" y="12047"/>
                    <a:pt x="8580" y="12047"/>
                  </a:cubicBezTo>
                  <a:cubicBezTo>
                    <a:pt x="8684" y="12047"/>
                    <a:pt x="8773" y="12121"/>
                    <a:pt x="8866" y="12475"/>
                  </a:cubicBezTo>
                  <a:lnTo>
                    <a:pt x="8866" y="8063"/>
                  </a:lnTo>
                  <a:lnTo>
                    <a:pt x="8736" y="8063"/>
                  </a:lnTo>
                  <a:cubicBezTo>
                    <a:pt x="8471" y="8064"/>
                    <a:pt x="8248" y="8771"/>
                    <a:pt x="8117" y="10358"/>
                  </a:cubicBezTo>
                  <a:close/>
                  <a:moveTo>
                    <a:pt x="11693" y="7812"/>
                  </a:moveTo>
                  <a:cubicBezTo>
                    <a:pt x="11432" y="7812"/>
                    <a:pt x="11174" y="8671"/>
                    <a:pt x="11044" y="10283"/>
                  </a:cubicBezTo>
                  <a:cubicBezTo>
                    <a:pt x="10906" y="8569"/>
                    <a:pt x="10667" y="7812"/>
                    <a:pt x="10392" y="7812"/>
                  </a:cubicBezTo>
                  <a:cubicBezTo>
                    <a:pt x="10146" y="7812"/>
                    <a:pt x="9948" y="8417"/>
                    <a:pt x="9788" y="9854"/>
                  </a:cubicBezTo>
                  <a:lnTo>
                    <a:pt x="9780" y="9854"/>
                  </a:lnTo>
                  <a:lnTo>
                    <a:pt x="9780" y="8241"/>
                  </a:lnTo>
                  <a:lnTo>
                    <a:pt x="9102" y="8241"/>
                  </a:lnTo>
                  <a:lnTo>
                    <a:pt x="9102" y="21169"/>
                  </a:lnTo>
                  <a:lnTo>
                    <a:pt x="9780" y="21169"/>
                  </a:lnTo>
                  <a:lnTo>
                    <a:pt x="9780" y="14996"/>
                  </a:lnTo>
                  <a:cubicBezTo>
                    <a:pt x="9780" y="13559"/>
                    <a:pt x="9780" y="11366"/>
                    <a:pt x="10082" y="11366"/>
                  </a:cubicBezTo>
                  <a:cubicBezTo>
                    <a:pt x="10384" y="11366"/>
                    <a:pt x="10384" y="13559"/>
                    <a:pt x="10384" y="14996"/>
                  </a:cubicBezTo>
                  <a:lnTo>
                    <a:pt x="10384" y="21169"/>
                  </a:lnTo>
                  <a:lnTo>
                    <a:pt x="11063" y="21169"/>
                  </a:lnTo>
                  <a:lnTo>
                    <a:pt x="11063" y="14996"/>
                  </a:lnTo>
                  <a:cubicBezTo>
                    <a:pt x="11063" y="13459"/>
                    <a:pt x="11074" y="11467"/>
                    <a:pt x="11387" y="11467"/>
                  </a:cubicBezTo>
                  <a:cubicBezTo>
                    <a:pt x="11674" y="11467"/>
                    <a:pt x="11667" y="13659"/>
                    <a:pt x="11667" y="14996"/>
                  </a:cubicBezTo>
                  <a:lnTo>
                    <a:pt x="11667" y="21169"/>
                  </a:lnTo>
                  <a:lnTo>
                    <a:pt x="12345" y="21169"/>
                  </a:lnTo>
                  <a:lnTo>
                    <a:pt x="12345" y="12927"/>
                  </a:lnTo>
                  <a:cubicBezTo>
                    <a:pt x="12345" y="9955"/>
                    <a:pt x="12177" y="7812"/>
                    <a:pt x="11693" y="7812"/>
                  </a:cubicBezTo>
                  <a:close/>
                  <a:moveTo>
                    <a:pt x="14184" y="9501"/>
                  </a:moveTo>
                  <a:cubicBezTo>
                    <a:pt x="14042" y="8367"/>
                    <a:pt x="13811" y="7812"/>
                    <a:pt x="13591" y="7812"/>
                  </a:cubicBezTo>
                  <a:cubicBezTo>
                    <a:pt x="13024" y="7812"/>
                    <a:pt x="12633" y="10988"/>
                    <a:pt x="12633" y="14692"/>
                  </a:cubicBezTo>
                  <a:cubicBezTo>
                    <a:pt x="12633" y="18398"/>
                    <a:pt x="13032" y="21598"/>
                    <a:pt x="13598" y="21598"/>
                  </a:cubicBezTo>
                  <a:cubicBezTo>
                    <a:pt x="13822" y="21598"/>
                    <a:pt x="14057" y="21020"/>
                    <a:pt x="14176" y="19734"/>
                  </a:cubicBezTo>
                  <a:lnTo>
                    <a:pt x="14184" y="19734"/>
                  </a:lnTo>
                  <a:lnTo>
                    <a:pt x="14184" y="21169"/>
                  </a:lnTo>
                  <a:lnTo>
                    <a:pt x="14862" y="21169"/>
                  </a:lnTo>
                  <a:lnTo>
                    <a:pt x="14862" y="8241"/>
                  </a:lnTo>
                  <a:lnTo>
                    <a:pt x="14184" y="8241"/>
                  </a:lnTo>
                  <a:lnTo>
                    <a:pt x="14184" y="9501"/>
                  </a:lnTo>
                  <a:close/>
                  <a:moveTo>
                    <a:pt x="13770" y="17616"/>
                  </a:moveTo>
                  <a:cubicBezTo>
                    <a:pt x="13494" y="17616"/>
                    <a:pt x="13334" y="16356"/>
                    <a:pt x="13334" y="14718"/>
                  </a:cubicBezTo>
                  <a:cubicBezTo>
                    <a:pt x="13334" y="13129"/>
                    <a:pt x="13494" y="11794"/>
                    <a:pt x="13770" y="11794"/>
                  </a:cubicBezTo>
                  <a:cubicBezTo>
                    <a:pt x="14046" y="11794"/>
                    <a:pt x="14206" y="13130"/>
                    <a:pt x="14206" y="14718"/>
                  </a:cubicBezTo>
                  <a:cubicBezTo>
                    <a:pt x="14206" y="16356"/>
                    <a:pt x="14046" y="17616"/>
                    <a:pt x="13770" y="17616"/>
                  </a:cubicBezTo>
                  <a:close/>
                  <a:moveTo>
                    <a:pt x="16037" y="4360"/>
                  </a:moveTo>
                  <a:lnTo>
                    <a:pt x="15358" y="4360"/>
                  </a:lnTo>
                  <a:lnTo>
                    <a:pt x="15358" y="8241"/>
                  </a:lnTo>
                  <a:lnTo>
                    <a:pt x="15138" y="8241"/>
                  </a:lnTo>
                  <a:lnTo>
                    <a:pt x="15138" y="12023"/>
                  </a:lnTo>
                  <a:lnTo>
                    <a:pt x="15358" y="12023"/>
                  </a:lnTo>
                  <a:lnTo>
                    <a:pt x="15358" y="21169"/>
                  </a:lnTo>
                  <a:lnTo>
                    <a:pt x="16037" y="21169"/>
                  </a:lnTo>
                  <a:lnTo>
                    <a:pt x="16037" y="12023"/>
                  </a:lnTo>
                  <a:lnTo>
                    <a:pt x="16421" y="12023"/>
                  </a:lnTo>
                  <a:lnTo>
                    <a:pt x="16421" y="8241"/>
                  </a:lnTo>
                  <a:lnTo>
                    <a:pt x="16037" y="8241"/>
                  </a:lnTo>
                  <a:lnTo>
                    <a:pt x="16037" y="4360"/>
                  </a:lnTo>
                  <a:close/>
                  <a:moveTo>
                    <a:pt x="16619" y="21169"/>
                  </a:moveTo>
                  <a:lnTo>
                    <a:pt x="17297" y="21169"/>
                  </a:lnTo>
                  <a:lnTo>
                    <a:pt x="17297" y="8241"/>
                  </a:lnTo>
                  <a:lnTo>
                    <a:pt x="16619" y="8241"/>
                  </a:lnTo>
                  <a:lnTo>
                    <a:pt x="16619" y="21169"/>
                  </a:lnTo>
                  <a:close/>
                  <a:moveTo>
                    <a:pt x="17588" y="14845"/>
                  </a:moveTo>
                  <a:cubicBezTo>
                    <a:pt x="17588" y="18750"/>
                    <a:pt x="18062" y="21598"/>
                    <a:pt x="18628" y="21598"/>
                  </a:cubicBezTo>
                  <a:cubicBezTo>
                    <a:pt x="18792" y="21598"/>
                    <a:pt x="18956" y="21372"/>
                    <a:pt x="19106" y="20867"/>
                  </a:cubicBezTo>
                  <a:lnTo>
                    <a:pt x="19106" y="16986"/>
                  </a:lnTo>
                  <a:cubicBezTo>
                    <a:pt x="19016" y="17541"/>
                    <a:pt x="18886" y="17868"/>
                    <a:pt x="18766" y="17868"/>
                  </a:cubicBezTo>
                  <a:cubicBezTo>
                    <a:pt x="18487" y="17868"/>
                    <a:pt x="18289" y="16559"/>
                    <a:pt x="18289" y="14692"/>
                  </a:cubicBezTo>
                  <a:cubicBezTo>
                    <a:pt x="18289" y="12903"/>
                    <a:pt x="18494" y="11543"/>
                    <a:pt x="18755" y="11543"/>
                  </a:cubicBezTo>
                  <a:cubicBezTo>
                    <a:pt x="18886" y="11543"/>
                    <a:pt x="19005" y="11946"/>
                    <a:pt x="19106" y="12450"/>
                  </a:cubicBezTo>
                  <a:lnTo>
                    <a:pt x="19106" y="8570"/>
                  </a:lnTo>
                  <a:cubicBezTo>
                    <a:pt x="18971" y="8064"/>
                    <a:pt x="18815" y="7812"/>
                    <a:pt x="18658" y="7812"/>
                  </a:cubicBezTo>
                  <a:cubicBezTo>
                    <a:pt x="18058" y="7812"/>
                    <a:pt x="17588" y="10685"/>
                    <a:pt x="17588" y="14845"/>
                  </a:cubicBezTo>
                  <a:close/>
                  <a:moveTo>
                    <a:pt x="20921" y="8241"/>
                  </a:moveTo>
                  <a:lnTo>
                    <a:pt x="20921" y="9502"/>
                  </a:lnTo>
                  <a:cubicBezTo>
                    <a:pt x="20780" y="8368"/>
                    <a:pt x="20549" y="7812"/>
                    <a:pt x="20329" y="7812"/>
                  </a:cubicBezTo>
                  <a:cubicBezTo>
                    <a:pt x="19762" y="7812"/>
                    <a:pt x="19370" y="10989"/>
                    <a:pt x="19370" y="14693"/>
                  </a:cubicBezTo>
                  <a:cubicBezTo>
                    <a:pt x="19370" y="18398"/>
                    <a:pt x="19769" y="21599"/>
                    <a:pt x="20336" y="21599"/>
                  </a:cubicBezTo>
                  <a:cubicBezTo>
                    <a:pt x="20560" y="21599"/>
                    <a:pt x="20795" y="21020"/>
                    <a:pt x="20914" y="19734"/>
                  </a:cubicBezTo>
                  <a:lnTo>
                    <a:pt x="20921" y="19734"/>
                  </a:lnTo>
                  <a:lnTo>
                    <a:pt x="20921" y="21169"/>
                  </a:lnTo>
                  <a:lnTo>
                    <a:pt x="21600" y="21169"/>
                  </a:lnTo>
                  <a:lnTo>
                    <a:pt x="21600" y="8241"/>
                  </a:lnTo>
                  <a:lnTo>
                    <a:pt x="20921" y="8241"/>
                  </a:lnTo>
                  <a:close/>
                  <a:moveTo>
                    <a:pt x="20508" y="17616"/>
                  </a:moveTo>
                  <a:cubicBezTo>
                    <a:pt x="20232" y="17616"/>
                    <a:pt x="20071" y="16356"/>
                    <a:pt x="20071" y="14718"/>
                  </a:cubicBezTo>
                  <a:cubicBezTo>
                    <a:pt x="20071" y="13129"/>
                    <a:pt x="20232" y="11794"/>
                    <a:pt x="20508" y="11794"/>
                  </a:cubicBezTo>
                  <a:cubicBezTo>
                    <a:pt x="20783" y="11794"/>
                    <a:pt x="20944" y="13130"/>
                    <a:pt x="20944" y="14718"/>
                  </a:cubicBezTo>
                  <a:cubicBezTo>
                    <a:pt x="20944" y="16356"/>
                    <a:pt x="20783" y="17616"/>
                    <a:pt x="20508" y="17616"/>
                  </a:cubicBezTo>
                  <a:close/>
                  <a:moveTo>
                    <a:pt x="20508" y="17616"/>
                  </a:moveTo>
                </a:path>
              </a:pathLst>
            </a:custGeom>
            <a:solidFill>
              <a:srgbClr val="03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226" name="AutoShape 2"/>
            <p:cNvSpPr>
              <a:spLocks/>
            </p:cNvSpPr>
            <p:nvPr/>
          </p:nvSpPr>
          <p:spPr bwMode="auto">
            <a:xfrm>
              <a:off x="2336800" y="2667000"/>
              <a:ext cx="128588" cy="12858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10801"/>
                  </a:moveTo>
                  <a:cubicBezTo>
                    <a:pt x="21600" y="16736"/>
                    <a:pt x="16731" y="21600"/>
                    <a:pt x="10800" y="21600"/>
                  </a:cubicBezTo>
                  <a:cubicBezTo>
                    <a:pt x="4869" y="21600"/>
                    <a:pt x="0" y="16736"/>
                    <a:pt x="0" y="10801"/>
                  </a:cubicBezTo>
                  <a:cubicBezTo>
                    <a:pt x="0" y="4875"/>
                    <a:pt x="4869" y="0"/>
                    <a:pt x="10800" y="0"/>
                  </a:cubicBezTo>
                  <a:cubicBezTo>
                    <a:pt x="16731" y="0"/>
                    <a:pt x="21600" y="4873"/>
                    <a:pt x="21600" y="10801"/>
                  </a:cubicBezTo>
                </a:path>
              </a:pathLst>
            </a:custGeom>
            <a:solidFill>
              <a:srgbClr val="03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227" name="AutoShape 3"/>
            <p:cNvSpPr>
              <a:spLocks/>
            </p:cNvSpPr>
            <p:nvPr/>
          </p:nvSpPr>
          <p:spPr bwMode="auto">
            <a:xfrm>
              <a:off x="2603500" y="2667000"/>
              <a:ext cx="128588" cy="128588"/>
            </a:xfrm>
            <a:custGeom>
              <a:avLst/>
              <a:gdLst>
                <a:gd name="T0" fmla="*/ 2147483647 w 21600"/>
                <a:gd name="T1" fmla="*/ 2147483647 h 21598"/>
                <a:gd name="T2" fmla="*/ 2147483647 w 21600"/>
                <a:gd name="T3" fmla="*/ 2147483647 h 21598"/>
                <a:gd name="T4" fmla="*/ 0 w 21600"/>
                <a:gd name="T5" fmla="*/ 2147483647 h 21598"/>
                <a:gd name="T6" fmla="*/ 2147483647 w 21600"/>
                <a:gd name="T7" fmla="*/ 0 h 21598"/>
                <a:gd name="T8" fmla="*/ 2147483647 w 21600"/>
                <a:gd name="T9" fmla="*/ 2147483647 h 215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32" y="21598"/>
                    <a:pt x="10799" y="21598"/>
                  </a:cubicBezTo>
                  <a:cubicBezTo>
                    <a:pt x="4871" y="21598"/>
                    <a:pt x="0" y="16734"/>
                    <a:pt x="0" y="10800"/>
                  </a:cubicBezTo>
                  <a:cubicBezTo>
                    <a:pt x="0" y="4874"/>
                    <a:pt x="4871" y="0"/>
                    <a:pt x="10799" y="0"/>
                  </a:cubicBezTo>
                  <a:cubicBezTo>
                    <a:pt x="16729" y="-2"/>
                    <a:pt x="21600" y="4872"/>
                    <a:pt x="21600" y="10800"/>
                  </a:cubicBezTo>
                </a:path>
              </a:pathLst>
            </a:custGeom>
            <a:solidFill>
              <a:srgbClr val="245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228" name="AutoShape 4"/>
            <p:cNvSpPr>
              <a:spLocks/>
            </p:cNvSpPr>
            <p:nvPr/>
          </p:nvSpPr>
          <p:spPr bwMode="auto">
            <a:xfrm>
              <a:off x="2870200" y="2667000"/>
              <a:ext cx="128588" cy="128588"/>
            </a:xfrm>
            <a:custGeom>
              <a:avLst/>
              <a:gdLst>
                <a:gd name="T0" fmla="*/ 2147483647 w 21600"/>
                <a:gd name="T1" fmla="*/ 2147483647 h 21598"/>
                <a:gd name="T2" fmla="*/ 2147483647 w 21600"/>
                <a:gd name="T3" fmla="*/ 2147483647 h 21598"/>
                <a:gd name="T4" fmla="*/ 0 w 21600"/>
                <a:gd name="T5" fmla="*/ 2147483647 h 21598"/>
                <a:gd name="T6" fmla="*/ 2147483647 w 21600"/>
                <a:gd name="T7" fmla="*/ 0 h 21598"/>
                <a:gd name="T8" fmla="*/ 2147483647 w 21600"/>
                <a:gd name="T9" fmla="*/ 2147483647 h 215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6" y="21598"/>
                    <a:pt x="10798" y="21598"/>
                  </a:cubicBezTo>
                  <a:cubicBezTo>
                    <a:pt x="4868" y="21598"/>
                    <a:pt x="0" y="16734"/>
                    <a:pt x="0" y="10800"/>
                  </a:cubicBezTo>
                  <a:cubicBezTo>
                    <a:pt x="0" y="4874"/>
                    <a:pt x="4868" y="0"/>
                    <a:pt x="10798" y="0"/>
                  </a:cubicBezTo>
                  <a:cubicBezTo>
                    <a:pt x="16726" y="-2"/>
                    <a:pt x="21600" y="4872"/>
                    <a:pt x="21600" y="10800"/>
                  </a:cubicBezTo>
                </a:path>
              </a:pathLst>
            </a:custGeom>
            <a:solidFill>
              <a:srgbClr val="EB2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229" name="AutoShape 5"/>
            <p:cNvSpPr>
              <a:spLocks/>
            </p:cNvSpPr>
            <p:nvPr/>
          </p:nvSpPr>
          <p:spPr bwMode="auto">
            <a:xfrm>
              <a:off x="3124200" y="2667000"/>
              <a:ext cx="128588" cy="128588"/>
            </a:xfrm>
            <a:custGeom>
              <a:avLst/>
              <a:gdLst>
                <a:gd name="T0" fmla="*/ 2147483647 w 21600"/>
                <a:gd name="T1" fmla="*/ 2147483647 h 21598"/>
                <a:gd name="T2" fmla="*/ 2147483647 w 21600"/>
                <a:gd name="T3" fmla="*/ 2147483647 h 21598"/>
                <a:gd name="T4" fmla="*/ 0 w 21600"/>
                <a:gd name="T5" fmla="*/ 2147483647 h 21598"/>
                <a:gd name="T6" fmla="*/ 2147483647 w 21600"/>
                <a:gd name="T7" fmla="*/ 0 h 21598"/>
                <a:gd name="T8" fmla="*/ 2147483647 w 21600"/>
                <a:gd name="T9" fmla="*/ 2147483647 h 215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9" y="21598"/>
                    <a:pt x="10797" y="21598"/>
                  </a:cubicBezTo>
                  <a:cubicBezTo>
                    <a:pt x="4871" y="21598"/>
                    <a:pt x="0" y="16734"/>
                    <a:pt x="0" y="10800"/>
                  </a:cubicBezTo>
                  <a:cubicBezTo>
                    <a:pt x="0" y="4874"/>
                    <a:pt x="4871" y="0"/>
                    <a:pt x="10797" y="0"/>
                  </a:cubicBezTo>
                  <a:cubicBezTo>
                    <a:pt x="16729" y="-2"/>
                    <a:pt x="21600" y="4872"/>
                    <a:pt x="21600" y="10800"/>
                  </a:cubicBezTo>
                </a:path>
              </a:pathLst>
            </a:custGeom>
            <a:solidFill>
              <a:srgbClr val="FD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230" name="AutoShape 6"/>
            <p:cNvSpPr>
              <a:spLocks/>
            </p:cNvSpPr>
            <p:nvPr/>
          </p:nvSpPr>
          <p:spPr bwMode="auto">
            <a:xfrm>
              <a:off x="3390900" y="2667000"/>
              <a:ext cx="128588" cy="128588"/>
            </a:xfrm>
            <a:custGeom>
              <a:avLst/>
              <a:gdLst>
                <a:gd name="T0" fmla="*/ 2147483647 w 21600"/>
                <a:gd name="T1" fmla="*/ 2147483647 h 21598"/>
                <a:gd name="T2" fmla="*/ 2147483647 w 21600"/>
                <a:gd name="T3" fmla="*/ 2147483647 h 21598"/>
                <a:gd name="T4" fmla="*/ 0 w 21600"/>
                <a:gd name="T5" fmla="*/ 2147483647 h 21598"/>
                <a:gd name="T6" fmla="*/ 2147483647 w 21600"/>
                <a:gd name="T7" fmla="*/ 0 h 21598"/>
                <a:gd name="T8" fmla="*/ 2147483647 w 21600"/>
                <a:gd name="T9" fmla="*/ 2147483647 h 215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8" y="21598"/>
                    <a:pt x="10797" y="21598"/>
                  </a:cubicBezTo>
                  <a:cubicBezTo>
                    <a:pt x="4874" y="21598"/>
                    <a:pt x="0" y="16734"/>
                    <a:pt x="0" y="10800"/>
                  </a:cubicBezTo>
                  <a:cubicBezTo>
                    <a:pt x="0" y="4874"/>
                    <a:pt x="4874" y="0"/>
                    <a:pt x="10797" y="0"/>
                  </a:cubicBezTo>
                  <a:cubicBezTo>
                    <a:pt x="16726" y="-2"/>
                    <a:pt x="21600" y="4872"/>
                    <a:pt x="21600" y="10800"/>
                  </a:cubicBezTo>
                </a:path>
              </a:pathLst>
            </a:custGeom>
            <a:solidFill>
              <a:srgbClr val="245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231" name="AutoShape 7"/>
            <p:cNvSpPr>
              <a:spLocks/>
            </p:cNvSpPr>
            <p:nvPr/>
          </p:nvSpPr>
          <p:spPr bwMode="auto">
            <a:xfrm>
              <a:off x="3657600" y="2667000"/>
              <a:ext cx="128588" cy="12858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10801"/>
                  </a:moveTo>
                  <a:cubicBezTo>
                    <a:pt x="21600" y="16736"/>
                    <a:pt x="16727" y="21600"/>
                    <a:pt x="10799" y="21600"/>
                  </a:cubicBezTo>
                  <a:cubicBezTo>
                    <a:pt x="4871" y="21600"/>
                    <a:pt x="0" y="16736"/>
                    <a:pt x="0" y="10801"/>
                  </a:cubicBezTo>
                  <a:cubicBezTo>
                    <a:pt x="0" y="4875"/>
                    <a:pt x="4871" y="0"/>
                    <a:pt x="10799" y="0"/>
                  </a:cubicBezTo>
                  <a:cubicBezTo>
                    <a:pt x="16727" y="0"/>
                    <a:pt x="21600" y="4873"/>
                    <a:pt x="21600" y="10801"/>
                  </a:cubicBezTo>
                </a:path>
              </a:pathLst>
            </a:custGeom>
            <a:solidFill>
              <a:srgbClr val="EB2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232" name="AutoShape 8"/>
            <p:cNvSpPr>
              <a:spLocks/>
            </p:cNvSpPr>
            <p:nvPr/>
          </p:nvSpPr>
          <p:spPr bwMode="auto">
            <a:xfrm>
              <a:off x="3924300" y="2667000"/>
              <a:ext cx="128588" cy="128588"/>
            </a:xfrm>
            <a:custGeom>
              <a:avLst/>
              <a:gdLst>
                <a:gd name="T0" fmla="*/ 2147483647 w 21600"/>
                <a:gd name="T1" fmla="*/ 2147483647 h 21598"/>
                <a:gd name="T2" fmla="*/ 2147483647 w 21600"/>
                <a:gd name="T3" fmla="*/ 2147483647 h 21598"/>
                <a:gd name="T4" fmla="*/ 0 w 21600"/>
                <a:gd name="T5" fmla="*/ 2147483647 h 21598"/>
                <a:gd name="T6" fmla="*/ 2147483647 w 21600"/>
                <a:gd name="T7" fmla="*/ 0 h 21598"/>
                <a:gd name="T8" fmla="*/ 2147483647 w 21600"/>
                <a:gd name="T9" fmla="*/ 2147483647 h 215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8" y="21598"/>
                    <a:pt x="10802" y="21598"/>
                  </a:cubicBezTo>
                  <a:cubicBezTo>
                    <a:pt x="4872" y="21598"/>
                    <a:pt x="0" y="16734"/>
                    <a:pt x="0" y="10800"/>
                  </a:cubicBezTo>
                  <a:cubicBezTo>
                    <a:pt x="0" y="4874"/>
                    <a:pt x="4872" y="0"/>
                    <a:pt x="10802" y="0"/>
                  </a:cubicBezTo>
                  <a:cubicBezTo>
                    <a:pt x="16728" y="-2"/>
                    <a:pt x="21600" y="4872"/>
                    <a:pt x="21600" y="10800"/>
                  </a:cubicBezTo>
                </a:path>
              </a:pathLst>
            </a:custGeom>
            <a:solidFill>
              <a:srgbClr val="245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233" name="AutoShape 9"/>
            <p:cNvSpPr>
              <a:spLocks/>
            </p:cNvSpPr>
            <p:nvPr/>
          </p:nvSpPr>
          <p:spPr bwMode="auto">
            <a:xfrm>
              <a:off x="4445000" y="2667000"/>
              <a:ext cx="128588" cy="12858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10801"/>
                  </a:moveTo>
                  <a:cubicBezTo>
                    <a:pt x="21600" y="16736"/>
                    <a:pt x="16723" y="21600"/>
                    <a:pt x="10796" y="21600"/>
                  </a:cubicBezTo>
                  <a:cubicBezTo>
                    <a:pt x="4869" y="21600"/>
                    <a:pt x="0" y="16736"/>
                    <a:pt x="0" y="10801"/>
                  </a:cubicBezTo>
                  <a:cubicBezTo>
                    <a:pt x="0" y="4875"/>
                    <a:pt x="4869" y="0"/>
                    <a:pt x="10796" y="0"/>
                  </a:cubicBezTo>
                  <a:cubicBezTo>
                    <a:pt x="16723" y="0"/>
                    <a:pt x="21600" y="4873"/>
                    <a:pt x="21600" y="10801"/>
                  </a:cubicBezTo>
                </a:path>
              </a:pathLst>
            </a:custGeom>
            <a:solidFill>
              <a:srgbClr val="EB2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234" name="AutoShape 10"/>
            <p:cNvSpPr>
              <a:spLocks/>
            </p:cNvSpPr>
            <p:nvPr/>
          </p:nvSpPr>
          <p:spPr bwMode="auto">
            <a:xfrm>
              <a:off x="4178300" y="2667000"/>
              <a:ext cx="128588" cy="12858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10801"/>
                  </a:moveTo>
                  <a:cubicBezTo>
                    <a:pt x="21600" y="16736"/>
                    <a:pt x="16731" y="21600"/>
                    <a:pt x="10800" y="21600"/>
                  </a:cubicBezTo>
                  <a:cubicBezTo>
                    <a:pt x="4869" y="21600"/>
                    <a:pt x="0" y="16736"/>
                    <a:pt x="0" y="10801"/>
                  </a:cubicBezTo>
                  <a:cubicBezTo>
                    <a:pt x="0" y="4875"/>
                    <a:pt x="4869" y="0"/>
                    <a:pt x="10800" y="0"/>
                  </a:cubicBezTo>
                  <a:cubicBezTo>
                    <a:pt x="16731" y="0"/>
                    <a:pt x="21600" y="4873"/>
                    <a:pt x="21600" y="10801"/>
                  </a:cubicBezTo>
                </a:path>
              </a:pathLst>
            </a:custGeom>
            <a:solidFill>
              <a:srgbClr val="FD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235" name="AutoShape 11"/>
            <p:cNvSpPr>
              <a:spLocks/>
            </p:cNvSpPr>
            <p:nvPr/>
          </p:nvSpPr>
          <p:spPr bwMode="auto">
            <a:xfrm>
              <a:off x="4711700" y="2667000"/>
              <a:ext cx="128588" cy="128588"/>
            </a:xfrm>
            <a:custGeom>
              <a:avLst/>
              <a:gdLst>
                <a:gd name="T0" fmla="*/ 2147483647 w 21600"/>
                <a:gd name="T1" fmla="*/ 2147483647 h 21598"/>
                <a:gd name="T2" fmla="*/ 2147483647 w 21600"/>
                <a:gd name="T3" fmla="*/ 2147483647 h 21598"/>
                <a:gd name="T4" fmla="*/ 0 w 21600"/>
                <a:gd name="T5" fmla="*/ 2147483647 h 21598"/>
                <a:gd name="T6" fmla="*/ 2147483647 w 21600"/>
                <a:gd name="T7" fmla="*/ 0 h 21598"/>
                <a:gd name="T8" fmla="*/ 2147483647 w 21600"/>
                <a:gd name="T9" fmla="*/ 2147483647 h 215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7" y="21598"/>
                    <a:pt x="10796" y="21598"/>
                  </a:cubicBezTo>
                  <a:cubicBezTo>
                    <a:pt x="4869" y="21598"/>
                    <a:pt x="0" y="16734"/>
                    <a:pt x="0" y="10800"/>
                  </a:cubicBezTo>
                  <a:cubicBezTo>
                    <a:pt x="0" y="4874"/>
                    <a:pt x="4869" y="0"/>
                    <a:pt x="10796" y="0"/>
                  </a:cubicBezTo>
                  <a:cubicBezTo>
                    <a:pt x="16727" y="-2"/>
                    <a:pt x="21600" y="4872"/>
                    <a:pt x="21600" y="10800"/>
                  </a:cubicBezTo>
                </a:path>
              </a:pathLst>
            </a:custGeom>
            <a:solidFill>
              <a:srgbClr val="03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5pPr>
      <a:lvl6pPr marL="456771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6pPr>
      <a:lvl7pPr marL="913584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7pPr>
      <a:lvl8pPr marL="1370376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8pPr>
      <a:lvl9pPr marL="1827168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9pPr>
    </p:titleStyle>
    <p:bodyStyle>
      <a:lvl1pPr marL="318800" indent="-318800" algn="l" rtl="0" eaLnBrk="0" fontAlgn="base" hangingPunct="0">
        <a:spcBef>
          <a:spcPct val="0"/>
        </a:spcBef>
        <a:spcAft>
          <a:spcPts val="800"/>
        </a:spcAft>
        <a:buClr>
          <a:schemeClr val="accent2"/>
        </a:buClr>
        <a:buSzPct val="120000"/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639187" indent="-318800" algn="l" rtl="0" eaLnBrk="0" fontAlgn="base" hangingPunct="0">
        <a:spcBef>
          <a:spcPct val="0"/>
        </a:spcBef>
        <a:spcAft>
          <a:spcPts val="800"/>
        </a:spcAft>
        <a:buClr>
          <a:srgbClr val="FFD400"/>
        </a:buClr>
        <a:buSzPct val="120000"/>
        <a:buFont typeface="Arial" pitchFamily="34" charset="0"/>
        <a:buChar char="•"/>
        <a:defRPr sz="2300"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57987" indent="-318800" algn="l" rtl="0" eaLnBrk="0" fontAlgn="base" hangingPunct="0">
        <a:spcBef>
          <a:spcPct val="0"/>
        </a:spcBef>
        <a:spcAft>
          <a:spcPts val="800"/>
        </a:spcAft>
        <a:buClr>
          <a:schemeClr val="accent1"/>
        </a:buClr>
        <a:buSzPct val="120000"/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598760" indent="-228408" algn="l" rtl="0" eaLnBrk="0" fontAlgn="base" hangingPunct="0">
        <a:spcBef>
          <a:spcPct val="20000"/>
        </a:spcBef>
        <a:spcAft>
          <a:spcPct val="0"/>
        </a:spcAft>
        <a:buClr>
          <a:srgbClr val="669900"/>
        </a:buClr>
        <a:buFont typeface="Arial" pitchFamily="34" charset="0"/>
        <a:buChar char="•"/>
        <a:defRPr sz="1600" kern="1200">
          <a:solidFill>
            <a:srgbClr val="3D3D3D"/>
          </a:solidFill>
          <a:latin typeface="+mn-lt"/>
          <a:ea typeface="ヒラギノ角ゴ Pro W3" charset="0"/>
          <a:cs typeface="+mn-cs"/>
        </a:defRPr>
      </a:lvl4pPr>
      <a:lvl5pPr marL="2055531" indent="-228408" algn="l" rtl="0" eaLnBrk="0" fontAlgn="base" hangingPunct="0">
        <a:spcBef>
          <a:spcPct val="20000"/>
        </a:spcBef>
        <a:spcAft>
          <a:spcPct val="0"/>
        </a:spcAft>
        <a:buClr>
          <a:srgbClr val="669900"/>
        </a:buClr>
        <a:buFont typeface="Arial" pitchFamily="34" charset="0"/>
        <a:buChar char="•"/>
        <a:defRPr sz="1500" kern="1200">
          <a:solidFill>
            <a:srgbClr val="3D3D3D"/>
          </a:solidFill>
          <a:latin typeface="+mn-lt"/>
          <a:ea typeface="ヒラギノ角ゴ Pro W3" charset="0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9727" y="1146175"/>
            <a:ext cx="8472488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1827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3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08971" y="6378773"/>
            <a:ext cx="3486151" cy="28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18" rIns="0" bIns="45718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80808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Title Placeholder 1"/>
          <p:cNvSpPr>
            <a:spLocks noGrp="1"/>
          </p:cNvSpPr>
          <p:nvPr>
            <p:ph type="title"/>
          </p:nvPr>
        </p:nvSpPr>
        <p:spPr bwMode="auto">
          <a:xfrm>
            <a:off x="341316" y="341313"/>
            <a:ext cx="84709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8" rIns="0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8951" y="6377188"/>
            <a:ext cx="320675" cy="290513"/>
          </a:xfrm>
          <a:prstGeom prst="rect">
            <a:avLst/>
          </a:prstGeom>
        </p:spPr>
        <p:txBody>
          <a:bodyPr vert="horz" wrap="square" lIns="0" tIns="45718" rIns="0" bIns="45718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808080"/>
                </a:solidFill>
              </a:defRPr>
            </a:lvl1pPr>
          </a:lstStyle>
          <a:p>
            <a:fld id="{5C0C24AE-8310-4B61-9920-380EFFA67B4F}" type="slidenum">
              <a:rPr lang="en-US" altLang="en-US">
                <a:latin typeface="Arial" pitchFamily="34" charset="0"/>
                <a:ea typeface="ＭＳ Ｐゴシック" pitchFamily="34" charset="-128"/>
              </a:rPr>
              <a:pPr/>
              <a:t>‹#›</a:t>
            </a:fld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1764123" y="6375361"/>
            <a:ext cx="639763" cy="284163"/>
          </a:xfrm>
          <a:prstGeom prst="rect">
            <a:avLst/>
          </a:prstGeom>
        </p:spPr>
        <p:txBody>
          <a:bodyPr vert="horz" lIns="0" tIns="45718" rIns="0" bIns="45718" rtlCol="0" anchor="b"/>
          <a:lstStyle>
            <a:lvl1pPr algn="r">
              <a:defRPr sz="800">
                <a:solidFill>
                  <a:srgbClr val="808080"/>
                </a:solidFill>
                <a:latin typeface="Arial"/>
                <a:ea typeface="MS PGothic" pitchFamily="34" charset="-128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10247" name="Group 1"/>
          <p:cNvGrpSpPr>
            <a:grpSpLocks/>
          </p:cNvGrpSpPr>
          <p:nvPr/>
        </p:nvGrpSpPr>
        <p:grpSpPr bwMode="auto">
          <a:xfrm>
            <a:off x="334219" y="6332501"/>
            <a:ext cx="1360487" cy="287339"/>
            <a:chOff x="1464089" y="6334357"/>
            <a:chExt cx="1392016" cy="266856"/>
          </a:xfrm>
        </p:grpSpPr>
        <p:sp>
          <p:nvSpPr>
            <p:cNvPr id="14344" name="Rectangle 23"/>
            <p:cNvSpPr>
              <a:spLocks/>
            </p:cNvSpPr>
            <p:nvPr/>
          </p:nvSpPr>
          <p:spPr bwMode="black">
            <a:xfrm>
              <a:off x="1470586" y="6486214"/>
              <a:ext cx="43855" cy="1120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900" dirty="0">
                <a:solidFill>
                  <a:srgbClr val="000000"/>
                </a:solidFill>
              </a:endParaRPr>
            </a:p>
          </p:txBody>
        </p:sp>
        <p:sp>
          <p:nvSpPr>
            <p:cNvPr id="10249" name="AutoShape 24"/>
            <p:cNvSpPr>
              <a:spLocks/>
            </p:cNvSpPr>
            <p:nvPr/>
          </p:nvSpPr>
          <p:spPr bwMode="black">
            <a:xfrm>
              <a:off x="1542156" y="6482291"/>
              <a:ext cx="129232" cy="11508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0 w 21600"/>
                <a:gd name="T21" fmla="*/ 2147483647 h 21600"/>
                <a:gd name="T22" fmla="*/ 0 w 21600"/>
                <a:gd name="T23" fmla="*/ 2147483647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7267" y="3383"/>
                  </a:moveTo>
                  <a:lnTo>
                    <a:pt x="7347" y="3383"/>
                  </a:lnTo>
                  <a:cubicBezTo>
                    <a:pt x="9024" y="856"/>
                    <a:pt x="11059" y="0"/>
                    <a:pt x="13895" y="0"/>
                  </a:cubicBezTo>
                  <a:cubicBezTo>
                    <a:pt x="19405" y="0"/>
                    <a:pt x="21600" y="3545"/>
                    <a:pt x="21600" y="8681"/>
                  </a:cubicBezTo>
                  <a:lnTo>
                    <a:pt x="21600" y="21600"/>
                  </a:lnTo>
                  <a:lnTo>
                    <a:pt x="14333" y="21600"/>
                  </a:lnTo>
                  <a:lnTo>
                    <a:pt x="14333" y="11412"/>
                  </a:lnTo>
                  <a:cubicBezTo>
                    <a:pt x="14333" y="9415"/>
                    <a:pt x="14652" y="5910"/>
                    <a:pt x="11059" y="5910"/>
                  </a:cubicBezTo>
                  <a:cubicBezTo>
                    <a:pt x="8104" y="5910"/>
                    <a:pt x="7267" y="8151"/>
                    <a:pt x="7267" y="10759"/>
                  </a:cubicBezTo>
                  <a:lnTo>
                    <a:pt x="7267" y="21600"/>
                  </a:lnTo>
                  <a:lnTo>
                    <a:pt x="0" y="21600"/>
                  </a:lnTo>
                  <a:lnTo>
                    <a:pt x="0" y="693"/>
                  </a:lnTo>
                  <a:lnTo>
                    <a:pt x="7267" y="693"/>
                  </a:lnTo>
                  <a:lnTo>
                    <a:pt x="7267" y="3383"/>
                  </a:lnTo>
                  <a:close/>
                  <a:moveTo>
                    <a:pt x="7267" y="3383"/>
                  </a:move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B3B3B3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50" name="AutoShape 25"/>
            <p:cNvSpPr>
              <a:spLocks/>
            </p:cNvSpPr>
            <p:nvPr/>
          </p:nvSpPr>
          <p:spPr bwMode="black">
            <a:xfrm>
              <a:off x="1687740" y="6415157"/>
              <a:ext cx="89144" cy="182459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0 w 21600"/>
                <a:gd name="T7" fmla="*/ 2147483647 h 21600"/>
                <a:gd name="T8" fmla="*/ 0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0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2147483647 w 21600"/>
                <a:gd name="T31" fmla="*/ 2147483647 h 21600"/>
                <a:gd name="T32" fmla="*/ 2147483647 w 21600"/>
                <a:gd name="T33" fmla="*/ 2147483647 h 21600"/>
                <a:gd name="T34" fmla="*/ 2147483647 w 21600"/>
                <a:gd name="T35" fmla="*/ 2147483647 h 21600"/>
                <a:gd name="T36" fmla="*/ 2147483647 w 21600"/>
                <a:gd name="T37" fmla="*/ 2147483647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14246" y="21600"/>
                  </a:moveTo>
                  <a:lnTo>
                    <a:pt x="3706" y="21600"/>
                  </a:lnTo>
                  <a:lnTo>
                    <a:pt x="3706" y="12266"/>
                  </a:lnTo>
                  <a:lnTo>
                    <a:pt x="0" y="12266"/>
                  </a:lnTo>
                  <a:lnTo>
                    <a:pt x="0" y="8409"/>
                  </a:lnTo>
                  <a:lnTo>
                    <a:pt x="3706" y="8409"/>
                  </a:lnTo>
                  <a:lnTo>
                    <a:pt x="3706" y="6737"/>
                  </a:lnTo>
                  <a:cubicBezTo>
                    <a:pt x="3706" y="4911"/>
                    <a:pt x="3822" y="3574"/>
                    <a:pt x="6718" y="2109"/>
                  </a:cubicBezTo>
                  <a:cubicBezTo>
                    <a:pt x="9322" y="746"/>
                    <a:pt x="13088" y="0"/>
                    <a:pt x="17082" y="0"/>
                  </a:cubicBezTo>
                  <a:cubicBezTo>
                    <a:pt x="18704" y="0"/>
                    <a:pt x="20154" y="129"/>
                    <a:pt x="21599" y="463"/>
                  </a:cubicBezTo>
                  <a:lnTo>
                    <a:pt x="21599" y="4500"/>
                  </a:lnTo>
                  <a:cubicBezTo>
                    <a:pt x="20385" y="4269"/>
                    <a:pt x="19283" y="4063"/>
                    <a:pt x="17893" y="4063"/>
                  </a:cubicBezTo>
                  <a:cubicBezTo>
                    <a:pt x="15173" y="4063"/>
                    <a:pt x="14246" y="4783"/>
                    <a:pt x="14246" y="6274"/>
                  </a:cubicBezTo>
                  <a:lnTo>
                    <a:pt x="14246" y="8409"/>
                  </a:lnTo>
                  <a:lnTo>
                    <a:pt x="21600" y="8409"/>
                  </a:lnTo>
                  <a:lnTo>
                    <a:pt x="21600" y="12266"/>
                  </a:lnTo>
                  <a:lnTo>
                    <a:pt x="14246" y="12266"/>
                  </a:lnTo>
                  <a:lnTo>
                    <a:pt x="14246" y="21600"/>
                  </a:lnTo>
                  <a:close/>
                  <a:moveTo>
                    <a:pt x="14246" y="21600"/>
                  </a:move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B3B3B3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51" name="AutoShape 26"/>
            <p:cNvSpPr>
              <a:spLocks/>
            </p:cNvSpPr>
            <p:nvPr/>
          </p:nvSpPr>
          <p:spPr bwMode="black">
            <a:xfrm>
              <a:off x="1780576" y="6482291"/>
              <a:ext cx="147694" cy="11892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0 w 21600"/>
                <a:gd name="T15" fmla="*/ 2147483647 h 21600"/>
                <a:gd name="T16" fmla="*/ 2147483647 w 21600"/>
                <a:gd name="T17" fmla="*/ 0 h 21600"/>
                <a:gd name="T18" fmla="*/ 2147483647 w 21600"/>
                <a:gd name="T19" fmla="*/ 2147483647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6710" y="10820"/>
                  </a:moveTo>
                  <a:cubicBezTo>
                    <a:pt x="6710" y="13386"/>
                    <a:pt x="8213" y="15361"/>
                    <a:pt x="10800" y="15361"/>
                  </a:cubicBezTo>
                  <a:cubicBezTo>
                    <a:pt x="13386" y="15361"/>
                    <a:pt x="14890" y="13386"/>
                    <a:pt x="14890" y="10820"/>
                  </a:cubicBezTo>
                  <a:cubicBezTo>
                    <a:pt x="14890" y="8332"/>
                    <a:pt x="13386" y="6239"/>
                    <a:pt x="10800" y="6239"/>
                  </a:cubicBezTo>
                  <a:cubicBezTo>
                    <a:pt x="8213" y="6239"/>
                    <a:pt x="6710" y="8333"/>
                    <a:pt x="6710" y="10820"/>
                  </a:cubicBezTo>
                  <a:moveTo>
                    <a:pt x="21600" y="10820"/>
                  </a:moveTo>
                  <a:cubicBezTo>
                    <a:pt x="21600" y="17691"/>
                    <a:pt x="16567" y="21600"/>
                    <a:pt x="10800" y="21600"/>
                  </a:cubicBezTo>
                  <a:cubicBezTo>
                    <a:pt x="5068" y="21600"/>
                    <a:pt x="0" y="17730"/>
                    <a:pt x="0" y="10820"/>
                  </a:cubicBezTo>
                  <a:cubicBezTo>
                    <a:pt x="0" y="3909"/>
                    <a:pt x="5033" y="0"/>
                    <a:pt x="10800" y="0"/>
                  </a:cubicBezTo>
                  <a:cubicBezTo>
                    <a:pt x="16567" y="0"/>
                    <a:pt x="21600" y="3909"/>
                    <a:pt x="21600" y="1082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B3B3B3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52" name="AutoShape 27"/>
            <p:cNvSpPr>
              <a:spLocks/>
            </p:cNvSpPr>
            <p:nvPr/>
          </p:nvSpPr>
          <p:spPr bwMode="black">
            <a:xfrm>
              <a:off x="1947259" y="6484209"/>
              <a:ext cx="92045" cy="11292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w 21600"/>
                <a:gd name="T17" fmla="*/ 2147483647 h 21600"/>
                <a:gd name="T18" fmla="*/ 0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2147483647 w 21600"/>
                <a:gd name="T25" fmla="*/ 2147483647 h 21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600" h="21600">
                  <a:moveTo>
                    <a:pt x="10213" y="3780"/>
                  </a:moveTo>
                  <a:lnTo>
                    <a:pt x="10325" y="3780"/>
                  </a:lnTo>
                  <a:cubicBezTo>
                    <a:pt x="12287" y="1163"/>
                    <a:pt x="15654" y="0"/>
                    <a:pt x="19638" y="0"/>
                  </a:cubicBezTo>
                  <a:lnTo>
                    <a:pt x="21600" y="0"/>
                  </a:lnTo>
                  <a:lnTo>
                    <a:pt x="21600" y="7269"/>
                  </a:lnTo>
                  <a:cubicBezTo>
                    <a:pt x="20199" y="6688"/>
                    <a:pt x="18853" y="6563"/>
                    <a:pt x="17282" y="6563"/>
                  </a:cubicBezTo>
                  <a:cubicBezTo>
                    <a:pt x="11614" y="6563"/>
                    <a:pt x="10213" y="9347"/>
                    <a:pt x="10213" y="13002"/>
                  </a:cubicBezTo>
                  <a:lnTo>
                    <a:pt x="10213" y="21600"/>
                  </a:lnTo>
                  <a:lnTo>
                    <a:pt x="0" y="21600"/>
                  </a:lnTo>
                  <a:lnTo>
                    <a:pt x="0" y="291"/>
                  </a:lnTo>
                  <a:lnTo>
                    <a:pt x="10213" y="291"/>
                  </a:lnTo>
                  <a:lnTo>
                    <a:pt x="10213" y="3780"/>
                  </a:lnTo>
                  <a:close/>
                  <a:moveTo>
                    <a:pt x="10213" y="3780"/>
                  </a:move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B3B3B3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53" name="AutoShape 28"/>
            <p:cNvSpPr>
              <a:spLocks/>
            </p:cNvSpPr>
            <p:nvPr/>
          </p:nvSpPr>
          <p:spPr bwMode="black">
            <a:xfrm>
              <a:off x="2054865" y="6482291"/>
              <a:ext cx="207827" cy="11508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0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2147483647 w 21600"/>
                <a:gd name="T31" fmla="*/ 2147483647 h 21600"/>
                <a:gd name="T32" fmla="*/ 2147483647 w 21600"/>
                <a:gd name="T33" fmla="*/ 2147483647 h 21600"/>
                <a:gd name="T34" fmla="*/ 0 w 21600"/>
                <a:gd name="T35" fmla="*/ 2147483647 h 21600"/>
                <a:gd name="T36" fmla="*/ 0 w 21600"/>
                <a:gd name="T37" fmla="*/ 2147483647 h 21600"/>
                <a:gd name="T38" fmla="*/ 2147483647 w 21600"/>
                <a:gd name="T39" fmla="*/ 2147483647 h 21600"/>
                <a:gd name="T40" fmla="*/ 2147483647 w 21600"/>
                <a:gd name="T41" fmla="*/ 2147483647 h 21600"/>
                <a:gd name="T42" fmla="*/ 2147483647 w 21600"/>
                <a:gd name="T43" fmla="*/ 2147483647 h 216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600" h="21600">
                  <a:moveTo>
                    <a:pt x="4518" y="3301"/>
                  </a:moveTo>
                  <a:lnTo>
                    <a:pt x="4568" y="3301"/>
                  </a:lnTo>
                  <a:cubicBezTo>
                    <a:pt x="5636" y="978"/>
                    <a:pt x="6951" y="0"/>
                    <a:pt x="8590" y="0"/>
                  </a:cubicBezTo>
                  <a:cubicBezTo>
                    <a:pt x="10427" y="0"/>
                    <a:pt x="12017" y="1222"/>
                    <a:pt x="12935" y="3993"/>
                  </a:cubicBezTo>
                  <a:cubicBezTo>
                    <a:pt x="13804" y="1385"/>
                    <a:pt x="15517" y="0"/>
                    <a:pt x="17255" y="0"/>
                  </a:cubicBezTo>
                  <a:cubicBezTo>
                    <a:pt x="20482" y="0"/>
                    <a:pt x="21600" y="3464"/>
                    <a:pt x="21600" y="8273"/>
                  </a:cubicBezTo>
                  <a:lnTo>
                    <a:pt x="21600" y="21600"/>
                  </a:lnTo>
                  <a:lnTo>
                    <a:pt x="17081" y="21600"/>
                  </a:lnTo>
                  <a:lnTo>
                    <a:pt x="17081" y="11615"/>
                  </a:lnTo>
                  <a:cubicBezTo>
                    <a:pt x="17081" y="9455"/>
                    <a:pt x="17131" y="5909"/>
                    <a:pt x="15219" y="5909"/>
                  </a:cubicBezTo>
                  <a:cubicBezTo>
                    <a:pt x="13134" y="5909"/>
                    <a:pt x="13059" y="9129"/>
                    <a:pt x="13059" y="11615"/>
                  </a:cubicBezTo>
                  <a:lnTo>
                    <a:pt x="13059" y="21600"/>
                  </a:lnTo>
                  <a:lnTo>
                    <a:pt x="8540" y="21600"/>
                  </a:lnTo>
                  <a:lnTo>
                    <a:pt x="8540" y="11615"/>
                  </a:lnTo>
                  <a:cubicBezTo>
                    <a:pt x="8540" y="9292"/>
                    <a:pt x="8540" y="5747"/>
                    <a:pt x="6530" y="5747"/>
                  </a:cubicBezTo>
                  <a:cubicBezTo>
                    <a:pt x="4518" y="5747"/>
                    <a:pt x="4518" y="9292"/>
                    <a:pt x="4518" y="11615"/>
                  </a:cubicBezTo>
                  <a:lnTo>
                    <a:pt x="4518" y="21600"/>
                  </a:lnTo>
                  <a:lnTo>
                    <a:pt x="0" y="21600"/>
                  </a:lnTo>
                  <a:lnTo>
                    <a:pt x="0" y="693"/>
                  </a:lnTo>
                  <a:lnTo>
                    <a:pt x="4518" y="693"/>
                  </a:lnTo>
                  <a:lnTo>
                    <a:pt x="4518" y="3301"/>
                  </a:lnTo>
                  <a:close/>
                  <a:moveTo>
                    <a:pt x="4518" y="3301"/>
                  </a:move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B3B3B3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54" name="AutoShape 29"/>
            <p:cNvSpPr>
              <a:spLocks/>
            </p:cNvSpPr>
            <p:nvPr/>
          </p:nvSpPr>
          <p:spPr bwMode="black">
            <a:xfrm>
              <a:off x="2280626" y="6482291"/>
              <a:ext cx="142947" cy="11892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0 w 21600"/>
                <a:gd name="T21" fmla="*/ 2147483647 h 21600"/>
                <a:gd name="T22" fmla="*/ 2147483647 w 21600"/>
                <a:gd name="T23" fmla="*/ 0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2147483647 w 21600"/>
                <a:gd name="T31" fmla="*/ 2147483647 h 21600"/>
                <a:gd name="T32" fmla="*/ 2147483647 w 21600"/>
                <a:gd name="T33" fmla="*/ 2147483647 h 216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600" h="21600">
                  <a:moveTo>
                    <a:pt x="6790" y="10820"/>
                  </a:moveTo>
                  <a:cubicBezTo>
                    <a:pt x="6790" y="13386"/>
                    <a:pt x="8344" y="15361"/>
                    <a:pt x="11017" y="15361"/>
                  </a:cubicBezTo>
                  <a:cubicBezTo>
                    <a:pt x="13689" y="15361"/>
                    <a:pt x="15243" y="13386"/>
                    <a:pt x="15243" y="10820"/>
                  </a:cubicBezTo>
                  <a:cubicBezTo>
                    <a:pt x="15243" y="8331"/>
                    <a:pt x="13689" y="6239"/>
                    <a:pt x="11017" y="6239"/>
                  </a:cubicBezTo>
                  <a:cubicBezTo>
                    <a:pt x="8344" y="6239"/>
                    <a:pt x="6790" y="8332"/>
                    <a:pt x="6790" y="10820"/>
                  </a:cubicBezTo>
                  <a:moveTo>
                    <a:pt x="21600" y="20928"/>
                  </a:moveTo>
                  <a:lnTo>
                    <a:pt x="15026" y="20928"/>
                  </a:lnTo>
                  <a:lnTo>
                    <a:pt x="15026" y="18678"/>
                  </a:lnTo>
                  <a:lnTo>
                    <a:pt x="14954" y="18678"/>
                  </a:lnTo>
                  <a:cubicBezTo>
                    <a:pt x="13798" y="20691"/>
                    <a:pt x="11521" y="21600"/>
                    <a:pt x="9355" y="21600"/>
                  </a:cubicBezTo>
                  <a:cubicBezTo>
                    <a:pt x="3865" y="21600"/>
                    <a:pt x="0" y="16585"/>
                    <a:pt x="0" y="10780"/>
                  </a:cubicBezTo>
                  <a:cubicBezTo>
                    <a:pt x="0" y="4975"/>
                    <a:pt x="3792" y="0"/>
                    <a:pt x="9283" y="0"/>
                  </a:cubicBezTo>
                  <a:cubicBezTo>
                    <a:pt x="11414" y="0"/>
                    <a:pt x="13653" y="869"/>
                    <a:pt x="15026" y="2646"/>
                  </a:cubicBezTo>
                  <a:lnTo>
                    <a:pt x="15026" y="671"/>
                  </a:lnTo>
                  <a:lnTo>
                    <a:pt x="21600" y="671"/>
                  </a:lnTo>
                  <a:lnTo>
                    <a:pt x="21600" y="20928"/>
                  </a:lnTo>
                  <a:close/>
                  <a:moveTo>
                    <a:pt x="21600" y="20928"/>
                  </a:move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B3B3B3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55" name="AutoShape 30"/>
            <p:cNvSpPr>
              <a:spLocks/>
            </p:cNvSpPr>
            <p:nvPr/>
          </p:nvSpPr>
          <p:spPr bwMode="black">
            <a:xfrm>
              <a:off x="2440979" y="6451601"/>
              <a:ext cx="82023" cy="14481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0 w 21600"/>
                <a:gd name="T7" fmla="*/ 2147483647 h 21600"/>
                <a:gd name="T8" fmla="*/ 0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0 h 21600"/>
                <a:gd name="T14" fmla="*/ 2147483647 w 21600"/>
                <a:gd name="T15" fmla="*/ 0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600" h="21600">
                  <a:moveTo>
                    <a:pt x="15132" y="21600"/>
                  </a:moveTo>
                  <a:lnTo>
                    <a:pt x="3704" y="21600"/>
                  </a:lnTo>
                  <a:lnTo>
                    <a:pt x="3704" y="9845"/>
                  </a:lnTo>
                  <a:lnTo>
                    <a:pt x="0" y="9845"/>
                  </a:lnTo>
                  <a:lnTo>
                    <a:pt x="0" y="4987"/>
                  </a:lnTo>
                  <a:lnTo>
                    <a:pt x="3704" y="4987"/>
                  </a:lnTo>
                  <a:lnTo>
                    <a:pt x="3704" y="0"/>
                  </a:lnTo>
                  <a:lnTo>
                    <a:pt x="15132" y="0"/>
                  </a:lnTo>
                  <a:lnTo>
                    <a:pt x="15132" y="4987"/>
                  </a:lnTo>
                  <a:lnTo>
                    <a:pt x="21600" y="4987"/>
                  </a:lnTo>
                  <a:lnTo>
                    <a:pt x="21600" y="9845"/>
                  </a:lnTo>
                  <a:lnTo>
                    <a:pt x="15132" y="9845"/>
                  </a:lnTo>
                  <a:lnTo>
                    <a:pt x="15132" y="21600"/>
                  </a:lnTo>
                  <a:close/>
                  <a:moveTo>
                    <a:pt x="15132" y="21600"/>
                  </a:move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B3B3B3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4352" name="Rectangle 31"/>
            <p:cNvSpPr>
              <a:spLocks/>
            </p:cNvSpPr>
            <p:nvPr/>
          </p:nvSpPr>
          <p:spPr bwMode="black">
            <a:xfrm>
              <a:off x="2536120" y="6486214"/>
              <a:ext cx="43855" cy="1120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900" dirty="0">
                <a:solidFill>
                  <a:srgbClr val="000000"/>
                </a:solidFill>
              </a:endParaRPr>
            </a:p>
          </p:txBody>
        </p:sp>
        <p:sp>
          <p:nvSpPr>
            <p:cNvPr id="10257" name="AutoShape 32"/>
            <p:cNvSpPr>
              <a:spLocks/>
            </p:cNvSpPr>
            <p:nvPr/>
          </p:nvSpPr>
          <p:spPr bwMode="black">
            <a:xfrm>
              <a:off x="2599223" y="6482291"/>
              <a:ext cx="97320" cy="11892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0 w 21600"/>
                <a:gd name="T15" fmla="*/ 2147483647 h 21600"/>
                <a:gd name="T16" fmla="*/ 2147483647 w 21600"/>
                <a:gd name="T17" fmla="*/ 0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600" h="21600">
                  <a:moveTo>
                    <a:pt x="21600" y="7266"/>
                  </a:moveTo>
                  <a:cubicBezTo>
                    <a:pt x="20166" y="6476"/>
                    <a:pt x="18469" y="5844"/>
                    <a:pt x="16612" y="5844"/>
                  </a:cubicBezTo>
                  <a:cubicBezTo>
                    <a:pt x="12896" y="5844"/>
                    <a:pt x="9978" y="7977"/>
                    <a:pt x="9978" y="10781"/>
                  </a:cubicBezTo>
                  <a:cubicBezTo>
                    <a:pt x="9978" y="13703"/>
                    <a:pt x="12791" y="15756"/>
                    <a:pt x="16771" y="15756"/>
                  </a:cubicBezTo>
                  <a:cubicBezTo>
                    <a:pt x="18469" y="15756"/>
                    <a:pt x="20327" y="15242"/>
                    <a:pt x="21600" y="14373"/>
                  </a:cubicBezTo>
                  <a:lnTo>
                    <a:pt x="21600" y="20455"/>
                  </a:lnTo>
                  <a:cubicBezTo>
                    <a:pt x="19477" y="21245"/>
                    <a:pt x="17142" y="21600"/>
                    <a:pt x="14807" y="21600"/>
                  </a:cubicBezTo>
                  <a:cubicBezTo>
                    <a:pt x="6740" y="21600"/>
                    <a:pt x="0" y="17138"/>
                    <a:pt x="0" y="11017"/>
                  </a:cubicBezTo>
                  <a:cubicBezTo>
                    <a:pt x="0" y="4502"/>
                    <a:pt x="6688" y="0"/>
                    <a:pt x="15231" y="0"/>
                  </a:cubicBezTo>
                  <a:cubicBezTo>
                    <a:pt x="17460" y="0"/>
                    <a:pt x="19689" y="395"/>
                    <a:pt x="21600" y="1184"/>
                  </a:cubicBezTo>
                  <a:lnTo>
                    <a:pt x="21600" y="7266"/>
                  </a:lnTo>
                  <a:close/>
                  <a:moveTo>
                    <a:pt x="21600" y="7266"/>
                  </a:move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B3B3B3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58" name="AutoShape 33"/>
            <p:cNvSpPr>
              <a:spLocks/>
            </p:cNvSpPr>
            <p:nvPr/>
          </p:nvSpPr>
          <p:spPr bwMode="black">
            <a:xfrm>
              <a:off x="2713158" y="6482291"/>
              <a:ext cx="142947" cy="11892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0 w 21600"/>
                <a:gd name="T21" fmla="*/ 2147483647 h 21600"/>
                <a:gd name="T22" fmla="*/ 2147483647 w 21600"/>
                <a:gd name="T23" fmla="*/ 0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2147483647 w 21600"/>
                <a:gd name="T31" fmla="*/ 2147483647 h 21600"/>
                <a:gd name="T32" fmla="*/ 2147483647 w 21600"/>
                <a:gd name="T33" fmla="*/ 2147483647 h 216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600" h="21600">
                  <a:moveTo>
                    <a:pt x="6791" y="10820"/>
                  </a:moveTo>
                  <a:cubicBezTo>
                    <a:pt x="6791" y="13386"/>
                    <a:pt x="8344" y="15361"/>
                    <a:pt x="11017" y="15361"/>
                  </a:cubicBezTo>
                  <a:cubicBezTo>
                    <a:pt x="13690" y="15361"/>
                    <a:pt x="15243" y="13386"/>
                    <a:pt x="15243" y="10820"/>
                  </a:cubicBezTo>
                  <a:cubicBezTo>
                    <a:pt x="15243" y="8331"/>
                    <a:pt x="13690" y="6239"/>
                    <a:pt x="11017" y="6239"/>
                  </a:cubicBezTo>
                  <a:cubicBezTo>
                    <a:pt x="8344" y="6239"/>
                    <a:pt x="6791" y="8332"/>
                    <a:pt x="6791" y="10820"/>
                  </a:cubicBezTo>
                  <a:moveTo>
                    <a:pt x="21600" y="20928"/>
                  </a:moveTo>
                  <a:lnTo>
                    <a:pt x="15025" y="20928"/>
                  </a:lnTo>
                  <a:lnTo>
                    <a:pt x="15025" y="18678"/>
                  </a:lnTo>
                  <a:lnTo>
                    <a:pt x="14954" y="18678"/>
                  </a:lnTo>
                  <a:cubicBezTo>
                    <a:pt x="13798" y="20691"/>
                    <a:pt x="11522" y="21600"/>
                    <a:pt x="9355" y="21600"/>
                  </a:cubicBezTo>
                  <a:cubicBezTo>
                    <a:pt x="3865" y="21600"/>
                    <a:pt x="0" y="16585"/>
                    <a:pt x="0" y="10780"/>
                  </a:cubicBezTo>
                  <a:cubicBezTo>
                    <a:pt x="0" y="4975"/>
                    <a:pt x="3793" y="0"/>
                    <a:pt x="9283" y="0"/>
                  </a:cubicBezTo>
                  <a:cubicBezTo>
                    <a:pt x="11414" y="0"/>
                    <a:pt x="13653" y="869"/>
                    <a:pt x="15025" y="2646"/>
                  </a:cubicBezTo>
                  <a:lnTo>
                    <a:pt x="15025" y="671"/>
                  </a:lnTo>
                  <a:lnTo>
                    <a:pt x="21600" y="671"/>
                  </a:lnTo>
                  <a:lnTo>
                    <a:pt x="21600" y="20928"/>
                  </a:lnTo>
                  <a:close/>
                  <a:moveTo>
                    <a:pt x="21600" y="20928"/>
                  </a:move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B3B3B3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59" name="AutoShape 34"/>
            <p:cNvSpPr>
              <a:spLocks/>
            </p:cNvSpPr>
            <p:nvPr/>
          </p:nvSpPr>
          <p:spPr bwMode="black">
            <a:xfrm>
              <a:off x="1464089" y="6334357"/>
              <a:ext cx="57495" cy="5250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10802"/>
                  </a:moveTo>
                  <a:cubicBezTo>
                    <a:pt x="21600" y="16731"/>
                    <a:pt x="16729" y="21600"/>
                    <a:pt x="10798" y="21600"/>
                  </a:cubicBezTo>
                  <a:cubicBezTo>
                    <a:pt x="4869" y="21600"/>
                    <a:pt x="0" y="16731"/>
                    <a:pt x="0" y="10802"/>
                  </a:cubicBezTo>
                  <a:cubicBezTo>
                    <a:pt x="0" y="4872"/>
                    <a:pt x="4869" y="0"/>
                    <a:pt x="10798" y="0"/>
                  </a:cubicBezTo>
                  <a:cubicBezTo>
                    <a:pt x="16729" y="0"/>
                    <a:pt x="21600" y="4872"/>
                    <a:pt x="21600" y="10802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B3B3B3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60" name="AutoShape 35"/>
            <p:cNvSpPr>
              <a:spLocks/>
            </p:cNvSpPr>
            <p:nvPr/>
          </p:nvSpPr>
          <p:spPr bwMode="black">
            <a:xfrm>
              <a:off x="1582244" y="6334357"/>
              <a:ext cx="57495" cy="5250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10802"/>
                  </a:moveTo>
                  <a:cubicBezTo>
                    <a:pt x="21600" y="16731"/>
                    <a:pt x="16728" y="21600"/>
                    <a:pt x="10800" y="21600"/>
                  </a:cubicBezTo>
                  <a:cubicBezTo>
                    <a:pt x="4870" y="21600"/>
                    <a:pt x="0" y="16731"/>
                    <a:pt x="0" y="10802"/>
                  </a:cubicBezTo>
                  <a:cubicBezTo>
                    <a:pt x="0" y="4872"/>
                    <a:pt x="4869" y="0"/>
                    <a:pt x="10800" y="0"/>
                  </a:cubicBezTo>
                  <a:cubicBezTo>
                    <a:pt x="16728" y="0"/>
                    <a:pt x="21600" y="4872"/>
                    <a:pt x="21600" y="10802"/>
                  </a:cubicBezTo>
                </a:path>
              </a:pathLst>
            </a:custGeom>
            <a:solidFill>
              <a:srgbClr val="23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B3B3B3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61" name="AutoShape 36"/>
            <p:cNvSpPr>
              <a:spLocks/>
            </p:cNvSpPr>
            <p:nvPr/>
          </p:nvSpPr>
          <p:spPr bwMode="black">
            <a:xfrm>
              <a:off x="1700399" y="6334357"/>
              <a:ext cx="57495" cy="5250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10802"/>
                  </a:moveTo>
                  <a:cubicBezTo>
                    <a:pt x="21600" y="16731"/>
                    <a:pt x="16728" y="21600"/>
                    <a:pt x="10799" y="21600"/>
                  </a:cubicBezTo>
                  <a:cubicBezTo>
                    <a:pt x="4869" y="21600"/>
                    <a:pt x="0" y="16731"/>
                    <a:pt x="0" y="10802"/>
                  </a:cubicBezTo>
                  <a:cubicBezTo>
                    <a:pt x="0" y="4872"/>
                    <a:pt x="4869" y="0"/>
                    <a:pt x="10799" y="0"/>
                  </a:cubicBezTo>
                  <a:cubicBezTo>
                    <a:pt x="16728" y="0"/>
                    <a:pt x="21600" y="4872"/>
                    <a:pt x="21600" y="10802"/>
                  </a:cubicBezTo>
                </a:path>
              </a:pathLst>
            </a:custGeom>
            <a:solidFill>
              <a:srgbClr val="EB1C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B3B3B3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62" name="AutoShape 37"/>
            <p:cNvSpPr>
              <a:spLocks/>
            </p:cNvSpPr>
            <p:nvPr/>
          </p:nvSpPr>
          <p:spPr bwMode="black">
            <a:xfrm>
              <a:off x="1818555" y="6334357"/>
              <a:ext cx="57495" cy="5250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10802"/>
                  </a:moveTo>
                  <a:cubicBezTo>
                    <a:pt x="21600" y="16731"/>
                    <a:pt x="16729" y="21600"/>
                    <a:pt x="10798" y="21600"/>
                  </a:cubicBezTo>
                  <a:cubicBezTo>
                    <a:pt x="4871" y="21600"/>
                    <a:pt x="0" y="16731"/>
                    <a:pt x="0" y="10802"/>
                  </a:cubicBezTo>
                  <a:cubicBezTo>
                    <a:pt x="0" y="4872"/>
                    <a:pt x="4870" y="0"/>
                    <a:pt x="10798" y="0"/>
                  </a:cubicBezTo>
                  <a:cubicBezTo>
                    <a:pt x="16729" y="0"/>
                    <a:pt x="21600" y="4872"/>
                    <a:pt x="21600" y="10802"/>
                  </a:cubicBezTo>
                </a:path>
              </a:pathLst>
            </a:custGeom>
            <a:solidFill>
              <a:srgbClr val="FFD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B3B3B3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63" name="AutoShape 38"/>
            <p:cNvSpPr>
              <a:spLocks/>
            </p:cNvSpPr>
            <p:nvPr/>
          </p:nvSpPr>
          <p:spPr bwMode="black">
            <a:xfrm>
              <a:off x="1936710" y="6334357"/>
              <a:ext cx="57495" cy="5250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10802"/>
                  </a:moveTo>
                  <a:cubicBezTo>
                    <a:pt x="21600" y="16731"/>
                    <a:pt x="16729" y="21600"/>
                    <a:pt x="10799" y="21600"/>
                  </a:cubicBezTo>
                  <a:cubicBezTo>
                    <a:pt x="4869" y="21600"/>
                    <a:pt x="0" y="16731"/>
                    <a:pt x="0" y="10802"/>
                  </a:cubicBezTo>
                  <a:cubicBezTo>
                    <a:pt x="0" y="4872"/>
                    <a:pt x="4869" y="0"/>
                    <a:pt x="10799" y="0"/>
                  </a:cubicBezTo>
                  <a:cubicBezTo>
                    <a:pt x="16729" y="0"/>
                    <a:pt x="21600" y="4872"/>
                    <a:pt x="21600" y="10802"/>
                  </a:cubicBezTo>
                </a:path>
              </a:pathLst>
            </a:custGeom>
            <a:solidFill>
              <a:srgbClr val="23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B3B3B3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64" name="AutoShape 39"/>
            <p:cNvSpPr>
              <a:spLocks/>
            </p:cNvSpPr>
            <p:nvPr/>
          </p:nvSpPr>
          <p:spPr bwMode="black">
            <a:xfrm>
              <a:off x="2054865" y="6334357"/>
              <a:ext cx="57495" cy="5250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10802"/>
                  </a:moveTo>
                  <a:cubicBezTo>
                    <a:pt x="21600" y="16731"/>
                    <a:pt x="16729" y="21600"/>
                    <a:pt x="10799" y="21600"/>
                  </a:cubicBezTo>
                  <a:cubicBezTo>
                    <a:pt x="4870" y="21600"/>
                    <a:pt x="0" y="16731"/>
                    <a:pt x="0" y="10802"/>
                  </a:cubicBezTo>
                  <a:cubicBezTo>
                    <a:pt x="0" y="4872"/>
                    <a:pt x="4869" y="0"/>
                    <a:pt x="10799" y="0"/>
                  </a:cubicBezTo>
                  <a:cubicBezTo>
                    <a:pt x="16729" y="0"/>
                    <a:pt x="21600" y="4872"/>
                    <a:pt x="21600" y="10802"/>
                  </a:cubicBezTo>
                </a:path>
              </a:pathLst>
            </a:custGeom>
            <a:solidFill>
              <a:srgbClr val="EB1C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B3B3B3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65" name="AutoShape 40"/>
            <p:cNvSpPr>
              <a:spLocks/>
            </p:cNvSpPr>
            <p:nvPr/>
          </p:nvSpPr>
          <p:spPr bwMode="black">
            <a:xfrm>
              <a:off x="2175130" y="6334357"/>
              <a:ext cx="57495" cy="5250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10802"/>
                  </a:moveTo>
                  <a:cubicBezTo>
                    <a:pt x="21600" y="16731"/>
                    <a:pt x="16729" y="21600"/>
                    <a:pt x="10800" y="21600"/>
                  </a:cubicBezTo>
                  <a:cubicBezTo>
                    <a:pt x="4869" y="21600"/>
                    <a:pt x="0" y="16731"/>
                    <a:pt x="0" y="10802"/>
                  </a:cubicBezTo>
                  <a:cubicBezTo>
                    <a:pt x="0" y="4872"/>
                    <a:pt x="4869" y="0"/>
                    <a:pt x="10800" y="0"/>
                  </a:cubicBezTo>
                  <a:cubicBezTo>
                    <a:pt x="16729" y="0"/>
                    <a:pt x="21600" y="4872"/>
                    <a:pt x="21600" y="10802"/>
                  </a:cubicBezTo>
                </a:path>
              </a:pathLst>
            </a:custGeom>
            <a:solidFill>
              <a:srgbClr val="23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B3B3B3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66" name="AutoShape 41"/>
            <p:cNvSpPr>
              <a:spLocks/>
            </p:cNvSpPr>
            <p:nvPr/>
          </p:nvSpPr>
          <p:spPr bwMode="black">
            <a:xfrm>
              <a:off x="2411440" y="6334357"/>
              <a:ext cx="57495" cy="5250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10802"/>
                  </a:moveTo>
                  <a:cubicBezTo>
                    <a:pt x="21600" y="16731"/>
                    <a:pt x="16729" y="21600"/>
                    <a:pt x="10799" y="21600"/>
                  </a:cubicBezTo>
                  <a:cubicBezTo>
                    <a:pt x="4870" y="21600"/>
                    <a:pt x="0" y="16731"/>
                    <a:pt x="0" y="10802"/>
                  </a:cubicBezTo>
                  <a:cubicBezTo>
                    <a:pt x="0" y="4872"/>
                    <a:pt x="4870" y="0"/>
                    <a:pt x="10799" y="0"/>
                  </a:cubicBezTo>
                  <a:cubicBezTo>
                    <a:pt x="16729" y="0"/>
                    <a:pt x="21600" y="4872"/>
                    <a:pt x="21600" y="10802"/>
                  </a:cubicBezTo>
                </a:path>
              </a:pathLst>
            </a:custGeom>
            <a:solidFill>
              <a:srgbClr val="EB1C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B3B3B3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67" name="AutoShape 42"/>
            <p:cNvSpPr>
              <a:spLocks/>
            </p:cNvSpPr>
            <p:nvPr/>
          </p:nvSpPr>
          <p:spPr bwMode="black">
            <a:xfrm>
              <a:off x="2293285" y="6334357"/>
              <a:ext cx="57495" cy="5250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10802"/>
                  </a:moveTo>
                  <a:cubicBezTo>
                    <a:pt x="21600" y="16731"/>
                    <a:pt x="16728" y="21600"/>
                    <a:pt x="10798" y="21600"/>
                  </a:cubicBezTo>
                  <a:cubicBezTo>
                    <a:pt x="4869" y="21600"/>
                    <a:pt x="0" y="16731"/>
                    <a:pt x="0" y="10802"/>
                  </a:cubicBezTo>
                  <a:cubicBezTo>
                    <a:pt x="0" y="4872"/>
                    <a:pt x="4869" y="0"/>
                    <a:pt x="10798" y="0"/>
                  </a:cubicBezTo>
                  <a:cubicBezTo>
                    <a:pt x="16728" y="0"/>
                    <a:pt x="21600" y="4872"/>
                    <a:pt x="21600" y="10802"/>
                  </a:cubicBezTo>
                </a:path>
              </a:pathLst>
            </a:custGeom>
            <a:solidFill>
              <a:srgbClr val="FFD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B3B3B3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68" name="AutoShape 43"/>
            <p:cNvSpPr>
              <a:spLocks/>
            </p:cNvSpPr>
            <p:nvPr/>
          </p:nvSpPr>
          <p:spPr bwMode="black">
            <a:xfrm>
              <a:off x="2529596" y="6334357"/>
              <a:ext cx="57495" cy="5250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10802"/>
                  </a:moveTo>
                  <a:cubicBezTo>
                    <a:pt x="21600" y="16731"/>
                    <a:pt x="16728" y="21600"/>
                    <a:pt x="10800" y="21600"/>
                  </a:cubicBezTo>
                  <a:cubicBezTo>
                    <a:pt x="4868" y="21600"/>
                    <a:pt x="0" y="16731"/>
                    <a:pt x="0" y="10802"/>
                  </a:cubicBezTo>
                  <a:cubicBezTo>
                    <a:pt x="0" y="4872"/>
                    <a:pt x="4868" y="0"/>
                    <a:pt x="10800" y="0"/>
                  </a:cubicBezTo>
                  <a:cubicBezTo>
                    <a:pt x="16729" y="0"/>
                    <a:pt x="21600" y="4872"/>
                    <a:pt x="21600" y="10802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B3B3B3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bg2"/>
          </a:solidFill>
          <a:latin typeface="+mj-lt"/>
          <a:ea typeface="ヒラギノ角ゴ Pro W3" charset="0"/>
          <a:cs typeface="ヒラギノ角ゴ Pro W3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ヒラギノ角ゴ Pro W3" charset="0"/>
          <a:cs typeface="ヒラギノ角ゴ Pro W3" charset="0"/>
        </a:defRPr>
      </a:lvl5pPr>
      <a:lvl6pPr marL="456771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6pPr>
      <a:lvl7pPr marL="913584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7pPr>
      <a:lvl8pPr marL="1370376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8pPr>
      <a:lvl9pPr marL="1827168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9pPr>
    </p:titleStyle>
    <p:bodyStyle>
      <a:lvl1pPr marL="318800" indent="-318800" algn="l" rtl="0" eaLnBrk="0" fontAlgn="base" hangingPunct="0">
        <a:spcBef>
          <a:spcPct val="0"/>
        </a:spcBef>
        <a:spcAft>
          <a:spcPts val="800"/>
        </a:spcAft>
        <a:buClr>
          <a:schemeClr val="accent2"/>
        </a:buClr>
        <a:buSzPct val="120000"/>
        <a:buFont typeface="Arial" pitchFamily="34" charset="0"/>
        <a:buChar char="•"/>
        <a:defRPr sz="2400" kern="1200">
          <a:solidFill>
            <a:schemeClr val="bg2"/>
          </a:solidFill>
          <a:latin typeface="Arial"/>
          <a:ea typeface="ヒラギノ角ゴ Pro W3" charset="0"/>
          <a:cs typeface="Arial"/>
        </a:defRPr>
      </a:lvl1pPr>
      <a:lvl2pPr marL="639187" indent="-318800" algn="l" rtl="0" eaLnBrk="0" fontAlgn="base" hangingPunct="0">
        <a:spcBef>
          <a:spcPct val="0"/>
        </a:spcBef>
        <a:spcAft>
          <a:spcPts val="800"/>
        </a:spcAft>
        <a:buClr>
          <a:srgbClr val="254EA2"/>
        </a:buClr>
        <a:buSzPct val="120000"/>
        <a:buFont typeface="Arial" pitchFamily="34" charset="0"/>
        <a:buChar char="•"/>
        <a:defRPr sz="2300" kern="1200">
          <a:solidFill>
            <a:schemeClr val="bg2"/>
          </a:solidFill>
          <a:latin typeface="Arial"/>
          <a:ea typeface="ヒラギノ角ゴ Pro W3" charset="0"/>
          <a:cs typeface="Arial"/>
        </a:defRPr>
      </a:lvl2pPr>
      <a:lvl3pPr marL="957987" indent="-318800" algn="l" rtl="0" eaLnBrk="0" fontAlgn="base" hangingPunct="0">
        <a:spcBef>
          <a:spcPct val="0"/>
        </a:spcBef>
        <a:spcAft>
          <a:spcPts val="800"/>
        </a:spcAft>
        <a:buClr>
          <a:schemeClr val="accent1"/>
        </a:buClr>
        <a:buSzPct val="120000"/>
        <a:buFont typeface="Arial" pitchFamily="34" charset="0"/>
        <a:buChar char="•"/>
        <a:defRPr sz="2000" kern="1200">
          <a:solidFill>
            <a:schemeClr val="bg2"/>
          </a:solidFill>
          <a:latin typeface="Arial"/>
          <a:ea typeface="ヒラギノ角ゴ Pro W3" charset="0"/>
          <a:cs typeface="Arial"/>
        </a:defRPr>
      </a:lvl3pPr>
      <a:lvl4pPr marL="1598760" indent="-228408" algn="l" rtl="0" eaLnBrk="0" fontAlgn="base" hangingPunct="0">
        <a:spcBef>
          <a:spcPct val="20000"/>
        </a:spcBef>
        <a:spcAft>
          <a:spcPct val="0"/>
        </a:spcAft>
        <a:buClr>
          <a:srgbClr val="669900"/>
        </a:buClr>
        <a:buFont typeface="Arial" pitchFamily="34" charset="0"/>
        <a:buChar char="•"/>
        <a:defRPr sz="1600" kern="1200">
          <a:solidFill>
            <a:srgbClr val="3D3D3D"/>
          </a:solidFill>
          <a:latin typeface="+mn-lt"/>
          <a:ea typeface="ヒラギノ角ゴ Pro W3" charset="0"/>
          <a:cs typeface="+mn-cs"/>
        </a:defRPr>
      </a:lvl4pPr>
      <a:lvl5pPr marL="2055531" indent="-228408" algn="l" rtl="0" eaLnBrk="0" fontAlgn="base" hangingPunct="0">
        <a:spcBef>
          <a:spcPct val="20000"/>
        </a:spcBef>
        <a:spcAft>
          <a:spcPct val="0"/>
        </a:spcAft>
        <a:buClr>
          <a:srgbClr val="669900"/>
        </a:buClr>
        <a:buFont typeface="Arial" pitchFamily="34" charset="0"/>
        <a:buChar char="•"/>
        <a:defRPr sz="1500" kern="1200">
          <a:solidFill>
            <a:srgbClr val="3D3D3D"/>
          </a:solidFill>
          <a:latin typeface="+mn-lt"/>
          <a:ea typeface="ヒラギノ角ゴ Pro W3" charset="0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9209" y="1146619"/>
            <a:ext cx="8473045" cy="504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68" tIns="45718" rIns="1827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41907" y="341915"/>
            <a:ext cx="8470457" cy="49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18" rIns="0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703459" y="62877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338129" y="6237871"/>
            <a:ext cx="1316991" cy="366132"/>
            <a:chOff x="2336800" y="2667000"/>
            <a:chExt cx="3098800" cy="646113"/>
          </a:xfrm>
        </p:grpSpPr>
        <p:sp>
          <p:nvSpPr>
            <p:cNvPr id="10" name="AutoShape 1"/>
            <p:cNvSpPr>
              <a:spLocks/>
            </p:cNvSpPr>
            <p:nvPr/>
          </p:nvSpPr>
          <p:spPr bwMode="auto">
            <a:xfrm>
              <a:off x="2349500" y="2857500"/>
              <a:ext cx="3086100" cy="455613"/>
            </a:xfrm>
            <a:custGeom>
              <a:avLst/>
              <a:gdLst/>
              <a:ahLst/>
              <a:cxnLst/>
              <a:rect l="0" t="0" r="r" b="b"/>
              <a:pathLst>
                <a:path w="21600" h="21599">
                  <a:moveTo>
                    <a:pt x="0" y="21169"/>
                  </a:moveTo>
                  <a:lnTo>
                    <a:pt x="679" y="21169"/>
                  </a:lnTo>
                  <a:lnTo>
                    <a:pt x="679" y="8241"/>
                  </a:lnTo>
                  <a:lnTo>
                    <a:pt x="0" y="8241"/>
                  </a:lnTo>
                  <a:lnTo>
                    <a:pt x="0" y="21169"/>
                  </a:lnTo>
                  <a:close/>
                  <a:moveTo>
                    <a:pt x="2405" y="7812"/>
                  </a:moveTo>
                  <a:cubicBezTo>
                    <a:pt x="2140" y="7812"/>
                    <a:pt x="1950" y="8341"/>
                    <a:pt x="1793" y="9904"/>
                  </a:cubicBezTo>
                  <a:lnTo>
                    <a:pt x="1786" y="9904"/>
                  </a:lnTo>
                  <a:lnTo>
                    <a:pt x="1786" y="8241"/>
                  </a:lnTo>
                  <a:lnTo>
                    <a:pt x="1107" y="8241"/>
                  </a:lnTo>
                  <a:lnTo>
                    <a:pt x="1107" y="21169"/>
                  </a:lnTo>
                  <a:lnTo>
                    <a:pt x="1786" y="21169"/>
                  </a:lnTo>
                  <a:lnTo>
                    <a:pt x="1786" y="14466"/>
                  </a:lnTo>
                  <a:cubicBezTo>
                    <a:pt x="1786" y="12853"/>
                    <a:pt x="1864" y="11467"/>
                    <a:pt x="2140" y="11467"/>
                  </a:cubicBezTo>
                  <a:cubicBezTo>
                    <a:pt x="2476" y="11467"/>
                    <a:pt x="2446" y="13635"/>
                    <a:pt x="2446" y="14869"/>
                  </a:cubicBezTo>
                  <a:lnTo>
                    <a:pt x="2446" y="21169"/>
                  </a:lnTo>
                  <a:lnTo>
                    <a:pt x="3124" y="21169"/>
                  </a:lnTo>
                  <a:lnTo>
                    <a:pt x="3124" y="13181"/>
                  </a:lnTo>
                  <a:cubicBezTo>
                    <a:pt x="3124" y="10005"/>
                    <a:pt x="2919" y="7812"/>
                    <a:pt x="2405" y="7812"/>
                  </a:cubicBezTo>
                  <a:close/>
                  <a:moveTo>
                    <a:pt x="3814" y="2067"/>
                  </a:moveTo>
                  <a:cubicBezTo>
                    <a:pt x="3628" y="3503"/>
                    <a:pt x="3620" y="4813"/>
                    <a:pt x="3620" y="6602"/>
                  </a:cubicBezTo>
                  <a:lnTo>
                    <a:pt x="3620" y="8241"/>
                  </a:lnTo>
                  <a:lnTo>
                    <a:pt x="3382" y="8241"/>
                  </a:lnTo>
                  <a:lnTo>
                    <a:pt x="3382" y="12023"/>
                  </a:lnTo>
                  <a:lnTo>
                    <a:pt x="3620" y="12023"/>
                  </a:lnTo>
                  <a:lnTo>
                    <a:pt x="3620" y="21169"/>
                  </a:lnTo>
                  <a:lnTo>
                    <a:pt x="4299" y="21169"/>
                  </a:lnTo>
                  <a:lnTo>
                    <a:pt x="4299" y="12023"/>
                  </a:lnTo>
                  <a:lnTo>
                    <a:pt x="4772" y="12023"/>
                  </a:lnTo>
                  <a:lnTo>
                    <a:pt x="4772" y="8241"/>
                  </a:lnTo>
                  <a:lnTo>
                    <a:pt x="4299" y="8241"/>
                  </a:lnTo>
                  <a:lnTo>
                    <a:pt x="4299" y="6150"/>
                  </a:lnTo>
                  <a:cubicBezTo>
                    <a:pt x="4299" y="4687"/>
                    <a:pt x="4359" y="3982"/>
                    <a:pt x="4534" y="3982"/>
                  </a:cubicBezTo>
                  <a:cubicBezTo>
                    <a:pt x="4623" y="3982"/>
                    <a:pt x="4694" y="4184"/>
                    <a:pt x="4773" y="4410"/>
                  </a:cubicBezTo>
                  <a:lnTo>
                    <a:pt x="4773" y="453"/>
                  </a:lnTo>
                  <a:cubicBezTo>
                    <a:pt x="4679" y="126"/>
                    <a:pt x="4586" y="0"/>
                    <a:pt x="4482" y="0"/>
                  </a:cubicBezTo>
                  <a:cubicBezTo>
                    <a:pt x="4225" y="-1"/>
                    <a:pt x="3982" y="731"/>
                    <a:pt x="3814" y="2067"/>
                  </a:cubicBezTo>
                  <a:close/>
                  <a:moveTo>
                    <a:pt x="5992" y="7812"/>
                  </a:moveTo>
                  <a:cubicBezTo>
                    <a:pt x="5377" y="7812"/>
                    <a:pt x="4840" y="10307"/>
                    <a:pt x="4840" y="14718"/>
                  </a:cubicBezTo>
                  <a:cubicBezTo>
                    <a:pt x="4840" y="19129"/>
                    <a:pt x="5380" y="21598"/>
                    <a:pt x="5992" y="21598"/>
                  </a:cubicBezTo>
                  <a:cubicBezTo>
                    <a:pt x="6607" y="21598"/>
                    <a:pt x="7144" y="19104"/>
                    <a:pt x="7144" y="14718"/>
                  </a:cubicBezTo>
                  <a:cubicBezTo>
                    <a:pt x="7144" y="10307"/>
                    <a:pt x="6607" y="7812"/>
                    <a:pt x="5992" y="7812"/>
                  </a:cubicBezTo>
                  <a:close/>
                  <a:moveTo>
                    <a:pt x="5992" y="17616"/>
                  </a:moveTo>
                  <a:cubicBezTo>
                    <a:pt x="5716" y="17616"/>
                    <a:pt x="5556" y="16356"/>
                    <a:pt x="5556" y="14718"/>
                  </a:cubicBezTo>
                  <a:cubicBezTo>
                    <a:pt x="5556" y="13130"/>
                    <a:pt x="5716" y="11794"/>
                    <a:pt x="5992" y="11794"/>
                  </a:cubicBezTo>
                  <a:cubicBezTo>
                    <a:pt x="6268" y="11794"/>
                    <a:pt x="6428" y="13131"/>
                    <a:pt x="6428" y="14718"/>
                  </a:cubicBezTo>
                  <a:cubicBezTo>
                    <a:pt x="6428" y="16356"/>
                    <a:pt x="6268" y="17616"/>
                    <a:pt x="5992" y="17616"/>
                  </a:cubicBezTo>
                  <a:close/>
                  <a:moveTo>
                    <a:pt x="8117" y="10358"/>
                  </a:moveTo>
                  <a:lnTo>
                    <a:pt x="8110" y="10358"/>
                  </a:lnTo>
                  <a:lnTo>
                    <a:pt x="8110" y="8241"/>
                  </a:lnTo>
                  <a:lnTo>
                    <a:pt x="7431" y="8241"/>
                  </a:lnTo>
                  <a:lnTo>
                    <a:pt x="7431" y="21171"/>
                  </a:lnTo>
                  <a:lnTo>
                    <a:pt x="8110" y="21171"/>
                  </a:lnTo>
                  <a:lnTo>
                    <a:pt x="8110" y="15952"/>
                  </a:lnTo>
                  <a:cubicBezTo>
                    <a:pt x="8110" y="13735"/>
                    <a:pt x="8203" y="12047"/>
                    <a:pt x="8580" y="12047"/>
                  </a:cubicBezTo>
                  <a:cubicBezTo>
                    <a:pt x="8684" y="12047"/>
                    <a:pt x="8773" y="12121"/>
                    <a:pt x="8866" y="12475"/>
                  </a:cubicBezTo>
                  <a:lnTo>
                    <a:pt x="8866" y="8063"/>
                  </a:lnTo>
                  <a:lnTo>
                    <a:pt x="8736" y="8063"/>
                  </a:lnTo>
                  <a:cubicBezTo>
                    <a:pt x="8471" y="8064"/>
                    <a:pt x="8248" y="8771"/>
                    <a:pt x="8117" y="10358"/>
                  </a:cubicBezTo>
                  <a:close/>
                  <a:moveTo>
                    <a:pt x="11693" y="7812"/>
                  </a:moveTo>
                  <a:cubicBezTo>
                    <a:pt x="11432" y="7812"/>
                    <a:pt x="11174" y="8671"/>
                    <a:pt x="11044" y="10283"/>
                  </a:cubicBezTo>
                  <a:cubicBezTo>
                    <a:pt x="10906" y="8569"/>
                    <a:pt x="10667" y="7812"/>
                    <a:pt x="10392" y="7812"/>
                  </a:cubicBezTo>
                  <a:cubicBezTo>
                    <a:pt x="10146" y="7812"/>
                    <a:pt x="9948" y="8417"/>
                    <a:pt x="9788" y="9854"/>
                  </a:cubicBezTo>
                  <a:lnTo>
                    <a:pt x="9780" y="9854"/>
                  </a:lnTo>
                  <a:lnTo>
                    <a:pt x="9780" y="8241"/>
                  </a:lnTo>
                  <a:lnTo>
                    <a:pt x="9102" y="8241"/>
                  </a:lnTo>
                  <a:lnTo>
                    <a:pt x="9102" y="21169"/>
                  </a:lnTo>
                  <a:lnTo>
                    <a:pt x="9780" y="21169"/>
                  </a:lnTo>
                  <a:lnTo>
                    <a:pt x="9780" y="14996"/>
                  </a:lnTo>
                  <a:cubicBezTo>
                    <a:pt x="9780" y="13559"/>
                    <a:pt x="9780" y="11366"/>
                    <a:pt x="10082" y="11366"/>
                  </a:cubicBezTo>
                  <a:cubicBezTo>
                    <a:pt x="10384" y="11366"/>
                    <a:pt x="10384" y="13559"/>
                    <a:pt x="10384" y="14996"/>
                  </a:cubicBezTo>
                  <a:lnTo>
                    <a:pt x="10384" y="21169"/>
                  </a:lnTo>
                  <a:lnTo>
                    <a:pt x="11063" y="21169"/>
                  </a:lnTo>
                  <a:lnTo>
                    <a:pt x="11063" y="14996"/>
                  </a:lnTo>
                  <a:cubicBezTo>
                    <a:pt x="11063" y="13459"/>
                    <a:pt x="11074" y="11467"/>
                    <a:pt x="11387" y="11467"/>
                  </a:cubicBezTo>
                  <a:cubicBezTo>
                    <a:pt x="11674" y="11467"/>
                    <a:pt x="11667" y="13659"/>
                    <a:pt x="11667" y="14996"/>
                  </a:cubicBezTo>
                  <a:lnTo>
                    <a:pt x="11667" y="21169"/>
                  </a:lnTo>
                  <a:lnTo>
                    <a:pt x="12345" y="21169"/>
                  </a:lnTo>
                  <a:lnTo>
                    <a:pt x="12345" y="12927"/>
                  </a:lnTo>
                  <a:cubicBezTo>
                    <a:pt x="12345" y="9955"/>
                    <a:pt x="12177" y="7812"/>
                    <a:pt x="11693" y="7812"/>
                  </a:cubicBezTo>
                  <a:close/>
                  <a:moveTo>
                    <a:pt x="14184" y="9501"/>
                  </a:moveTo>
                  <a:cubicBezTo>
                    <a:pt x="14042" y="8367"/>
                    <a:pt x="13811" y="7812"/>
                    <a:pt x="13591" y="7812"/>
                  </a:cubicBezTo>
                  <a:cubicBezTo>
                    <a:pt x="13024" y="7812"/>
                    <a:pt x="12633" y="10988"/>
                    <a:pt x="12633" y="14692"/>
                  </a:cubicBezTo>
                  <a:cubicBezTo>
                    <a:pt x="12633" y="18398"/>
                    <a:pt x="13032" y="21598"/>
                    <a:pt x="13598" y="21598"/>
                  </a:cubicBezTo>
                  <a:cubicBezTo>
                    <a:pt x="13822" y="21598"/>
                    <a:pt x="14057" y="21020"/>
                    <a:pt x="14176" y="19734"/>
                  </a:cubicBezTo>
                  <a:lnTo>
                    <a:pt x="14184" y="19734"/>
                  </a:lnTo>
                  <a:lnTo>
                    <a:pt x="14184" y="21169"/>
                  </a:lnTo>
                  <a:lnTo>
                    <a:pt x="14862" y="21169"/>
                  </a:lnTo>
                  <a:lnTo>
                    <a:pt x="14862" y="8241"/>
                  </a:lnTo>
                  <a:lnTo>
                    <a:pt x="14184" y="8241"/>
                  </a:lnTo>
                  <a:lnTo>
                    <a:pt x="14184" y="9501"/>
                  </a:lnTo>
                  <a:close/>
                  <a:moveTo>
                    <a:pt x="13770" y="17616"/>
                  </a:moveTo>
                  <a:cubicBezTo>
                    <a:pt x="13494" y="17616"/>
                    <a:pt x="13334" y="16356"/>
                    <a:pt x="13334" y="14718"/>
                  </a:cubicBezTo>
                  <a:cubicBezTo>
                    <a:pt x="13334" y="13129"/>
                    <a:pt x="13494" y="11794"/>
                    <a:pt x="13770" y="11794"/>
                  </a:cubicBezTo>
                  <a:cubicBezTo>
                    <a:pt x="14046" y="11794"/>
                    <a:pt x="14206" y="13130"/>
                    <a:pt x="14206" y="14718"/>
                  </a:cubicBezTo>
                  <a:cubicBezTo>
                    <a:pt x="14206" y="16356"/>
                    <a:pt x="14046" y="17616"/>
                    <a:pt x="13770" y="17616"/>
                  </a:cubicBezTo>
                  <a:close/>
                  <a:moveTo>
                    <a:pt x="16037" y="4360"/>
                  </a:moveTo>
                  <a:lnTo>
                    <a:pt x="15358" y="4360"/>
                  </a:lnTo>
                  <a:lnTo>
                    <a:pt x="15358" y="8241"/>
                  </a:lnTo>
                  <a:lnTo>
                    <a:pt x="15138" y="8241"/>
                  </a:lnTo>
                  <a:lnTo>
                    <a:pt x="15138" y="12023"/>
                  </a:lnTo>
                  <a:lnTo>
                    <a:pt x="15358" y="12023"/>
                  </a:lnTo>
                  <a:lnTo>
                    <a:pt x="15358" y="21169"/>
                  </a:lnTo>
                  <a:lnTo>
                    <a:pt x="16037" y="21169"/>
                  </a:lnTo>
                  <a:lnTo>
                    <a:pt x="16037" y="12023"/>
                  </a:lnTo>
                  <a:lnTo>
                    <a:pt x="16421" y="12023"/>
                  </a:lnTo>
                  <a:lnTo>
                    <a:pt x="16421" y="8241"/>
                  </a:lnTo>
                  <a:lnTo>
                    <a:pt x="16037" y="8241"/>
                  </a:lnTo>
                  <a:lnTo>
                    <a:pt x="16037" y="4360"/>
                  </a:lnTo>
                  <a:close/>
                  <a:moveTo>
                    <a:pt x="16619" y="21169"/>
                  </a:moveTo>
                  <a:lnTo>
                    <a:pt x="17297" y="21169"/>
                  </a:lnTo>
                  <a:lnTo>
                    <a:pt x="17297" y="8241"/>
                  </a:lnTo>
                  <a:lnTo>
                    <a:pt x="16619" y="8241"/>
                  </a:lnTo>
                  <a:lnTo>
                    <a:pt x="16619" y="21169"/>
                  </a:lnTo>
                  <a:close/>
                  <a:moveTo>
                    <a:pt x="17588" y="14845"/>
                  </a:moveTo>
                  <a:cubicBezTo>
                    <a:pt x="17588" y="18750"/>
                    <a:pt x="18062" y="21598"/>
                    <a:pt x="18628" y="21598"/>
                  </a:cubicBezTo>
                  <a:cubicBezTo>
                    <a:pt x="18792" y="21598"/>
                    <a:pt x="18956" y="21372"/>
                    <a:pt x="19106" y="20867"/>
                  </a:cubicBezTo>
                  <a:lnTo>
                    <a:pt x="19106" y="16986"/>
                  </a:lnTo>
                  <a:cubicBezTo>
                    <a:pt x="19016" y="17541"/>
                    <a:pt x="18886" y="17868"/>
                    <a:pt x="18766" y="17868"/>
                  </a:cubicBezTo>
                  <a:cubicBezTo>
                    <a:pt x="18487" y="17868"/>
                    <a:pt x="18289" y="16559"/>
                    <a:pt x="18289" y="14692"/>
                  </a:cubicBezTo>
                  <a:cubicBezTo>
                    <a:pt x="18289" y="12903"/>
                    <a:pt x="18494" y="11543"/>
                    <a:pt x="18755" y="11543"/>
                  </a:cubicBezTo>
                  <a:cubicBezTo>
                    <a:pt x="18886" y="11543"/>
                    <a:pt x="19005" y="11946"/>
                    <a:pt x="19106" y="12450"/>
                  </a:cubicBezTo>
                  <a:lnTo>
                    <a:pt x="19106" y="8570"/>
                  </a:lnTo>
                  <a:cubicBezTo>
                    <a:pt x="18971" y="8064"/>
                    <a:pt x="18815" y="7812"/>
                    <a:pt x="18658" y="7812"/>
                  </a:cubicBezTo>
                  <a:cubicBezTo>
                    <a:pt x="18058" y="7812"/>
                    <a:pt x="17588" y="10685"/>
                    <a:pt x="17588" y="14845"/>
                  </a:cubicBezTo>
                  <a:close/>
                  <a:moveTo>
                    <a:pt x="20921" y="8241"/>
                  </a:moveTo>
                  <a:lnTo>
                    <a:pt x="20921" y="9502"/>
                  </a:lnTo>
                  <a:cubicBezTo>
                    <a:pt x="20780" y="8368"/>
                    <a:pt x="20549" y="7812"/>
                    <a:pt x="20329" y="7812"/>
                  </a:cubicBezTo>
                  <a:cubicBezTo>
                    <a:pt x="19762" y="7812"/>
                    <a:pt x="19370" y="10989"/>
                    <a:pt x="19370" y="14693"/>
                  </a:cubicBezTo>
                  <a:cubicBezTo>
                    <a:pt x="19370" y="18398"/>
                    <a:pt x="19769" y="21599"/>
                    <a:pt x="20336" y="21599"/>
                  </a:cubicBezTo>
                  <a:cubicBezTo>
                    <a:pt x="20560" y="21599"/>
                    <a:pt x="20795" y="21020"/>
                    <a:pt x="20914" y="19734"/>
                  </a:cubicBezTo>
                  <a:lnTo>
                    <a:pt x="20921" y="19734"/>
                  </a:lnTo>
                  <a:lnTo>
                    <a:pt x="20921" y="21169"/>
                  </a:lnTo>
                  <a:lnTo>
                    <a:pt x="21600" y="21169"/>
                  </a:lnTo>
                  <a:lnTo>
                    <a:pt x="21600" y="8241"/>
                  </a:lnTo>
                  <a:lnTo>
                    <a:pt x="20921" y="8241"/>
                  </a:lnTo>
                  <a:close/>
                  <a:moveTo>
                    <a:pt x="20508" y="17616"/>
                  </a:moveTo>
                  <a:cubicBezTo>
                    <a:pt x="20232" y="17616"/>
                    <a:pt x="20071" y="16356"/>
                    <a:pt x="20071" y="14718"/>
                  </a:cubicBezTo>
                  <a:cubicBezTo>
                    <a:pt x="20071" y="13129"/>
                    <a:pt x="20232" y="11794"/>
                    <a:pt x="20508" y="11794"/>
                  </a:cubicBezTo>
                  <a:cubicBezTo>
                    <a:pt x="20783" y="11794"/>
                    <a:pt x="20944" y="13130"/>
                    <a:pt x="20944" y="14718"/>
                  </a:cubicBezTo>
                  <a:cubicBezTo>
                    <a:pt x="20944" y="16356"/>
                    <a:pt x="20783" y="17616"/>
                    <a:pt x="20508" y="17616"/>
                  </a:cubicBezTo>
                  <a:close/>
                  <a:moveTo>
                    <a:pt x="20508" y="17616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" name="AutoShape 2"/>
            <p:cNvSpPr>
              <a:spLocks/>
            </p:cNvSpPr>
            <p:nvPr/>
          </p:nvSpPr>
          <p:spPr bwMode="auto">
            <a:xfrm>
              <a:off x="23368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1"/>
                  </a:moveTo>
                  <a:cubicBezTo>
                    <a:pt x="21600" y="16736"/>
                    <a:pt x="16731" y="21600"/>
                    <a:pt x="10800" y="21600"/>
                  </a:cubicBezTo>
                  <a:cubicBezTo>
                    <a:pt x="4869" y="21600"/>
                    <a:pt x="0" y="16736"/>
                    <a:pt x="0" y="10801"/>
                  </a:cubicBezTo>
                  <a:cubicBezTo>
                    <a:pt x="0" y="4875"/>
                    <a:pt x="4869" y="0"/>
                    <a:pt x="10800" y="0"/>
                  </a:cubicBezTo>
                  <a:cubicBezTo>
                    <a:pt x="16731" y="0"/>
                    <a:pt x="21600" y="4873"/>
                    <a:pt x="21600" y="10801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" name="AutoShape 3"/>
            <p:cNvSpPr>
              <a:spLocks/>
            </p:cNvSpPr>
            <p:nvPr/>
          </p:nvSpPr>
          <p:spPr bwMode="auto">
            <a:xfrm>
              <a:off x="26035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32" y="21598"/>
                    <a:pt x="10799" y="21598"/>
                  </a:cubicBezTo>
                  <a:cubicBezTo>
                    <a:pt x="4871" y="21598"/>
                    <a:pt x="0" y="16734"/>
                    <a:pt x="0" y="10800"/>
                  </a:cubicBezTo>
                  <a:cubicBezTo>
                    <a:pt x="0" y="4874"/>
                    <a:pt x="4871" y="0"/>
                    <a:pt x="10799" y="0"/>
                  </a:cubicBezTo>
                  <a:cubicBezTo>
                    <a:pt x="16729" y="-2"/>
                    <a:pt x="21600" y="4872"/>
                    <a:pt x="21600" y="10800"/>
                  </a:cubicBezTo>
                </a:path>
              </a:pathLst>
            </a:custGeom>
            <a:solidFill>
              <a:srgbClr val="245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" name="AutoShape 4"/>
            <p:cNvSpPr>
              <a:spLocks/>
            </p:cNvSpPr>
            <p:nvPr/>
          </p:nvSpPr>
          <p:spPr bwMode="auto">
            <a:xfrm>
              <a:off x="28702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6" y="21598"/>
                    <a:pt x="10798" y="21598"/>
                  </a:cubicBezTo>
                  <a:cubicBezTo>
                    <a:pt x="4868" y="21598"/>
                    <a:pt x="0" y="16734"/>
                    <a:pt x="0" y="10800"/>
                  </a:cubicBezTo>
                  <a:cubicBezTo>
                    <a:pt x="0" y="4874"/>
                    <a:pt x="4868" y="0"/>
                    <a:pt x="10798" y="0"/>
                  </a:cubicBezTo>
                  <a:cubicBezTo>
                    <a:pt x="16726" y="-2"/>
                    <a:pt x="21600" y="4872"/>
                    <a:pt x="21600" y="10800"/>
                  </a:cubicBezTo>
                </a:path>
              </a:pathLst>
            </a:custGeom>
            <a:solidFill>
              <a:srgbClr val="EB2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" name="AutoShape 5"/>
            <p:cNvSpPr>
              <a:spLocks/>
            </p:cNvSpPr>
            <p:nvPr/>
          </p:nvSpPr>
          <p:spPr bwMode="auto">
            <a:xfrm>
              <a:off x="31242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9" y="21598"/>
                    <a:pt x="10797" y="21598"/>
                  </a:cubicBezTo>
                  <a:cubicBezTo>
                    <a:pt x="4871" y="21598"/>
                    <a:pt x="0" y="16734"/>
                    <a:pt x="0" y="10800"/>
                  </a:cubicBezTo>
                  <a:cubicBezTo>
                    <a:pt x="0" y="4874"/>
                    <a:pt x="4871" y="0"/>
                    <a:pt x="10797" y="0"/>
                  </a:cubicBezTo>
                  <a:cubicBezTo>
                    <a:pt x="16729" y="-2"/>
                    <a:pt x="21600" y="4872"/>
                    <a:pt x="21600" y="10800"/>
                  </a:cubicBezTo>
                </a:path>
              </a:pathLst>
            </a:custGeom>
            <a:solidFill>
              <a:srgbClr val="FD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" name="AutoShape 6"/>
            <p:cNvSpPr>
              <a:spLocks/>
            </p:cNvSpPr>
            <p:nvPr/>
          </p:nvSpPr>
          <p:spPr bwMode="auto">
            <a:xfrm>
              <a:off x="33909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8" y="21598"/>
                    <a:pt x="10797" y="21598"/>
                  </a:cubicBezTo>
                  <a:cubicBezTo>
                    <a:pt x="4874" y="21598"/>
                    <a:pt x="0" y="16734"/>
                    <a:pt x="0" y="10800"/>
                  </a:cubicBezTo>
                  <a:cubicBezTo>
                    <a:pt x="0" y="4874"/>
                    <a:pt x="4874" y="0"/>
                    <a:pt x="10797" y="0"/>
                  </a:cubicBezTo>
                  <a:cubicBezTo>
                    <a:pt x="16726" y="-2"/>
                    <a:pt x="21600" y="4872"/>
                    <a:pt x="21600" y="10800"/>
                  </a:cubicBezTo>
                </a:path>
              </a:pathLst>
            </a:custGeom>
            <a:solidFill>
              <a:srgbClr val="245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" name="AutoShape 7"/>
            <p:cNvSpPr>
              <a:spLocks/>
            </p:cNvSpPr>
            <p:nvPr/>
          </p:nvSpPr>
          <p:spPr bwMode="auto">
            <a:xfrm>
              <a:off x="36576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1"/>
                  </a:moveTo>
                  <a:cubicBezTo>
                    <a:pt x="21600" y="16736"/>
                    <a:pt x="16727" y="21600"/>
                    <a:pt x="10799" y="21600"/>
                  </a:cubicBezTo>
                  <a:cubicBezTo>
                    <a:pt x="4871" y="21600"/>
                    <a:pt x="0" y="16736"/>
                    <a:pt x="0" y="10801"/>
                  </a:cubicBezTo>
                  <a:cubicBezTo>
                    <a:pt x="0" y="4875"/>
                    <a:pt x="4871" y="0"/>
                    <a:pt x="10799" y="0"/>
                  </a:cubicBezTo>
                  <a:cubicBezTo>
                    <a:pt x="16727" y="0"/>
                    <a:pt x="21600" y="4873"/>
                    <a:pt x="21600" y="10801"/>
                  </a:cubicBezTo>
                </a:path>
              </a:pathLst>
            </a:custGeom>
            <a:solidFill>
              <a:srgbClr val="EB2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8" name="AutoShape 8"/>
            <p:cNvSpPr>
              <a:spLocks/>
            </p:cNvSpPr>
            <p:nvPr/>
          </p:nvSpPr>
          <p:spPr bwMode="auto">
            <a:xfrm>
              <a:off x="39243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8" y="21598"/>
                    <a:pt x="10802" y="21598"/>
                  </a:cubicBezTo>
                  <a:cubicBezTo>
                    <a:pt x="4872" y="21598"/>
                    <a:pt x="0" y="16734"/>
                    <a:pt x="0" y="10800"/>
                  </a:cubicBezTo>
                  <a:cubicBezTo>
                    <a:pt x="0" y="4874"/>
                    <a:pt x="4872" y="0"/>
                    <a:pt x="10802" y="0"/>
                  </a:cubicBezTo>
                  <a:cubicBezTo>
                    <a:pt x="16728" y="-2"/>
                    <a:pt x="21600" y="4872"/>
                    <a:pt x="21600" y="10800"/>
                  </a:cubicBezTo>
                </a:path>
              </a:pathLst>
            </a:custGeom>
            <a:solidFill>
              <a:srgbClr val="245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9" name="AutoShape 9"/>
            <p:cNvSpPr>
              <a:spLocks/>
            </p:cNvSpPr>
            <p:nvPr/>
          </p:nvSpPr>
          <p:spPr bwMode="auto">
            <a:xfrm>
              <a:off x="44450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1"/>
                  </a:moveTo>
                  <a:cubicBezTo>
                    <a:pt x="21600" y="16736"/>
                    <a:pt x="16723" y="21600"/>
                    <a:pt x="10796" y="21600"/>
                  </a:cubicBezTo>
                  <a:cubicBezTo>
                    <a:pt x="4869" y="21600"/>
                    <a:pt x="0" y="16736"/>
                    <a:pt x="0" y="10801"/>
                  </a:cubicBezTo>
                  <a:cubicBezTo>
                    <a:pt x="0" y="4875"/>
                    <a:pt x="4869" y="0"/>
                    <a:pt x="10796" y="0"/>
                  </a:cubicBezTo>
                  <a:cubicBezTo>
                    <a:pt x="16723" y="0"/>
                    <a:pt x="21600" y="4873"/>
                    <a:pt x="21600" y="10801"/>
                  </a:cubicBezTo>
                </a:path>
              </a:pathLst>
            </a:custGeom>
            <a:solidFill>
              <a:srgbClr val="EB2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20" name="AutoShape 10"/>
            <p:cNvSpPr>
              <a:spLocks/>
            </p:cNvSpPr>
            <p:nvPr/>
          </p:nvSpPr>
          <p:spPr bwMode="auto">
            <a:xfrm>
              <a:off x="41783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1"/>
                  </a:moveTo>
                  <a:cubicBezTo>
                    <a:pt x="21600" y="16736"/>
                    <a:pt x="16731" y="21600"/>
                    <a:pt x="10800" y="21600"/>
                  </a:cubicBezTo>
                  <a:cubicBezTo>
                    <a:pt x="4869" y="21600"/>
                    <a:pt x="0" y="16736"/>
                    <a:pt x="0" y="10801"/>
                  </a:cubicBezTo>
                  <a:cubicBezTo>
                    <a:pt x="0" y="4875"/>
                    <a:pt x="4869" y="0"/>
                    <a:pt x="10800" y="0"/>
                  </a:cubicBezTo>
                  <a:cubicBezTo>
                    <a:pt x="16731" y="0"/>
                    <a:pt x="21600" y="4873"/>
                    <a:pt x="21600" y="10801"/>
                  </a:cubicBezTo>
                </a:path>
              </a:pathLst>
            </a:custGeom>
            <a:solidFill>
              <a:srgbClr val="FD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23" name="AutoShape 11"/>
            <p:cNvSpPr>
              <a:spLocks/>
            </p:cNvSpPr>
            <p:nvPr/>
          </p:nvSpPr>
          <p:spPr bwMode="auto">
            <a:xfrm>
              <a:off x="47117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7" y="21598"/>
                    <a:pt x="10796" y="21598"/>
                  </a:cubicBezTo>
                  <a:cubicBezTo>
                    <a:pt x="4869" y="21598"/>
                    <a:pt x="0" y="16734"/>
                    <a:pt x="0" y="10800"/>
                  </a:cubicBezTo>
                  <a:cubicBezTo>
                    <a:pt x="0" y="4874"/>
                    <a:pt x="4869" y="0"/>
                    <a:pt x="10796" y="0"/>
                  </a:cubicBezTo>
                  <a:cubicBezTo>
                    <a:pt x="16727" y="-2"/>
                    <a:pt x="21600" y="4872"/>
                    <a:pt x="21600" y="1080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5529253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Eurostile" pitchFamily="34" charset="0"/>
          <a:cs typeface="Eurostile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ヒラギノ角ゴ Pro W3" charset="0"/>
          <a:cs typeface="ヒラギノ角ゴ Pro W3" charset="0"/>
        </a:defRPr>
      </a:lvl5pPr>
      <a:lvl6pPr marL="456771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6pPr>
      <a:lvl7pPr marL="913584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7pPr>
      <a:lvl8pPr marL="1370376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8pPr>
      <a:lvl9pPr marL="1827168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9pPr>
    </p:titleStyle>
    <p:bodyStyle>
      <a:lvl1pPr marL="319752" indent="-319752" algn="l" rtl="0" eaLnBrk="1" fontAlgn="base" hangingPunct="1">
        <a:spcBef>
          <a:spcPct val="0"/>
        </a:spcBef>
        <a:spcAft>
          <a:spcPts val="800"/>
        </a:spcAft>
        <a:buClr>
          <a:schemeClr val="accent2"/>
        </a:buClr>
        <a:buSzPct val="120000"/>
        <a:buFont typeface="Arial" charset="0"/>
        <a:buChar char="•"/>
        <a:defRPr sz="2400" kern="1200">
          <a:solidFill>
            <a:schemeClr val="tx1"/>
          </a:solidFill>
          <a:latin typeface="+mj-lt"/>
          <a:ea typeface="Eurostile" pitchFamily="34" charset="0"/>
          <a:cs typeface="Arial"/>
        </a:defRPr>
      </a:lvl1pPr>
      <a:lvl2pPr marL="639504" indent="-319752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SzPct val="120000"/>
        <a:buFont typeface="Arial"/>
        <a:buChar char="•"/>
        <a:defRPr sz="2300" kern="1200">
          <a:solidFill>
            <a:schemeClr val="tx1"/>
          </a:solidFill>
          <a:latin typeface="+mj-lt"/>
          <a:ea typeface="Eurostile" pitchFamily="34" charset="0"/>
          <a:cs typeface="Arial"/>
        </a:defRPr>
      </a:lvl2pPr>
      <a:lvl3pPr marL="959256" indent="-319752" algn="l" rtl="0" eaLnBrk="1" fontAlgn="base" hangingPunct="1">
        <a:spcBef>
          <a:spcPct val="0"/>
        </a:spcBef>
        <a:spcAft>
          <a:spcPts val="800"/>
        </a:spcAft>
        <a:buClr>
          <a:schemeClr val="accent3"/>
        </a:buClr>
        <a:buSzPct val="120000"/>
        <a:buFont typeface="Arial"/>
        <a:buChar char="•"/>
        <a:defRPr sz="2000" kern="1200">
          <a:solidFill>
            <a:schemeClr val="tx1"/>
          </a:solidFill>
          <a:latin typeface="+mj-lt"/>
          <a:ea typeface="Eurostile" pitchFamily="34" charset="0"/>
          <a:cs typeface="Arial"/>
        </a:defRPr>
      </a:lvl3pPr>
      <a:lvl4pPr marL="1598760" indent="-228408" algn="l" rtl="0" eaLnBrk="1" fontAlgn="base" hangingPunct="1">
        <a:spcBef>
          <a:spcPct val="20000"/>
        </a:spcBef>
        <a:spcAft>
          <a:spcPct val="0"/>
        </a:spcAft>
        <a:buClr>
          <a:srgbClr val="669900"/>
        </a:buClr>
        <a:buFont typeface="Arial" charset="0"/>
        <a:buChar char="•"/>
        <a:defRPr sz="1600" kern="1200">
          <a:solidFill>
            <a:srgbClr val="3D3D3D"/>
          </a:solidFill>
          <a:latin typeface="+mn-lt"/>
          <a:ea typeface="ヒラギノ角ゴ Pro W3" charset="0"/>
          <a:cs typeface="+mn-cs"/>
        </a:defRPr>
      </a:lvl4pPr>
      <a:lvl5pPr marL="2055531" indent="-228408" algn="l" rtl="0" eaLnBrk="1" fontAlgn="base" hangingPunct="1">
        <a:spcBef>
          <a:spcPct val="20000"/>
        </a:spcBef>
        <a:spcAft>
          <a:spcPct val="0"/>
        </a:spcAft>
        <a:buClr>
          <a:srgbClr val="669900"/>
        </a:buClr>
        <a:buFont typeface="Arial" charset="0"/>
        <a:buChar char="•"/>
        <a:defRPr sz="1500" kern="1200">
          <a:solidFill>
            <a:srgbClr val="3D3D3D"/>
          </a:solidFill>
          <a:latin typeface="+mn-lt"/>
          <a:ea typeface="ヒラギノ角ゴ Pro W3" charset="0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1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Test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21272"/>
            <a:ext cx="31242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27" name="Picture 3" descr="C:\Users\jhode174\Desktop\CSC Photos\400dpi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81" y="6104109"/>
            <a:ext cx="2012951" cy="64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460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9727" y="1146175"/>
            <a:ext cx="8472488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1827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3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08971" y="6378773"/>
            <a:ext cx="3486151" cy="28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18" rIns="0" bIns="45718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939598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Title Placeholder 1"/>
          <p:cNvSpPr>
            <a:spLocks noGrp="1"/>
          </p:cNvSpPr>
          <p:nvPr>
            <p:ph type="title"/>
          </p:nvPr>
        </p:nvSpPr>
        <p:spPr bwMode="auto">
          <a:xfrm>
            <a:off x="341316" y="341313"/>
            <a:ext cx="84709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8" rIns="0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8951" y="6377188"/>
            <a:ext cx="320675" cy="290513"/>
          </a:xfrm>
          <a:prstGeom prst="rect">
            <a:avLst/>
          </a:prstGeom>
        </p:spPr>
        <p:txBody>
          <a:bodyPr vert="horz" wrap="square" lIns="0" tIns="45718" rIns="0" bIns="45718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939598"/>
                </a:solidFill>
                <a:cs typeface="Arial" pitchFamily="34" charset="0"/>
              </a:defRPr>
            </a:lvl1pPr>
          </a:lstStyle>
          <a:p>
            <a:fld id="{C05AA635-84AC-4523-9A1B-1FB4D685DF75}" type="slidenum">
              <a:rPr lang="en-US" altLang="en-US">
                <a:latin typeface="Arial" pitchFamily="34" charset="0"/>
                <a:ea typeface="ＭＳ Ｐゴシック" pitchFamily="34" charset="-128"/>
              </a:rPr>
              <a:pPr/>
              <a:t>‹#›</a:t>
            </a:fld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1764123" y="6375361"/>
            <a:ext cx="639763" cy="284163"/>
          </a:xfrm>
          <a:prstGeom prst="rect">
            <a:avLst/>
          </a:prstGeom>
        </p:spPr>
        <p:txBody>
          <a:bodyPr vert="horz" lIns="0" tIns="45718" rIns="0" bIns="45718" rtlCol="0" anchor="b"/>
          <a:lstStyle>
            <a:lvl1pPr algn="r">
              <a:defRPr sz="800">
                <a:solidFill>
                  <a:srgbClr val="93959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5" name="TextBox 1"/>
          <p:cNvSpPr txBox="1">
            <a:spLocks noChangeArrowheads="1"/>
          </p:cNvSpPr>
          <p:nvPr/>
        </p:nvSpPr>
        <p:spPr bwMode="auto">
          <a:xfrm>
            <a:off x="9702800" y="628649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500" dirty="0" smtClean="0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grpSp>
        <p:nvGrpSpPr>
          <p:cNvPr id="30728" name="Group 2"/>
          <p:cNvGrpSpPr>
            <a:grpSpLocks/>
          </p:cNvGrpSpPr>
          <p:nvPr/>
        </p:nvGrpSpPr>
        <p:grpSpPr bwMode="auto">
          <a:xfrm>
            <a:off x="334219" y="6332501"/>
            <a:ext cx="1360487" cy="287339"/>
            <a:chOff x="331633" y="6327776"/>
            <a:chExt cx="1359950" cy="286780"/>
          </a:xfrm>
        </p:grpSpPr>
        <p:sp>
          <p:nvSpPr>
            <p:cNvPr id="291849" name="Rectangle 23"/>
            <p:cNvSpPr>
              <a:spLocks/>
            </p:cNvSpPr>
            <p:nvPr/>
          </p:nvSpPr>
          <p:spPr bwMode="black">
            <a:xfrm>
              <a:off x="337980" y="6490971"/>
              <a:ext cx="42845" cy="1204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9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30730" name="AutoShape 24"/>
            <p:cNvSpPr>
              <a:spLocks/>
            </p:cNvSpPr>
            <p:nvPr/>
          </p:nvSpPr>
          <p:spPr bwMode="black">
            <a:xfrm>
              <a:off x="407902" y="6486755"/>
              <a:ext cx="126255" cy="123679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0 w 21600"/>
                <a:gd name="T21" fmla="*/ 2147483647 h 21600"/>
                <a:gd name="T22" fmla="*/ 0 w 21600"/>
                <a:gd name="T23" fmla="*/ 2147483647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7267" y="3383"/>
                  </a:moveTo>
                  <a:lnTo>
                    <a:pt x="7347" y="3383"/>
                  </a:lnTo>
                  <a:cubicBezTo>
                    <a:pt x="9024" y="856"/>
                    <a:pt x="11059" y="0"/>
                    <a:pt x="13895" y="0"/>
                  </a:cubicBezTo>
                  <a:cubicBezTo>
                    <a:pt x="19405" y="0"/>
                    <a:pt x="21600" y="3545"/>
                    <a:pt x="21600" y="8681"/>
                  </a:cubicBezTo>
                  <a:lnTo>
                    <a:pt x="21600" y="21600"/>
                  </a:lnTo>
                  <a:lnTo>
                    <a:pt x="14333" y="21600"/>
                  </a:lnTo>
                  <a:lnTo>
                    <a:pt x="14333" y="11412"/>
                  </a:lnTo>
                  <a:cubicBezTo>
                    <a:pt x="14333" y="9415"/>
                    <a:pt x="14652" y="5910"/>
                    <a:pt x="11059" y="5910"/>
                  </a:cubicBezTo>
                  <a:cubicBezTo>
                    <a:pt x="8104" y="5910"/>
                    <a:pt x="7267" y="8151"/>
                    <a:pt x="7267" y="10759"/>
                  </a:cubicBezTo>
                  <a:lnTo>
                    <a:pt x="7267" y="21600"/>
                  </a:lnTo>
                  <a:lnTo>
                    <a:pt x="0" y="21600"/>
                  </a:lnTo>
                  <a:lnTo>
                    <a:pt x="0" y="693"/>
                  </a:lnTo>
                  <a:lnTo>
                    <a:pt x="7267" y="693"/>
                  </a:lnTo>
                  <a:lnTo>
                    <a:pt x="7267" y="3383"/>
                  </a:lnTo>
                  <a:close/>
                  <a:moveTo>
                    <a:pt x="7267" y="3383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0731" name="AutoShape 25"/>
            <p:cNvSpPr>
              <a:spLocks/>
            </p:cNvSpPr>
            <p:nvPr/>
          </p:nvSpPr>
          <p:spPr bwMode="black">
            <a:xfrm>
              <a:off x="550132" y="6414609"/>
              <a:ext cx="87091" cy="19608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0 w 21600"/>
                <a:gd name="T7" fmla="*/ 2147483647 h 21600"/>
                <a:gd name="T8" fmla="*/ 0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0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2147483647 w 21600"/>
                <a:gd name="T31" fmla="*/ 2147483647 h 21600"/>
                <a:gd name="T32" fmla="*/ 2147483647 w 21600"/>
                <a:gd name="T33" fmla="*/ 2147483647 h 21600"/>
                <a:gd name="T34" fmla="*/ 2147483647 w 21600"/>
                <a:gd name="T35" fmla="*/ 2147483647 h 21600"/>
                <a:gd name="T36" fmla="*/ 2147483647 w 21600"/>
                <a:gd name="T37" fmla="*/ 2147483647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14246" y="21600"/>
                  </a:moveTo>
                  <a:lnTo>
                    <a:pt x="3706" y="21600"/>
                  </a:lnTo>
                  <a:lnTo>
                    <a:pt x="3706" y="12266"/>
                  </a:lnTo>
                  <a:lnTo>
                    <a:pt x="0" y="12266"/>
                  </a:lnTo>
                  <a:lnTo>
                    <a:pt x="0" y="8409"/>
                  </a:lnTo>
                  <a:lnTo>
                    <a:pt x="3706" y="8409"/>
                  </a:lnTo>
                  <a:lnTo>
                    <a:pt x="3706" y="6737"/>
                  </a:lnTo>
                  <a:cubicBezTo>
                    <a:pt x="3706" y="4911"/>
                    <a:pt x="3822" y="3574"/>
                    <a:pt x="6718" y="2109"/>
                  </a:cubicBezTo>
                  <a:cubicBezTo>
                    <a:pt x="9322" y="746"/>
                    <a:pt x="13088" y="0"/>
                    <a:pt x="17082" y="0"/>
                  </a:cubicBezTo>
                  <a:cubicBezTo>
                    <a:pt x="18704" y="0"/>
                    <a:pt x="20154" y="129"/>
                    <a:pt x="21599" y="463"/>
                  </a:cubicBezTo>
                  <a:lnTo>
                    <a:pt x="21599" y="4500"/>
                  </a:lnTo>
                  <a:cubicBezTo>
                    <a:pt x="20385" y="4269"/>
                    <a:pt x="19283" y="4063"/>
                    <a:pt x="17893" y="4063"/>
                  </a:cubicBezTo>
                  <a:cubicBezTo>
                    <a:pt x="15173" y="4063"/>
                    <a:pt x="14246" y="4783"/>
                    <a:pt x="14246" y="6274"/>
                  </a:cubicBezTo>
                  <a:lnTo>
                    <a:pt x="14246" y="8409"/>
                  </a:lnTo>
                  <a:lnTo>
                    <a:pt x="21600" y="8409"/>
                  </a:lnTo>
                  <a:lnTo>
                    <a:pt x="21600" y="12266"/>
                  </a:lnTo>
                  <a:lnTo>
                    <a:pt x="14246" y="12266"/>
                  </a:lnTo>
                  <a:lnTo>
                    <a:pt x="14246" y="21600"/>
                  </a:lnTo>
                  <a:close/>
                  <a:moveTo>
                    <a:pt x="14246" y="21600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0732" name="AutoShape 26"/>
            <p:cNvSpPr>
              <a:spLocks/>
            </p:cNvSpPr>
            <p:nvPr/>
          </p:nvSpPr>
          <p:spPr bwMode="black">
            <a:xfrm>
              <a:off x="640830" y="6486755"/>
              <a:ext cx="144292" cy="12780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0 w 21600"/>
                <a:gd name="T15" fmla="*/ 2147483647 h 21600"/>
                <a:gd name="T16" fmla="*/ 2147483647 w 21600"/>
                <a:gd name="T17" fmla="*/ 0 h 21600"/>
                <a:gd name="T18" fmla="*/ 2147483647 w 21600"/>
                <a:gd name="T19" fmla="*/ 2147483647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6710" y="10820"/>
                  </a:moveTo>
                  <a:cubicBezTo>
                    <a:pt x="6710" y="13386"/>
                    <a:pt x="8213" y="15361"/>
                    <a:pt x="10800" y="15361"/>
                  </a:cubicBezTo>
                  <a:cubicBezTo>
                    <a:pt x="13386" y="15361"/>
                    <a:pt x="14890" y="13386"/>
                    <a:pt x="14890" y="10820"/>
                  </a:cubicBezTo>
                  <a:cubicBezTo>
                    <a:pt x="14890" y="8332"/>
                    <a:pt x="13386" y="6239"/>
                    <a:pt x="10800" y="6239"/>
                  </a:cubicBezTo>
                  <a:cubicBezTo>
                    <a:pt x="8213" y="6239"/>
                    <a:pt x="6710" y="8333"/>
                    <a:pt x="6710" y="10820"/>
                  </a:cubicBezTo>
                  <a:moveTo>
                    <a:pt x="21600" y="10820"/>
                  </a:moveTo>
                  <a:cubicBezTo>
                    <a:pt x="21600" y="17691"/>
                    <a:pt x="16567" y="21600"/>
                    <a:pt x="10800" y="21600"/>
                  </a:cubicBezTo>
                  <a:cubicBezTo>
                    <a:pt x="5068" y="21600"/>
                    <a:pt x="0" y="17730"/>
                    <a:pt x="0" y="10820"/>
                  </a:cubicBezTo>
                  <a:cubicBezTo>
                    <a:pt x="0" y="3909"/>
                    <a:pt x="5033" y="0"/>
                    <a:pt x="10800" y="0"/>
                  </a:cubicBezTo>
                  <a:cubicBezTo>
                    <a:pt x="16567" y="0"/>
                    <a:pt x="21600" y="3909"/>
                    <a:pt x="21600" y="1082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0733" name="AutoShape 27"/>
            <p:cNvSpPr>
              <a:spLocks/>
            </p:cNvSpPr>
            <p:nvPr/>
          </p:nvSpPr>
          <p:spPr bwMode="black">
            <a:xfrm>
              <a:off x="803673" y="6488816"/>
              <a:ext cx="89925" cy="121359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w 21600"/>
                <a:gd name="T17" fmla="*/ 2147483647 h 21600"/>
                <a:gd name="T18" fmla="*/ 0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2147483647 w 21600"/>
                <a:gd name="T25" fmla="*/ 2147483647 h 21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600" h="21600">
                  <a:moveTo>
                    <a:pt x="10213" y="3780"/>
                  </a:moveTo>
                  <a:lnTo>
                    <a:pt x="10325" y="3780"/>
                  </a:lnTo>
                  <a:cubicBezTo>
                    <a:pt x="12287" y="1163"/>
                    <a:pt x="15654" y="0"/>
                    <a:pt x="19638" y="0"/>
                  </a:cubicBezTo>
                  <a:lnTo>
                    <a:pt x="21600" y="0"/>
                  </a:lnTo>
                  <a:lnTo>
                    <a:pt x="21600" y="7269"/>
                  </a:lnTo>
                  <a:cubicBezTo>
                    <a:pt x="20199" y="6688"/>
                    <a:pt x="18853" y="6563"/>
                    <a:pt x="17282" y="6563"/>
                  </a:cubicBezTo>
                  <a:cubicBezTo>
                    <a:pt x="11614" y="6563"/>
                    <a:pt x="10213" y="9347"/>
                    <a:pt x="10213" y="13002"/>
                  </a:cubicBezTo>
                  <a:lnTo>
                    <a:pt x="10213" y="21600"/>
                  </a:lnTo>
                  <a:lnTo>
                    <a:pt x="0" y="21600"/>
                  </a:lnTo>
                  <a:lnTo>
                    <a:pt x="0" y="291"/>
                  </a:lnTo>
                  <a:lnTo>
                    <a:pt x="10213" y="291"/>
                  </a:lnTo>
                  <a:lnTo>
                    <a:pt x="10213" y="3780"/>
                  </a:lnTo>
                  <a:close/>
                  <a:moveTo>
                    <a:pt x="10213" y="3780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0734" name="AutoShape 28"/>
            <p:cNvSpPr>
              <a:spLocks/>
            </p:cNvSpPr>
            <p:nvPr/>
          </p:nvSpPr>
          <p:spPr bwMode="black">
            <a:xfrm>
              <a:off x="908800" y="6486755"/>
              <a:ext cx="203040" cy="123679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0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2147483647 w 21600"/>
                <a:gd name="T31" fmla="*/ 2147483647 h 21600"/>
                <a:gd name="T32" fmla="*/ 2147483647 w 21600"/>
                <a:gd name="T33" fmla="*/ 2147483647 h 21600"/>
                <a:gd name="T34" fmla="*/ 0 w 21600"/>
                <a:gd name="T35" fmla="*/ 2147483647 h 21600"/>
                <a:gd name="T36" fmla="*/ 0 w 21600"/>
                <a:gd name="T37" fmla="*/ 2147483647 h 21600"/>
                <a:gd name="T38" fmla="*/ 2147483647 w 21600"/>
                <a:gd name="T39" fmla="*/ 2147483647 h 21600"/>
                <a:gd name="T40" fmla="*/ 2147483647 w 21600"/>
                <a:gd name="T41" fmla="*/ 2147483647 h 21600"/>
                <a:gd name="T42" fmla="*/ 2147483647 w 21600"/>
                <a:gd name="T43" fmla="*/ 2147483647 h 216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600" h="21600">
                  <a:moveTo>
                    <a:pt x="4518" y="3301"/>
                  </a:moveTo>
                  <a:lnTo>
                    <a:pt x="4568" y="3301"/>
                  </a:lnTo>
                  <a:cubicBezTo>
                    <a:pt x="5636" y="978"/>
                    <a:pt x="6951" y="0"/>
                    <a:pt x="8590" y="0"/>
                  </a:cubicBezTo>
                  <a:cubicBezTo>
                    <a:pt x="10427" y="0"/>
                    <a:pt x="12017" y="1222"/>
                    <a:pt x="12935" y="3993"/>
                  </a:cubicBezTo>
                  <a:cubicBezTo>
                    <a:pt x="13804" y="1385"/>
                    <a:pt x="15517" y="0"/>
                    <a:pt x="17255" y="0"/>
                  </a:cubicBezTo>
                  <a:cubicBezTo>
                    <a:pt x="20482" y="0"/>
                    <a:pt x="21600" y="3464"/>
                    <a:pt x="21600" y="8273"/>
                  </a:cubicBezTo>
                  <a:lnTo>
                    <a:pt x="21600" y="21600"/>
                  </a:lnTo>
                  <a:lnTo>
                    <a:pt x="17081" y="21600"/>
                  </a:lnTo>
                  <a:lnTo>
                    <a:pt x="17081" y="11615"/>
                  </a:lnTo>
                  <a:cubicBezTo>
                    <a:pt x="17081" y="9455"/>
                    <a:pt x="17131" y="5909"/>
                    <a:pt x="15219" y="5909"/>
                  </a:cubicBezTo>
                  <a:cubicBezTo>
                    <a:pt x="13134" y="5909"/>
                    <a:pt x="13059" y="9129"/>
                    <a:pt x="13059" y="11615"/>
                  </a:cubicBezTo>
                  <a:lnTo>
                    <a:pt x="13059" y="21600"/>
                  </a:lnTo>
                  <a:lnTo>
                    <a:pt x="8540" y="21600"/>
                  </a:lnTo>
                  <a:lnTo>
                    <a:pt x="8540" y="11615"/>
                  </a:lnTo>
                  <a:cubicBezTo>
                    <a:pt x="8540" y="9292"/>
                    <a:pt x="8540" y="5747"/>
                    <a:pt x="6530" y="5747"/>
                  </a:cubicBezTo>
                  <a:cubicBezTo>
                    <a:pt x="4518" y="5747"/>
                    <a:pt x="4518" y="9292"/>
                    <a:pt x="4518" y="11615"/>
                  </a:cubicBezTo>
                  <a:lnTo>
                    <a:pt x="4518" y="21600"/>
                  </a:lnTo>
                  <a:lnTo>
                    <a:pt x="0" y="21600"/>
                  </a:lnTo>
                  <a:lnTo>
                    <a:pt x="0" y="693"/>
                  </a:lnTo>
                  <a:lnTo>
                    <a:pt x="4518" y="693"/>
                  </a:lnTo>
                  <a:lnTo>
                    <a:pt x="4518" y="3301"/>
                  </a:lnTo>
                  <a:close/>
                  <a:moveTo>
                    <a:pt x="4518" y="3301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0735" name="AutoShape 29"/>
            <p:cNvSpPr>
              <a:spLocks/>
            </p:cNvSpPr>
            <p:nvPr/>
          </p:nvSpPr>
          <p:spPr bwMode="black">
            <a:xfrm>
              <a:off x="1129361" y="6486755"/>
              <a:ext cx="139654" cy="12780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0 w 21600"/>
                <a:gd name="T21" fmla="*/ 2147483647 h 21600"/>
                <a:gd name="T22" fmla="*/ 2147483647 w 21600"/>
                <a:gd name="T23" fmla="*/ 0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2147483647 w 21600"/>
                <a:gd name="T31" fmla="*/ 2147483647 h 21600"/>
                <a:gd name="T32" fmla="*/ 2147483647 w 21600"/>
                <a:gd name="T33" fmla="*/ 2147483647 h 216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600" h="21600">
                  <a:moveTo>
                    <a:pt x="6790" y="10820"/>
                  </a:moveTo>
                  <a:cubicBezTo>
                    <a:pt x="6790" y="13386"/>
                    <a:pt x="8344" y="15361"/>
                    <a:pt x="11017" y="15361"/>
                  </a:cubicBezTo>
                  <a:cubicBezTo>
                    <a:pt x="13689" y="15361"/>
                    <a:pt x="15243" y="13386"/>
                    <a:pt x="15243" y="10820"/>
                  </a:cubicBezTo>
                  <a:cubicBezTo>
                    <a:pt x="15243" y="8331"/>
                    <a:pt x="13689" y="6239"/>
                    <a:pt x="11017" y="6239"/>
                  </a:cubicBezTo>
                  <a:cubicBezTo>
                    <a:pt x="8344" y="6239"/>
                    <a:pt x="6790" y="8332"/>
                    <a:pt x="6790" y="10820"/>
                  </a:cubicBezTo>
                  <a:moveTo>
                    <a:pt x="21600" y="20928"/>
                  </a:moveTo>
                  <a:lnTo>
                    <a:pt x="15026" y="20928"/>
                  </a:lnTo>
                  <a:lnTo>
                    <a:pt x="15026" y="18678"/>
                  </a:lnTo>
                  <a:lnTo>
                    <a:pt x="14954" y="18678"/>
                  </a:lnTo>
                  <a:cubicBezTo>
                    <a:pt x="13798" y="20691"/>
                    <a:pt x="11521" y="21600"/>
                    <a:pt x="9355" y="21600"/>
                  </a:cubicBezTo>
                  <a:cubicBezTo>
                    <a:pt x="3865" y="21600"/>
                    <a:pt x="0" y="16585"/>
                    <a:pt x="0" y="10780"/>
                  </a:cubicBezTo>
                  <a:cubicBezTo>
                    <a:pt x="0" y="4975"/>
                    <a:pt x="3792" y="0"/>
                    <a:pt x="9283" y="0"/>
                  </a:cubicBezTo>
                  <a:cubicBezTo>
                    <a:pt x="11414" y="0"/>
                    <a:pt x="13653" y="869"/>
                    <a:pt x="15026" y="2646"/>
                  </a:cubicBezTo>
                  <a:lnTo>
                    <a:pt x="15026" y="671"/>
                  </a:lnTo>
                  <a:lnTo>
                    <a:pt x="21600" y="671"/>
                  </a:lnTo>
                  <a:lnTo>
                    <a:pt x="21600" y="20928"/>
                  </a:lnTo>
                  <a:close/>
                  <a:moveTo>
                    <a:pt x="21600" y="20928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0736" name="AutoShape 30"/>
            <p:cNvSpPr>
              <a:spLocks/>
            </p:cNvSpPr>
            <p:nvPr/>
          </p:nvSpPr>
          <p:spPr bwMode="black">
            <a:xfrm>
              <a:off x="1286020" y="6453774"/>
              <a:ext cx="80134" cy="155629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0 w 21600"/>
                <a:gd name="T7" fmla="*/ 2147483647 h 21600"/>
                <a:gd name="T8" fmla="*/ 0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0 h 21600"/>
                <a:gd name="T14" fmla="*/ 2147483647 w 21600"/>
                <a:gd name="T15" fmla="*/ 0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600" h="21600">
                  <a:moveTo>
                    <a:pt x="15132" y="21600"/>
                  </a:moveTo>
                  <a:lnTo>
                    <a:pt x="3704" y="21600"/>
                  </a:lnTo>
                  <a:lnTo>
                    <a:pt x="3704" y="9845"/>
                  </a:lnTo>
                  <a:lnTo>
                    <a:pt x="0" y="9845"/>
                  </a:lnTo>
                  <a:lnTo>
                    <a:pt x="0" y="4987"/>
                  </a:lnTo>
                  <a:lnTo>
                    <a:pt x="3704" y="4987"/>
                  </a:lnTo>
                  <a:lnTo>
                    <a:pt x="3704" y="0"/>
                  </a:lnTo>
                  <a:lnTo>
                    <a:pt x="15132" y="0"/>
                  </a:lnTo>
                  <a:lnTo>
                    <a:pt x="15132" y="4987"/>
                  </a:lnTo>
                  <a:lnTo>
                    <a:pt x="21600" y="4987"/>
                  </a:lnTo>
                  <a:lnTo>
                    <a:pt x="21600" y="9845"/>
                  </a:lnTo>
                  <a:lnTo>
                    <a:pt x="15132" y="9845"/>
                  </a:lnTo>
                  <a:lnTo>
                    <a:pt x="15132" y="21600"/>
                  </a:lnTo>
                  <a:close/>
                  <a:moveTo>
                    <a:pt x="15132" y="21600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91857" name="Rectangle 31"/>
            <p:cNvSpPr>
              <a:spLocks/>
            </p:cNvSpPr>
            <p:nvPr/>
          </p:nvSpPr>
          <p:spPr bwMode="black">
            <a:xfrm>
              <a:off x="1378969" y="6490971"/>
              <a:ext cx="42845" cy="1204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9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30738" name="AutoShape 32"/>
            <p:cNvSpPr>
              <a:spLocks/>
            </p:cNvSpPr>
            <p:nvPr/>
          </p:nvSpPr>
          <p:spPr bwMode="black">
            <a:xfrm>
              <a:off x="1440618" y="6486755"/>
              <a:ext cx="95078" cy="12780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0 w 21600"/>
                <a:gd name="T15" fmla="*/ 2147483647 h 21600"/>
                <a:gd name="T16" fmla="*/ 2147483647 w 21600"/>
                <a:gd name="T17" fmla="*/ 0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600" h="21600">
                  <a:moveTo>
                    <a:pt x="21600" y="7266"/>
                  </a:moveTo>
                  <a:cubicBezTo>
                    <a:pt x="20166" y="6476"/>
                    <a:pt x="18469" y="5844"/>
                    <a:pt x="16612" y="5844"/>
                  </a:cubicBezTo>
                  <a:cubicBezTo>
                    <a:pt x="12896" y="5844"/>
                    <a:pt x="9978" y="7977"/>
                    <a:pt x="9978" y="10781"/>
                  </a:cubicBezTo>
                  <a:cubicBezTo>
                    <a:pt x="9978" y="13703"/>
                    <a:pt x="12791" y="15756"/>
                    <a:pt x="16771" y="15756"/>
                  </a:cubicBezTo>
                  <a:cubicBezTo>
                    <a:pt x="18469" y="15756"/>
                    <a:pt x="20327" y="15242"/>
                    <a:pt x="21600" y="14373"/>
                  </a:cubicBezTo>
                  <a:lnTo>
                    <a:pt x="21600" y="20455"/>
                  </a:lnTo>
                  <a:cubicBezTo>
                    <a:pt x="19477" y="21245"/>
                    <a:pt x="17142" y="21600"/>
                    <a:pt x="14807" y="21600"/>
                  </a:cubicBezTo>
                  <a:cubicBezTo>
                    <a:pt x="6740" y="21600"/>
                    <a:pt x="0" y="17138"/>
                    <a:pt x="0" y="11017"/>
                  </a:cubicBezTo>
                  <a:cubicBezTo>
                    <a:pt x="0" y="4502"/>
                    <a:pt x="6688" y="0"/>
                    <a:pt x="15231" y="0"/>
                  </a:cubicBezTo>
                  <a:cubicBezTo>
                    <a:pt x="17460" y="0"/>
                    <a:pt x="19689" y="395"/>
                    <a:pt x="21600" y="1184"/>
                  </a:cubicBezTo>
                  <a:lnTo>
                    <a:pt x="21600" y="7266"/>
                  </a:lnTo>
                  <a:close/>
                  <a:moveTo>
                    <a:pt x="21600" y="7266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0739" name="AutoShape 33"/>
            <p:cNvSpPr>
              <a:spLocks/>
            </p:cNvSpPr>
            <p:nvPr/>
          </p:nvSpPr>
          <p:spPr bwMode="black">
            <a:xfrm>
              <a:off x="1551929" y="6486755"/>
              <a:ext cx="139654" cy="12780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0 w 21600"/>
                <a:gd name="T21" fmla="*/ 2147483647 h 21600"/>
                <a:gd name="T22" fmla="*/ 2147483647 w 21600"/>
                <a:gd name="T23" fmla="*/ 0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2147483647 w 21600"/>
                <a:gd name="T31" fmla="*/ 2147483647 h 21600"/>
                <a:gd name="T32" fmla="*/ 2147483647 w 21600"/>
                <a:gd name="T33" fmla="*/ 2147483647 h 216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600" h="21600">
                  <a:moveTo>
                    <a:pt x="6791" y="10820"/>
                  </a:moveTo>
                  <a:cubicBezTo>
                    <a:pt x="6791" y="13386"/>
                    <a:pt x="8344" y="15361"/>
                    <a:pt x="11017" y="15361"/>
                  </a:cubicBezTo>
                  <a:cubicBezTo>
                    <a:pt x="13690" y="15361"/>
                    <a:pt x="15243" y="13386"/>
                    <a:pt x="15243" y="10820"/>
                  </a:cubicBezTo>
                  <a:cubicBezTo>
                    <a:pt x="15243" y="8331"/>
                    <a:pt x="13690" y="6239"/>
                    <a:pt x="11017" y="6239"/>
                  </a:cubicBezTo>
                  <a:cubicBezTo>
                    <a:pt x="8344" y="6239"/>
                    <a:pt x="6791" y="8332"/>
                    <a:pt x="6791" y="10820"/>
                  </a:cubicBezTo>
                  <a:moveTo>
                    <a:pt x="21600" y="20928"/>
                  </a:moveTo>
                  <a:lnTo>
                    <a:pt x="15025" y="20928"/>
                  </a:lnTo>
                  <a:lnTo>
                    <a:pt x="15025" y="18678"/>
                  </a:lnTo>
                  <a:lnTo>
                    <a:pt x="14954" y="18678"/>
                  </a:lnTo>
                  <a:cubicBezTo>
                    <a:pt x="13798" y="20691"/>
                    <a:pt x="11522" y="21600"/>
                    <a:pt x="9355" y="21600"/>
                  </a:cubicBezTo>
                  <a:cubicBezTo>
                    <a:pt x="3865" y="21600"/>
                    <a:pt x="0" y="16585"/>
                    <a:pt x="0" y="10780"/>
                  </a:cubicBezTo>
                  <a:cubicBezTo>
                    <a:pt x="0" y="4975"/>
                    <a:pt x="3793" y="0"/>
                    <a:pt x="9283" y="0"/>
                  </a:cubicBezTo>
                  <a:cubicBezTo>
                    <a:pt x="11414" y="0"/>
                    <a:pt x="13653" y="869"/>
                    <a:pt x="15025" y="2646"/>
                  </a:cubicBezTo>
                  <a:lnTo>
                    <a:pt x="15025" y="671"/>
                  </a:lnTo>
                  <a:lnTo>
                    <a:pt x="21600" y="671"/>
                  </a:lnTo>
                  <a:lnTo>
                    <a:pt x="21600" y="20928"/>
                  </a:lnTo>
                  <a:close/>
                  <a:moveTo>
                    <a:pt x="21600" y="20928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0740" name="AutoShape 34"/>
            <p:cNvSpPr>
              <a:spLocks/>
            </p:cNvSpPr>
            <p:nvPr/>
          </p:nvSpPr>
          <p:spPr bwMode="black">
            <a:xfrm>
              <a:off x="331633" y="6327776"/>
              <a:ext cx="56171" cy="5642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10802"/>
                  </a:moveTo>
                  <a:cubicBezTo>
                    <a:pt x="21600" y="16731"/>
                    <a:pt x="16729" y="21600"/>
                    <a:pt x="10798" y="21600"/>
                  </a:cubicBezTo>
                  <a:cubicBezTo>
                    <a:pt x="4869" y="21600"/>
                    <a:pt x="0" y="16731"/>
                    <a:pt x="0" y="10802"/>
                  </a:cubicBezTo>
                  <a:cubicBezTo>
                    <a:pt x="0" y="4872"/>
                    <a:pt x="4869" y="0"/>
                    <a:pt x="10798" y="0"/>
                  </a:cubicBezTo>
                  <a:cubicBezTo>
                    <a:pt x="16729" y="0"/>
                    <a:pt x="21600" y="4872"/>
                    <a:pt x="21600" y="10802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0741" name="AutoShape 35"/>
            <p:cNvSpPr>
              <a:spLocks/>
            </p:cNvSpPr>
            <p:nvPr/>
          </p:nvSpPr>
          <p:spPr bwMode="black">
            <a:xfrm>
              <a:off x="447066" y="6327776"/>
              <a:ext cx="56171" cy="5642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10802"/>
                  </a:moveTo>
                  <a:cubicBezTo>
                    <a:pt x="21600" y="16731"/>
                    <a:pt x="16728" y="21600"/>
                    <a:pt x="10800" y="21600"/>
                  </a:cubicBezTo>
                  <a:cubicBezTo>
                    <a:pt x="4870" y="21600"/>
                    <a:pt x="0" y="16731"/>
                    <a:pt x="0" y="10802"/>
                  </a:cubicBezTo>
                  <a:cubicBezTo>
                    <a:pt x="0" y="4872"/>
                    <a:pt x="4869" y="0"/>
                    <a:pt x="10800" y="0"/>
                  </a:cubicBezTo>
                  <a:cubicBezTo>
                    <a:pt x="16728" y="0"/>
                    <a:pt x="21600" y="4872"/>
                    <a:pt x="21600" y="1080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0742" name="AutoShape 36"/>
            <p:cNvSpPr>
              <a:spLocks/>
            </p:cNvSpPr>
            <p:nvPr/>
          </p:nvSpPr>
          <p:spPr bwMode="black">
            <a:xfrm>
              <a:off x="562499" y="6327776"/>
              <a:ext cx="56171" cy="5642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10802"/>
                  </a:moveTo>
                  <a:cubicBezTo>
                    <a:pt x="21600" y="16731"/>
                    <a:pt x="16728" y="21600"/>
                    <a:pt x="10799" y="21600"/>
                  </a:cubicBezTo>
                  <a:cubicBezTo>
                    <a:pt x="4869" y="21600"/>
                    <a:pt x="0" y="16731"/>
                    <a:pt x="0" y="10802"/>
                  </a:cubicBezTo>
                  <a:cubicBezTo>
                    <a:pt x="0" y="4872"/>
                    <a:pt x="4869" y="0"/>
                    <a:pt x="10799" y="0"/>
                  </a:cubicBezTo>
                  <a:cubicBezTo>
                    <a:pt x="16728" y="0"/>
                    <a:pt x="21600" y="4872"/>
                    <a:pt x="21600" y="1080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64" name="AutoShape 37"/>
            <p:cNvSpPr>
              <a:spLocks/>
            </p:cNvSpPr>
            <p:nvPr/>
          </p:nvSpPr>
          <p:spPr bwMode="black">
            <a:xfrm>
              <a:off x="677571" y="6327776"/>
              <a:ext cx="57127" cy="57039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2"/>
                  </a:moveTo>
                  <a:cubicBezTo>
                    <a:pt x="21600" y="16731"/>
                    <a:pt x="16729" y="21600"/>
                    <a:pt x="10798" y="21600"/>
                  </a:cubicBezTo>
                  <a:cubicBezTo>
                    <a:pt x="4871" y="21600"/>
                    <a:pt x="0" y="16731"/>
                    <a:pt x="0" y="10802"/>
                  </a:cubicBezTo>
                  <a:cubicBezTo>
                    <a:pt x="0" y="4872"/>
                    <a:pt x="4870" y="0"/>
                    <a:pt x="10798" y="0"/>
                  </a:cubicBezTo>
                  <a:cubicBezTo>
                    <a:pt x="16729" y="0"/>
                    <a:pt x="21600" y="4872"/>
                    <a:pt x="21600" y="1080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Verdana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0744" name="AutoShape 38"/>
            <p:cNvSpPr>
              <a:spLocks/>
            </p:cNvSpPr>
            <p:nvPr/>
          </p:nvSpPr>
          <p:spPr bwMode="black">
            <a:xfrm>
              <a:off x="793367" y="6327776"/>
              <a:ext cx="56171" cy="5642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10802"/>
                  </a:moveTo>
                  <a:cubicBezTo>
                    <a:pt x="21600" y="16731"/>
                    <a:pt x="16729" y="21600"/>
                    <a:pt x="10799" y="21600"/>
                  </a:cubicBezTo>
                  <a:cubicBezTo>
                    <a:pt x="4869" y="21600"/>
                    <a:pt x="0" y="16731"/>
                    <a:pt x="0" y="10802"/>
                  </a:cubicBezTo>
                  <a:cubicBezTo>
                    <a:pt x="0" y="4872"/>
                    <a:pt x="4869" y="0"/>
                    <a:pt x="10799" y="0"/>
                  </a:cubicBezTo>
                  <a:cubicBezTo>
                    <a:pt x="16729" y="0"/>
                    <a:pt x="21600" y="4872"/>
                    <a:pt x="21600" y="1080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0745" name="AutoShape 39"/>
            <p:cNvSpPr>
              <a:spLocks/>
            </p:cNvSpPr>
            <p:nvPr/>
          </p:nvSpPr>
          <p:spPr bwMode="black">
            <a:xfrm>
              <a:off x="908800" y="6327776"/>
              <a:ext cx="56171" cy="5642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10802"/>
                  </a:moveTo>
                  <a:cubicBezTo>
                    <a:pt x="21600" y="16731"/>
                    <a:pt x="16729" y="21600"/>
                    <a:pt x="10799" y="21600"/>
                  </a:cubicBezTo>
                  <a:cubicBezTo>
                    <a:pt x="4870" y="21600"/>
                    <a:pt x="0" y="16731"/>
                    <a:pt x="0" y="10802"/>
                  </a:cubicBezTo>
                  <a:cubicBezTo>
                    <a:pt x="0" y="4872"/>
                    <a:pt x="4869" y="0"/>
                    <a:pt x="10799" y="0"/>
                  </a:cubicBezTo>
                  <a:cubicBezTo>
                    <a:pt x="16729" y="0"/>
                    <a:pt x="21600" y="4872"/>
                    <a:pt x="21600" y="1080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0746" name="AutoShape 40"/>
            <p:cNvSpPr>
              <a:spLocks/>
            </p:cNvSpPr>
            <p:nvPr/>
          </p:nvSpPr>
          <p:spPr bwMode="black">
            <a:xfrm>
              <a:off x="1026295" y="6327776"/>
              <a:ext cx="56171" cy="5642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10802"/>
                  </a:moveTo>
                  <a:cubicBezTo>
                    <a:pt x="21600" y="16731"/>
                    <a:pt x="16729" y="21600"/>
                    <a:pt x="10800" y="21600"/>
                  </a:cubicBezTo>
                  <a:cubicBezTo>
                    <a:pt x="4869" y="21600"/>
                    <a:pt x="0" y="16731"/>
                    <a:pt x="0" y="10802"/>
                  </a:cubicBezTo>
                  <a:cubicBezTo>
                    <a:pt x="0" y="4872"/>
                    <a:pt x="4869" y="0"/>
                    <a:pt x="10800" y="0"/>
                  </a:cubicBezTo>
                  <a:cubicBezTo>
                    <a:pt x="16729" y="0"/>
                    <a:pt x="21600" y="4872"/>
                    <a:pt x="21600" y="1080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0747" name="AutoShape 41"/>
            <p:cNvSpPr>
              <a:spLocks/>
            </p:cNvSpPr>
            <p:nvPr/>
          </p:nvSpPr>
          <p:spPr bwMode="black">
            <a:xfrm>
              <a:off x="1257161" y="6327776"/>
              <a:ext cx="56171" cy="5642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10802"/>
                  </a:moveTo>
                  <a:cubicBezTo>
                    <a:pt x="21600" y="16731"/>
                    <a:pt x="16729" y="21600"/>
                    <a:pt x="10799" y="21600"/>
                  </a:cubicBezTo>
                  <a:cubicBezTo>
                    <a:pt x="4870" y="21600"/>
                    <a:pt x="0" y="16731"/>
                    <a:pt x="0" y="10802"/>
                  </a:cubicBezTo>
                  <a:cubicBezTo>
                    <a:pt x="0" y="4872"/>
                    <a:pt x="4870" y="0"/>
                    <a:pt x="10799" y="0"/>
                  </a:cubicBezTo>
                  <a:cubicBezTo>
                    <a:pt x="16729" y="0"/>
                    <a:pt x="21600" y="4872"/>
                    <a:pt x="21600" y="1080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69" name="AutoShape 42"/>
            <p:cNvSpPr>
              <a:spLocks/>
            </p:cNvSpPr>
            <p:nvPr/>
          </p:nvSpPr>
          <p:spPr bwMode="black">
            <a:xfrm>
              <a:off x="1140938" y="6327776"/>
              <a:ext cx="57127" cy="57039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2"/>
                  </a:moveTo>
                  <a:cubicBezTo>
                    <a:pt x="21600" y="16731"/>
                    <a:pt x="16728" y="21600"/>
                    <a:pt x="10798" y="21600"/>
                  </a:cubicBezTo>
                  <a:cubicBezTo>
                    <a:pt x="4869" y="21600"/>
                    <a:pt x="0" y="16731"/>
                    <a:pt x="0" y="10802"/>
                  </a:cubicBezTo>
                  <a:cubicBezTo>
                    <a:pt x="0" y="4872"/>
                    <a:pt x="4869" y="0"/>
                    <a:pt x="10798" y="0"/>
                  </a:cubicBezTo>
                  <a:cubicBezTo>
                    <a:pt x="16728" y="0"/>
                    <a:pt x="21600" y="4872"/>
                    <a:pt x="21600" y="1080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Verdana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0749" name="AutoShape 43"/>
            <p:cNvSpPr>
              <a:spLocks/>
            </p:cNvSpPr>
            <p:nvPr/>
          </p:nvSpPr>
          <p:spPr bwMode="black">
            <a:xfrm>
              <a:off x="1372595" y="6327776"/>
              <a:ext cx="56171" cy="5642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10802"/>
                  </a:moveTo>
                  <a:cubicBezTo>
                    <a:pt x="21600" y="16731"/>
                    <a:pt x="16728" y="21600"/>
                    <a:pt x="10800" y="21600"/>
                  </a:cubicBezTo>
                  <a:cubicBezTo>
                    <a:pt x="4868" y="21600"/>
                    <a:pt x="0" y="16731"/>
                    <a:pt x="0" y="10802"/>
                  </a:cubicBezTo>
                  <a:cubicBezTo>
                    <a:pt x="0" y="4872"/>
                    <a:pt x="4868" y="0"/>
                    <a:pt x="10800" y="0"/>
                  </a:cubicBezTo>
                  <a:cubicBezTo>
                    <a:pt x="16729" y="0"/>
                    <a:pt x="21600" y="4872"/>
                    <a:pt x="21600" y="10802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5pPr>
      <a:lvl6pPr marL="456771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6pPr>
      <a:lvl7pPr marL="913584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7pPr>
      <a:lvl8pPr marL="1370376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8pPr>
      <a:lvl9pPr marL="1827168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9pPr>
    </p:titleStyle>
    <p:bodyStyle>
      <a:lvl1pPr marL="318800" indent="-318800" algn="l" rtl="0" eaLnBrk="0" fontAlgn="base" hangingPunct="0">
        <a:spcBef>
          <a:spcPct val="0"/>
        </a:spcBef>
        <a:spcAft>
          <a:spcPts val="800"/>
        </a:spcAft>
        <a:buClr>
          <a:schemeClr val="accent2"/>
        </a:buClr>
        <a:buSzPct val="120000"/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639187" indent="-318800" algn="l" rtl="0" eaLnBrk="0" fontAlgn="base" hangingPunct="0">
        <a:spcBef>
          <a:spcPct val="0"/>
        </a:spcBef>
        <a:spcAft>
          <a:spcPts val="800"/>
        </a:spcAft>
        <a:buClr>
          <a:schemeClr val="accent1"/>
        </a:buClr>
        <a:buSzPct val="120000"/>
        <a:buFont typeface="Arial" pitchFamily="34" charset="0"/>
        <a:buChar char="•"/>
        <a:defRPr sz="2300"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57987" indent="-318800" algn="l" rtl="0" eaLnBrk="0" fontAlgn="base" hangingPunct="0">
        <a:spcBef>
          <a:spcPct val="0"/>
        </a:spcBef>
        <a:spcAft>
          <a:spcPts val="800"/>
        </a:spcAft>
        <a:buClr>
          <a:srgbClr val="FFD400"/>
        </a:buClr>
        <a:buSzPct val="120000"/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598760" indent="-228408" algn="l" rtl="0" eaLnBrk="0" fontAlgn="base" hangingPunct="0">
        <a:spcBef>
          <a:spcPct val="20000"/>
        </a:spcBef>
        <a:spcAft>
          <a:spcPct val="0"/>
        </a:spcAft>
        <a:buClr>
          <a:srgbClr val="669900"/>
        </a:buClr>
        <a:buFont typeface="Arial" pitchFamily="34" charset="0"/>
        <a:buChar char="•"/>
        <a:defRPr sz="1600" kern="1200">
          <a:solidFill>
            <a:srgbClr val="3D3D3D"/>
          </a:solidFill>
          <a:latin typeface="+mn-lt"/>
          <a:ea typeface="ヒラギノ角ゴ Pro W3" charset="0"/>
          <a:cs typeface="+mn-cs"/>
        </a:defRPr>
      </a:lvl4pPr>
      <a:lvl5pPr marL="2055531" indent="-228408" algn="l" rtl="0" eaLnBrk="0" fontAlgn="base" hangingPunct="0">
        <a:spcBef>
          <a:spcPct val="20000"/>
        </a:spcBef>
        <a:spcAft>
          <a:spcPct val="0"/>
        </a:spcAft>
        <a:buClr>
          <a:srgbClr val="669900"/>
        </a:buClr>
        <a:buFont typeface="Arial" pitchFamily="34" charset="0"/>
        <a:buChar char="•"/>
        <a:defRPr sz="1500" kern="1200">
          <a:solidFill>
            <a:srgbClr val="3D3D3D"/>
          </a:solidFill>
          <a:latin typeface="+mn-lt"/>
          <a:ea typeface="ヒラギノ角ゴ Pro W3" charset="0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9209" y="1146619"/>
            <a:ext cx="8473045" cy="504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68" tIns="45718" rIns="1827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4" name="TextBox 3"/>
          <p:cNvSpPr txBox="1">
            <a:spLocks/>
          </p:cNvSpPr>
          <p:nvPr userDrawn="1"/>
        </p:nvSpPr>
        <p:spPr>
          <a:xfrm>
            <a:off x="8027339" y="6201735"/>
            <a:ext cx="680064" cy="36051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00" dirty="0" smtClean="0">
              <a:solidFill>
                <a:srgbClr val="000000"/>
              </a:solidFill>
              <a:latin typeface="Futura Std Book"/>
              <a:ea typeface="ＭＳ Ｐゴシック" pitchFamily="34" charset="-128"/>
              <a:cs typeface="Futura Std Book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41907" y="341915"/>
            <a:ext cx="8470457" cy="49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18" rIns="0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703459" y="62877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338129" y="6237871"/>
            <a:ext cx="1316991" cy="366132"/>
            <a:chOff x="2336800" y="2667000"/>
            <a:chExt cx="3098800" cy="646113"/>
          </a:xfrm>
        </p:grpSpPr>
        <p:sp>
          <p:nvSpPr>
            <p:cNvPr id="10" name="AutoShape 1"/>
            <p:cNvSpPr>
              <a:spLocks/>
            </p:cNvSpPr>
            <p:nvPr/>
          </p:nvSpPr>
          <p:spPr bwMode="auto">
            <a:xfrm>
              <a:off x="2349500" y="2857500"/>
              <a:ext cx="3086100" cy="455613"/>
            </a:xfrm>
            <a:custGeom>
              <a:avLst/>
              <a:gdLst/>
              <a:ahLst/>
              <a:cxnLst/>
              <a:rect l="0" t="0" r="r" b="b"/>
              <a:pathLst>
                <a:path w="21600" h="21599">
                  <a:moveTo>
                    <a:pt x="0" y="21169"/>
                  </a:moveTo>
                  <a:lnTo>
                    <a:pt x="679" y="21169"/>
                  </a:lnTo>
                  <a:lnTo>
                    <a:pt x="679" y="8241"/>
                  </a:lnTo>
                  <a:lnTo>
                    <a:pt x="0" y="8241"/>
                  </a:lnTo>
                  <a:lnTo>
                    <a:pt x="0" y="21169"/>
                  </a:lnTo>
                  <a:close/>
                  <a:moveTo>
                    <a:pt x="2405" y="7812"/>
                  </a:moveTo>
                  <a:cubicBezTo>
                    <a:pt x="2140" y="7812"/>
                    <a:pt x="1950" y="8341"/>
                    <a:pt x="1793" y="9904"/>
                  </a:cubicBezTo>
                  <a:lnTo>
                    <a:pt x="1786" y="9904"/>
                  </a:lnTo>
                  <a:lnTo>
                    <a:pt x="1786" y="8241"/>
                  </a:lnTo>
                  <a:lnTo>
                    <a:pt x="1107" y="8241"/>
                  </a:lnTo>
                  <a:lnTo>
                    <a:pt x="1107" y="21169"/>
                  </a:lnTo>
                  <a:lnTo>
                    <a:pt x="1786" y="21169"/>
                  </a:lnTo>
                  <a:lnTo>
                    <a:pt x="1786" y="14466"/>
                  </a:lnTo>
                  <a:cubicBezTo>
                    <a:pt x="1786" y="12853"/>
                    <a:pt x="1864" y="11467"/>
                    <a:pt x="2140" y="11467"/>
                  </a:cubicBezTo>
                  <a:cubicBezTo>
                    <a:pt x="2476" y="11467"/>
                    <a:pt x="2446" y="13635"/>
                    <a:pt x="2446" y="14869"/>
                  </a:cubicBezTo>
                  <a:lnTo>
                    <a:pt x="2446" y="21169"/>
                  </a:lnTo>
                  <a:lnTo>
                    <a:pt x="3124" y="21169"/>
                  </a:lnTo>
                  <a:lnTo>
                    <a:pt x="3124" y="13181"/>
                  </a:lnTo>
                  <a:cubicBezTo>
                    <a:pt x="3124" y="10005"/>
                    <a:pt x="2919" y="7812"/>
                    <a:pt x="2405" y="7812"/>
                  </a:cubicBezTo>
                  <a:close/>
                  <a:moveTo>
                    <a:pt x="3814" y="2067"/>
                  </a:moveTo>
                  <a:cubicBezTo>
                    <a:pt x="3628" y="3503"/>
                    <a:pt x="3620" y="4813"/>
                    <a:pt x="3620" y="6602"/>
                  </a:cubicBezTo>
                  <a:lnTo>
                    <a:pt x="3620" y="8241"/>
                  </a:lnTo>
                  <a:lnTo>
                    <a:pt x="3382" y="8241"/>
                  </a:lnTo>
                  <a:lnTo>
                    <a:pt x="3382" y="12023"/>
                  </a:lnTo>
                  <a:lnTo>
                    <a:pt x="3620" y="12023"/>
                  </a:lnTo>
                  <a:lnTo>
                    <a:pt x="3620" y="21169"/>
                  </a:lnTo>
                  <a:lnTo>
                    <a:pt x="4299" y="21169"/>
                  </a:lnTo>
                  <a:lnTo>
                    <a:pt x="4299" y="12023"/>
                  </a:lnTo>
                  <a:lnTo>
                    <a:pt x="4772" y="12023"/>
                  </a:lnTo>
                  <a:lnTo>
                    <a:pt x="4772" y="8241"/>
                  </a:lnTo>
                  <a:lnTo>
                    <a:pt x="4299" y="8241"/>
                  </a:lnTo>
                  <a:lnTo>
                    <a:pt x="4299" y="6150"/>
                  </a:lnTo>
                  <a:cubicBezTo>
                    <a:pt x="4299" y="4687"/>
                    <a:pt x="4359" y="3982"/>
                    <a:pt x="4534" y="3982"/>
                  </a:cubicBezTo>
                  <a:cubicBezTo>
                    <a:pt x="4623" y="3982"/>
                    <a:pt x="4694" y="4184"/>
                    <a:pt x="4773" y="4410"/>
                  </a:cubicBezTo>
                  <a:lnTo>
                    <a:pt x="4773" y="453"/>
                  </a:lnTo>
                  <a:cubicBezTo>
                    <a:pt x="4679" y="126"/>
                    <a:pt x="4586" y="0"/>
                    <a:pt x="4482" y="0"/>
                  </a:cubicBezTo>
                  <a:cubicBezTo>
                    <a:pt x="4225" y="-1"/>
                    <a:pt x="3982" y="731"/>
                    <a:pt x="3814" y="2067"/>
                  </a:cubicBezTo>
                  <a:close/>
                  <a:moveTo>
                    <a:pt x="5992" y="7812"/>
                  </a:moveTo>
                  <a:cubicBezTo>
                    <a:pt x="5377" y="7812"/>
                    <a:pt x="4840" y="10307"/>
                    <a:pt x="4840" y="14718"/>
                  </a:cubicBezTo>
                  <a:cubicBezTo>
                    <a:pt x="4840" y="19129"/>
                    <a:pt x="5380" y="21598"/>
                    <a:pt x="5992" y="21598"/>
                  </a:cubicBezTo>
                  <a:cubicBezTo>
                    <a:pt x="6607" y="21598"/>
                    <a:pt x="7144" y="19104"/>
                    <a:pt x="7144" y="14718"/>
                  </a:cubicBezTo>
                  <a:cubicBezTo>
                    <a:pt x="7144" y="10307"/>
                    <a:pt x="6607" y="7812"/>
                    <a:pt x="5992" y="7812"/>
                  </a:cubicBezTo>
                  <a:close/>
                  <a:moveTo>
                    <a:pt x="5992" y="17616"/>
                  </a:moveTo>
                  <a:cubicBezTo>
                    <a:pt x="5716" y="17616"/>
                    <a:pt x="5556" y="16356"/>
                    <a:pt x="5556" y="14718"/>
                  </a:cubicBezTo>
                  <a:cubicBezTo>
                    <a:pt x="5556" y="13130"/>
                    <a:pt x="5716" y="11794"/>
                    <a:pt x="5992" y="11794"/>
                  </a:cubicBezTo>
                  <a:cubicBezTo>
                    <a:pt x="6268" y="11794"/>
                    <a:pt x="6428" y="13131"/>
                    <a:pt x="6428" y="14718"/>
                  </a:cubicBezTo>
                  <a:cubicBezTo>
                    <a:pt x="6428" y="16356"/>
                    <a:pt x="6268" y="17616"/>
                    <a:pt x="5992" y="17616"/>
                  </a:cubicBezTo>
                  <a:close/>
                  <a:moveTo>
                    <a:pt x="8117" y="10358"/>
                  </a:moveTo>
                  <a:lnTo>
                    <a:pt x="8110" y="10358"/>
                  </a:lnTo>
                  <a:lnTo>
                    <a:pt x="8110" y="8241"/>
                  </a:lnTo>
                  <a:lnTo>
                    <a:pt x="7431" y="8241"/>
                  </a:lnTo>
                  <a:lnTo>
                    <a:pt x="7431" y="21171"/>
                  </a:lnTo>
                  <a:lnTo>
                    <a:pt x="8110" y="21171"/>
                  </a:lnTo>
                  <a:lnTo>
                    <a:pt x="8110" y="15952"/>
                  </a:lnTo>
                  <a:cubicBezTo>
                    <a:pt x="8110" y="13735"/>
                    <a:pt x="8203" y="12047"/>
                    <a:pt x="8580" y="12047"/>
                  </a:cubicBezTo>
                  <a:cubicBezTo>
                    <a:pt x="8684" y="12047"/>
                    <a:pt x="8773" y="12121"/>
                    <a:pt x="8866" y="12475"/>
                  </a:cubicBezTo>
                  <a:lnTo>
                    <a:pt x="8866" y="8063"/>
                  </a:lnTo>
                  <a:lnTo>
                    <a:pt x="8736" y="8063"/>
                  </a:lnTo>
                  <a:cubicBezTo>
                    <a:pt x="8471" y="8064"/>
                    <a:pt x="8248" y="8771"/>
                    <a:pt x="8117" y="10358"/>
                  </a:cubicBezTo>
                  <a:close/>
                  <a:moveTo>
                    <a:pt x="11693" y="7812"/>
                  </a:moveTo>
                  <a:cubicBezTo>
                    <a:pt x="11432" y="7812"/>
                    <a:pt x="11174" y="8671"/>
                    <a:pt x="11044" y="10283"/>
                  </a:cubicBezTo>
                  <a:cubicBezTo>
                    <a:pt x="10906" y="8569"/>
                    <a:pt x="10667" y="7812"/>
                    <a:pt x="10392" y="7812"/>
                  </a:cubicBezTo>
                  <a:cubicBezTo>
                    <a:pt x="10146" y="7812"/>
                    <a:pt x="9948" y="8417"/>
                    <a:pt x="9788" y="9854"/>
                  </a:cubicBezTo>
                  <a:lnTo>
                    <a:pt x="9780" y="9854"/>
                  </a:lnTo>
                  <a:lnTo>
                    <a:pt x="9780" y="8241"/>
                  </a:lnTo>
                  <a:lnTo>
                    <a:pt x="9102" y="8241"/>
                  </a:lnTo>
                  <a:lnTo>
                    <a:pt x="9102" y="21169"/>
                  </a:lnTo>
                  <a:lnTo>
                    <a:pt x="9780" y="21169"/>
                  </a:lnTo>
                  <a:lnTo>
                    <a:pt x="9780" y="14996"/>
                  </a:lnTo>
                  <a:cubicBezTo>
                    <a:pt x="9780" y="13559"/>
                    <a:pt x="9780" y="11366"/>
                    <a:pt x="10082" y="11366"/>
                  </a:cubicBezTo>
                  <a:cubicBezTo>
                    <a:pt x="10384" y="11366"/>
                    <a:pt x="10384" y="13559"/>
                    <a:pt x="10384" y="14996"/>
                  </a:cubicBezTo>
                  <a:lnTo>
                    <a:pt x="10384" y="21169"/>
                  </a:lnTo>
                  <a:lnTo>
                    <a:pt x="11063" y="21169"/>
                  </a:lnTo>
                  <a:lnTo>
                    <a:pt x="11063" y="14996"/>
                  </a:lnTo>
                  <a:cubicBezTo>
                    <a:pt x="11063" y="13459"/>
                    <a:pt x="11074" y="11467"/>
                    <a:pt x="11387" y="11467"/>
                  </a:cubicBezTo>
                  <a:cubicBezTo>
                    <a:pt x="11674" y="11467"/>
                    <a:pt x="11667" y="13659"/>
                    <a:pt x="11667" y="14996"/>
                  </a:cubicBezTo>
                  <a:lnTo>
                    <a:pt x="11667" y="21169"/>
                  </a:lnTo>
                  <a:lnTo>
                    <a:pt x="12345" y="21169"/>
                  </a:lnTo>
                  <a:lnTo>
                    <a:pt x="12345" y="12927"/>
                  </a:lnTo>
                  <a:cubicBezTo>
                    <a:pt x="12345" y="9955"/>
                    <a:pt x="12177" y="7812"/>
                    <a:pt x="11693" y="7812"/>
                  </a:cubicBezTo>
                  <a:close/>
                  <a:moveTo>
                    <a:pt x="14184" y="9501"/>
                  </a:moveTo>
                  <a:cubicBezTo>
                    <a:pt x="14042" y="8367"/>
                    <a:pt x="13811" y="7812"/>
                    <a:pt x="13591" y="7812"/>
                  </a:cubicBezTo>
                  <a:cubicBezTo>
                    <a:pt x="13024" y="7812"/>
                    <a:pt x="12633" y="10988"/>
                    <a:pt x="12633" y="14692"/>
                  </a:cubicBezTo>
                  <a:cubicBezTo>
                    <a:pt x="12633" y="18398"/>
                    <a:pt x="13032" y="21598"/>
                    <a:pt x="13598" y="21598"/>
                  </a:cubicBezTo>
                  <a:cubicBezTo>
                    <a:pt x="13822" y="21598"/>
                    <a:pt x="14057" y="21020"/>
                    <a:pt x="14176" y="19734"/>
                  </a:cubicBezTo>
                  <a:lnTo>
                    <a:pt x="14184" y="19734"/>
                  </a:lnTo>
                  <a:lnTo>
                    <a:pt x="14184" y="21169"/>
                  </a:lnTo>
                  <a:lnTo>
                    <a:pt x="14862" y="21169"/>
                  </a:lnTo>
                  <a:lnTo>
                    <a:pt x="14862" y="8241"/>
                  </a:lnTo>
                  <a:lnTo>
                    <a:pt x="14184" y="8241"/>
                  </a:lnTo>
                  <a:lnTo>
                    <a:pt x="14184" y="9501"/>
                  </a:lnTo>
                  <a:close/>
                  <a:moveTo>
                    <a:pt x="13770" y="17616"/>
                  </a:moveTo>
                  <a:cubicBezTo>
                    <a:pt x="13494" y="17616"/>
                    <a:pt x="13334" y="16356"/>
                    <a:pt x="13334" y="14718"/>
                  </a:cubicBezTo>
                  <a:cubicBezTo>
                    <a:pt x="13334" y="13129"/>
                    <a:pt x="13494" y="11794"/>
                    <a:pt x="13770" y="11794"/>
                  </a:cubicBezTo>
                  <a:cubicBezTo>
                    <a:pt x="14046" y="11794"/>
                    <a:pt x="14206" y="13130"/>
                    <a:pt x="14206" y="14718"/>
                  </a:cubicBezTo>
                  <a:cubicBezTo>
                    <a:pt x="14206" y="16356"/>
                    <a:pt x="14046" y="17616"/>
                    <a:pt x="13770" y="17616"/>
                  </a:cubicBezTo>
                  <a:close/>
                  <a:moveTo>
                    <a:pt x="16037" y="4360"/>
                  </a:moveTo>
                  <a:lnTo>
                    <a:pt x="15358" y="4360"/>
                  </a:lnTo>
                  <a:lnTo>
                    <a:pt x="15358" y="8241"/>
                  </a:lnTo>
                  <a:lnTo>
                    <a:pt x="15138" y="8241"/>
                  </a:lnTo>
                  <a:lnTo>
                    <a:pt x="15138" y="12023"/>
                  </a:lnTo>
                  <a:lnTo>
                    <a:pt x="15358" y="12023"/>
                  </a:lnTo>
                  <a:lnTo>
                    <a:pt x="15358" y="21169"/>
                  </a:lnTo>
                  <a:lnTo>
                    <a:pt x="16037" y="21169"/>
                  </a:lnTo>
                  <a:lnTo>
                    <a:pt x="16037" y="12023"/>
                  </a:lnTo>
                  <a:lnTo>
                    <a:pt x="16421" y="12023"/>
                  </a:lnTo>
                  <a:lnTo>
                    <a:pt x="16421" y="8241"/>
                  </a:lnTo>
                  <a:lnTo>
                    <a:pt x="16037" y="8241"/>
                  </a:lnTo>
                  <a:lnTo>
                    <a:pt x="16037" y="4360"/>
                  </a:lnTo>
                  <a:close/>
                  <a:moveTo>
                    <a:pt x="16619" y="21169"/>
                  </a:moveTo>
                  <a:lnTo>
                    <a:pt x="17297" y="21169"/>
                  </a:lnTo>
                  <a:lnTo>
                    <a:pt x="17297" y="8241"/>
                  </a:lnTo>
                  <a:lnTo>
                    <a:pt x="16619" y="8241"/>
                  </a:lnTo>
                  <a:lnTo>
                    <a:pt x="16619" y="21169"/>
                  </a:lnTo>
                  <a:close/>
                  <a:moveTo>
                    <a:pt x="17588" y="14845"/>
                  </a:moveTo>
                  <a:cubicBezTo>
                    <a:pt x="17588" y="18750"/>
                    <a:pt x="18062" y="21598"/>
                    <a:pt x="18628" y="21598"/>
                  </a:cubicBezTo>
                  <a:cubicBezTo>
                    <a:pt x="18792" y="21598"/>
                    <a:pt x="18956" y="21372"/>
                    <a:pt x="19106" y="20867"/>
                  </a:cubicBezTo>
                  <a:lnTo>
                    <a:pt x="19106" y="16986"/>
                  </a:lnTo>
                  <a:cubicBezTo>
                    <a:pt x="19016" y="17541"/>
                    <a:pt x="18886" y="17868"/>
                    <a:pt x="18766" y="17868"/>
                  </a:cubicBezTo>
                  <a:cubicBezTo>
                    <a:pt x="18487" y="17868"/>
                    <a:pt x="18289" y="16559"/>
                    <a:pt x="18289" y="14692"/>
                  </a:cubicBezTo>
                  <a:cubicBezTo>
                    <a:pt x="18289" y="12903"/>
                    <a:pt x="18494" y="11543"/>
                    <a:pt x="18755" y="11543"/>
                  </a:cubicBezTo>
                  <a:cubicBezTo>
                    <a:pt x="18886" y="11543"/>
                    <a:pt x="19005" y="11946"/>
                    <a:pt x="19106" y="12450"/>
                  </a:cubicBezTo>
                  <a:lnTo>
                    <a:pt x="19106" y="8570"/>
                  </a:lnTo>
                  <a:cubicBezTo>
                    <a:pt x="18971" y="8064"/>
                    <a:pt x="18815" y="7812"/>
                    <a:pt x="18658" y="7812"/>
                  </a:cubicBezTo>
                  <a:cubicBezTo>
                    <a:pt x="18058" y="7812"/>
                    <a:pt x="17588" y="10685"/>
                    <a:pt x="17588" y="14845"/>
                  </a:cubicBezTo>
                  <a:close/>
                  <a:moveTo>
                    <a:pt x="20921" y="8241"/>
                  </a:moveTo>
                  <a:lnTo>
                    <a:pt x="20921" y="9502"/>
                  </a:lnTo>
                  <a:cubicBezTo>
                    <a:pt x="20780" y="8368"/>
                    <a:pt x="20549" y="7812"/>
                    <a:pt x="20329" y="7812"/>
                  </a:cubicBezTo>
                  <a:cubicBezTo>
                    <a:pt x="19762" y="7812"/>
                    <a:pt x="19370" y="10989"/>
                    <a:pt x="19370" y="14693"/>
                  </a:cubicBezTo>
                  <a:cubicBezTo>
                    <a:pt x="19370" y="18398"/>
                    <a:pt x="19769" y="21599"/>
                    <a:pt x="20336" y="21599"/>
                  </a:cubicBezTo>
                  <a:cubicBezTo>
                    <a:pt x="20560" y="21599"/>
                    <a:pt x="20795" y="21020"/>
                    <a:pt x="20914" y="19734"/>
                  </a:cubicBezTo>
                  <a:lnTo>
                    <a:pt x="20921" y="19734"/>
                  </a:lnTo>
                  <a:lnTo>
                    <a:pt x="20921" y="21169"/>
                  </a:lnTo>
                  <a:lnTo>
                    <a:pt x="21600" y="21169"/>
                  </a:lnTo>
                  <a:lnTo>
                    <a:pt x="21600" y="8241"/>
                  </a:lnTo>
                  <a:lnTo>
                    <a:pt x="20921" y="8241"/>
                  </a:lnTo>
                  <a:close/>
                  <a:moveTo>
                    <a:pt x="20508" y="17616"/>
                  </a:moveTo>
                  <a:cubicBezTo>
                    <a:pt x="20232" y="17616"/>
                    <a:pt x="20071" y="16356"/>
                    <a:pt x="20071" y="14718"/>
                  </a:cubicBezTo>
                  <a:cubicBezTo>
                    <a:pt x="20071" y="13129"/>
                    <a:pt x="20232" y="11794"/>
                    <a:pt x="20508" y="11794"/>
                  </a:cubicBezTo>
                  <a:cubicBezTo>
                    <a:pt x="20783" y="11794"/>
                    <a:pt x="20944" y="13130"/>
                    <a:pt x="20944" y="14718"/>
                  </a:cubicBezTo>
                  <a:cubicBezTo>
                    <a:pt x="20944" y="16356"/>
                    <a:pt x="20783" y="17616"/>
                    <a:pt x="20508" y="17616"/>
                  </a:cubicBezTo>
                  <a:close/>
                  <a:moveTo>
                    <a:pt x="20508" y="17616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" name="AutoShape 2"/>
            <p:cNvSpPr>
              <a:spLocks/>
            </p:cNvSpPr>
            <p:nvPr/>
          </p:nvSpPr>
          <p:spPr bwMode="auto">
            <a:xfrm>
              <a:off x="23368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1"/>
                  </a:moveTo>
                  <a:cubicBezTo>
                    <a:pt x="21600" y="16736"/>
                    <a:pt x="16731" y="21600"/>
                    <a:pt x="10800" y="21600"/>
                  </a:cubicBezTo>
                  <a:cubicBezTo>
                    <a:pt x="4869" y="21600"/>
                    <a:pt x="0" y="16736"/>
                    <a:pt x="0" y="10801"/>
                  </a:cubicBezTo>
                  <a:cubicBezTo>
                    <a:pt x="0" y="4875"/>
                    <a:pt x="4869" y="0"/>
                    <a:pt x="10800" y="0"/>
                  </a:cubicBezTo>
                  <a:cubicBezTo>
                    <a:pt x="16731" y="0"/>
                    <a:pt x="21600" y="4873"/>
                    <a:pt x="21600" y="10801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" name="AutoShape 3"/>
            <p:cNvSpPr>
              <a:spLocks/>
            </p:cNvSpPr>
            <p:nvPr/>
          </p:nvSpPr>
          <p:spPr bwMode="auto">
            <a:xfrm>
              <a:off x="26035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32" y="21598"/>
                    <a:pt x="10799" y="21598"/>
                  </a:cubicBezTo>
                  <a:cubicBezTo>
                    <a:pt x="4871" y="21598"/>
                    <a:pt x="0" y="16734"/>
                    <a:pt x="0" y="10800"/>
                  </a:cubicBezTo>
                  <a:cubicBezTo>
                    <a:pt x="0" y="4874"/>
                    <a:pt x="4871" y="0"/>
                    <a:pt x="10799" y="0"/>
                  </a:cubicBezTo>
                  <a:cubicBezTo>
                    <a:pt x="16729" y="-2"/>
                    <a:pt x="21600" y="4872"/>
                    <a:pt x="21600" y="10800"/>
                  </a:cubicBezTo>
                </a:path>
              </a:pathLst>
            </a:custGeom>
            <a:solidFill>
              <a:srgbClr val="245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" name="AutoShape 4"/>
            <p:cNvSpPr>
              <a:spLocks/>
            </p:cNvSpPr>
            <p:nvPr/>
          </p:nvSpPr>
          <p:spPr bwMode="auto">
            <a:xfrm>
              <a:off x="28702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6" y="21598"/>
                    <a:pt x="10798" y="21598"/>
                  </a:cubicBezTo>
                  <a:cubicBezTo>
                    <a:pt x="4868" y="21598"/>
                    <a:pt x="0" y="16734"/>
                    <a:pt x="0" y="10800"/>
                  </a:cubicBezTo>
                  <a:cubicBezTo>
                    <a:pt x="0" y="4874"/>
                    <a:pt x="4868" y="0"/>
                    <a:pt x="10798" y="0"/>
                  </a:cubicBezTo>
                  <a:cubicBezTo>
                    <a:pt x="16726" y="-2"/>
                    <a:pt x="21600" y="4872"/>
                    <a:pt x="21600" y="10800"/>
                  </a:cubicBezTo>
                </a:path>
              </a:pathLst>
            </a:custGeom>
            <a:solidFill>
              <a:srgbClr val="EB2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" name="AutoShape 5"/>
            <p:cNvSpPr>
              <a:spLocks/>
            </p:cNvSpPr>
            <p:nvPr/>
          </p:nvSpPr>
          <p:spPr bwMode="auto">
            <a:xfrm>
              <a:off x="31242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9" y="21598"/>
                    <a:pt x="10797" y="21598"/>
                  </a:cubicBezTo>
                  <a:cubicBezTo>
                    <a:pt x="4871" y="21598"/>
                    <a:pt x="0" y="16734"/>
                    <a:pt x="0" y="10800"/>
                  </a:cubicBezTo>
                  <a:cubicBezTo>
                    <a:pt x="0" y="4874"/>
                    <a:pt x="4871" y="0"/>
                    <a:pt x="10797" y="0"/>
                  </a:cubicBezTo>
                  <a:cubicBezTo>
                    <a:pt x="16729" y="-2"/>
                    <a:pt x="21600" y="4872"/>
                    <a:pt x="21600" y="10800"/>
                  </a:cubicBezTo>
                </a:path>
              </a:pathLst>
            </a:custGeom>
            <a:solidFill>
              <a:srgbClr val="FD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" name="AutoShape 6"/>
            <p:cNvSpPr>
              <a:spLocks/>
            </p:cNvSpPr>
            <p:nvPr/>
          </p:nvSpPr>
          <p:spPr bwMode="auto">
            <a:xfrm>
              <a:off x="33909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8" y="21598"/>
                    <a:pt x="10797" y="21598"/>
                  </a:cubicBezTo>
                  <a:cubicBezTo>
                    <a:pt x="4874" y="21598"/>
                    <a:pt x="0" y="16734"/>
                    <a:pt x="0" y="10800"/>
                  </a:cubicBezTo>
                  <a:cubicBezTo>
                    <a:pt x="0" y="4874"/>
                    <a:pt x="4874" y="0"/>
                    <a:pt x="10797" y="0"/>
                  </a:cubicBezTo>
                  <a:cubicBezTo>
                    <a:pt x="16726" y="-2"/>
                    <a:pt x="21600" y="4872"/>
                    <a:pt x="21600" y="10800"/>
                  </a:cubicBezTo>
                </a:path>
              </a:pathLst>
            </a:custGeom>
            <a:solidFill>
              <a:srgbClr val="245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" name="AutoShape 7"/>
            <p:cNvSpPr>
              <a:spLocks/>
            </p:cNvSpPr>
            <p:nvPr/>
          </p:nvSpPr>
          <p:spPr bwMode="auto">
            <a:xfrm>
              <a:off x="36576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1"/>
                  </a:moveTo>
                  <a:cubicBezTo>
                    <a:pt x="21600" y="16736"/>
                    <a:pt x="16727" y="21600"/>
                    <a:pt x="10799" y="21600"/>
                  </a:cubicBezTo>
                  <a:cubicBezTo>
                    <a:pt x="4871" y="21600"/>
                    <a:pt x="0" y="16736"/>
                    <a:pt x="0" y="10801"/>
                  </a:cubicBezTo>
                  <a:cubicBezTo>
                    <a:pt x="0" y="4875"/>
                    <a:pt x="4871" y="0"/>
                    <a:pt x="10799" y="0"/>
                  </a:cubicBezTo>
                  <a:cubicBezTo>
                    <a:pt x="16727" y="0"/>
                    <a:pt x="21600" y="4873"/>
                    <a:pt x="21600" y="10801"/>
                  </a:cubicBezTo>
                </a:path>
              </a:pathLst>
            </a:custGeom>
            <a:solidFill>
              <a:srgbClr val="EB2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8" name="AutoShape 8"/>
            <p:cNvSpPr>
              <a:spLocks/>
            </p:cNvSpPr>
            <p:nvPr/>
          </p:nvSpPr>
          <p:spPr bwMode="auto">
            <a:xfrm>
              <a:off x="39243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8" y="21598"/>
                    <a:pt x="10802" y="21598"/>
                  </a:cubicBezTo>
                  <a:cubicBezTo>
                    <a:pt x="4872" y="21598"/>
                    <a:pt x="0" y="16734"/>
                    <a:pt x="0" y="10800"/>
                  </a:cubicBezTo>
                  <a:cubicBezTo>
                    <a:pt x="0" y="4874"/>
                    <a:pt x="4872" y="0"/>
                    <a:pt x="10802" y="0"/>
                  </a:cubicBezTo>
                  <a:cubicBezTo>
                    <a:pt x="16728" y="-2"/>
                    <a:pt x="21600" y="4872"/>
                    <a:pt x="21600" y="10800"/>
                  </a:cubicBezTo>
                </a:path>
              </a:pathLst>
            </a:custGeom>
            <a:solidFill>
              <a:srgbClr val="245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9" name="AutoShape 9"/>
            <p:cNvSpPr>
              <a:spLocks/>
            </p:cNvSpPr>
            <p:nvPr/>
          </p:nvSpPr>
          <p:spPr bwMode="auto">
            <a:xfrm>
              <a:off x="44450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1"/>
                  </a:moveTo>
                  <a:cubicBezTo>
                    <a:pt x="21600" y="16736"/>
                    <a:pt x="16723" y="21600"/>
                    <a:pt x="10796" y="21600"/>
                  </a:cubicBezTo>
                  <a:cubicBezTo>
                    <a:pt x="4869" y="21600"/>
                    <a:pt x="0" y="16736"/>
                    <a:pt x="0" y="10801"/>
                  </a:cubicBezTo>
                  <a:cubicBezTo>
                    <a:pt x="0" y="4875"/>
                    <a:pt x="4869" y="0"/>
                    <a:pt x="10796" y="0"/>
                  </a:cubicBezTo>
                  <a:cubicBezTo>
                    <a:pt x="16723" y="0"/>
                    <a:pt x="21600" y="4873"/>
                    <a:pt x="21600" y="10801"/>
                  </a:cubicBezTo>
                </a:path>
              </a:pathLst>
            </a:custGeom>
            <a:solidFill>
              <a:srgbClr val="EB2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20" name="AutoShape 10"/>
            <p:cNvSpPr>
              <a:spLocks/>
            </p:cNvSpPr>
            <p:nvPr/>
          </p:nvSpPr>
          <p:spPr bwMode="auto">
            <a:xfrm>
              <a:off x="41783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1"/>
                  </a:moveTo>
                  <a:cubicBezTo>
                    <a:pt x="21600" y="16736"/>
                    <a:pt x="16731" y="21600"/>
                    <a:pt x="10800" y="21600"/>
                  </a:cubicBezTo>
                  <a:cubicBezTo>
                    <a:pt x="4869" y="21600"/>
                    <a:pt x="0" y="16736"/>
                    <a:pt x="0" y="10801"/>
                  </a:cubicBezTo>
                  <a:cubicBezTo>
                    <a:pt x="0" y="4875"/>
                    <a:pt x="4869" y="0"/>
                    <a:pt x="10800" y="0"/>
                  </a:cubicBezTo>
                  <a:cubicBezTo>
                    <a:pt x="16731" y="0"/>
                    <a:pt x="21600" y="4873"/>
                    <a:pt x="21600" y="10801"/>
                  </a:cubicBezTo>
                </a:path>
              </a:pathLst>
            </a:custGeom>
            <a:solidFill>
              <a:srgbClr val="FD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23" name="AutoShape 11"/>
            <p:cNvSpPr>
              <a:spLocks/>
            </p:cNvSpPr>
            <p:nvPr/>
          </p:nvSpPr>
          <p:spPr bwMode="auto">
            <a:xfrm>
              <a:off x="4711700" y="2667000"/>
              <a:ext cx="128588" cy="128588"/>
            </a:xfrm>
            <a:custGeom>
              <a:avLst/>
              <a:gdLst/>
              <a:ahLst/>
              <a:cxnLst/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7" y="21598"/>
                    <a:pt x="10796" y="21598"/>
                  </a:cubicBezTo>
                  <a:cubicBezTo>
                    <a:pt x="4869" y="21598"/>
                    <a:pt x="0" y="16734"/>
                    <a:pt x="0" y="10800"/>
                  </a:cubicBezTo>
                  <a:cubicBezTo>
                    <a:pt x="0" y="4874"/>
                    <a:pt x="4869" y="0"/>
                    <a:pt x="10796" y="0"/>
                  </a:cubicBezTo>
                  <a:cubicBezTo>
                    <a:pt x="16727" y="-2"/>
                    <a:pt x="21600" y="4872"/>
                    <a:pt x="21600" y="1080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ysClr val="windowText" lastClr="000000"/>
                </a:solidFill>
                <a:latin typeface="Arial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2312843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Eurostile" pitchFamily="34" charset="0"/>
          <a:cs typeface="Eurostile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ヒラギノ角ゴ Pro W3" charset="0"/>
          <a:cs typeface="ヒラギノ角ゴ Pro W3" charset="0"/>
        </a:defRPr>
      </a:lvl5pPr>
      <a:lvl6pPr marL="456771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6pPr>
      <a:lvl7pPr marL="913584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7pPr>
      <a:lvl8pPr marL="1370376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8pPr>
      <a:lvl9pPr marL="1827168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9pPr>
    </p:titleStyle>
    <p:bodyStyle>
      <a:lvl1pPr marL="319752" indent="-319752" algn="l" rtl="0" eaLnBrk="1" fontAlgn="base" hangingPunct="1">
        <a:spcBef>
          <a:spcPct val="0"/>
        </a:spcBef>
        <a:spcAft>
          <a:spcPts val="800"/>
        </a:spcAft>
        <a:buClr>
          <a:schemeClr val="accent2"/>
        </a:buClr>
        <a:buSzPct val="120000"/>
        <a:buFont typeface="Arial" charset="0"/>
        <a:buChar char="•"/>
        <a:defRPr sz="2400" kern="1200">
          <a:solidFill>
            <a:schemeClr val="tx1"/>
          </a:solidFill>
          <a:latin typeface="+mj-lt"/>
          <a:ea typeface="Eurostile" pitchFamily="34" charset="0"/>
          <a:cs typeface="Arial"/>
        </a:defRPr>
      </a:lvl1pPr>
      <a:lvl2pPr marL="639504" indent="-319752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SzPct val="120000"/>
        <a:buFont typeface="Arial"/>
        <a:buChar char="•"/>
        <a:defRPr sz="2300" kern="1200">
          <a:solidFill>
            <a:schemeClr val="tx1"/>
          </a:solidFill>
          <a:latin typeface="+mj-lt"/>
          <a:ea typeface="Eurostile" pitchFamily="34" charset="0"/>
          <a:cs typeface="Arial"/>
        </a:defRPr>
      </a:lvl2pPr>
      <a:lvl3pPr marL="959256" indent="-319752" algn="l" rtl="0" eaLnBrk="1" fontAlgn="base" hangingPunct="1">
        <a:spcBef>
          <a:spcPct val="0"/>
        </a:spcBef>
        <a:spcAft>
          <a:spcPts val="800"/>
        </a:spcAft>
        <a:buClr>
          <a:schemeClr val="accent3"/>
        </a:buClr>
        <a:buSzPct val="120000"/>
        <a:buFont typeface="Arial"/>
        <a:buChar char="•"/>
        <a:defRPr sz="2000" kern="1200">
          <a:solidFill>
            <a:schemeClr val="tx1"/>
          </a:solidFill>
          <a:latin typeface="+mj-lt"/>
          <a:ea typeface="Eurostile" pitchFamily="34" charset="0"/>
          <a:cs typeface="Arial"/>
        </a:defRPr>
      </a:lvl3pPr>
      <a:lvl4pPr marL="1598760" indent="-228408" algn="l" rtl="0" eaLnBrk="1" fontAlgn="base" hangingPunct="1">
        <a:spcBef>
          <a:spcPct val="20000"/>
        </a:spcBef>
        <a:spcAft>
          <a:spcPct val="0"/>
        </a:spcAft>
        <a:buClr>
          <a:srgbClr val="669900"/>
        </a:buClr>
        <a:buFont typeface="Arial" charset="0"/>
        <a:buChar char="•"/>
        <a:defRPr sz="1600" kern="1200">
          <a:solidFill>
            <a:srgbClr val="3D3D3D"/>
          </a:solidFill>
          <a:latin typeface="+mn-lt"/>
          <a:ea typeface="ヒラギノ角ゴ Pro W3" charset="0"/>
          <a:cs typeface="+mn-cs"/>
        </a:defRPr>
      </a:lvl4pPr>
      <a:lvl5pPr marL="2055531" indent="-228408" algn="l" rtl="0" eaLnBrk="1" fontAlgn="base" hangingPunct="1">
        <a:spcBef>
          <a:spcPct val="20000"/>
        </a:spcBef>
        <a:spcAft>
          <a:spcPct val="0"/>
        </a:spcAft>
        <a:buClr>
          <a:srgbClr val="669900"/>
        </a:buClr>
        <a:buFont typeface="Arial" charset="0"/>
        <a:buChar char="•"/>
        <a:defRPr sz="1500" kern="1200">
          <a:solidFill>
            <a:srgbClr val="3D3D3D"/>
          </a:solidFill>
          <a:latin typeface="+mn-lt"/>
          <a:ea typeface="ヒラギノ角ゴ Pro W3" charset="0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1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Test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21272"/>
            <a:ext cx="31242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27" name="Picture 3" descr="C:\Users\jhode174\Desktop\CSC Photos\400dpi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81" y="6104109"/>
            <a:ext cx="2012951" cy="64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460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9209" y="1146619"/>
            <a:ext cx="8473045" cy="504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68" tIns="45718" rIns="1827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3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08293" y="6377995"/>
            <a:ext cx="3486675" cy="28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18" rIns="0" bIns="45718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6D6F7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41907" y="341915"/>
            <a:ext cx="8470457" cy="49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18" rIns="0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334" y="6377125"/>
            <a:ext cx="319953" cy="290231"/>
          </a:xfrm>
          <a:prstGeom prst="rect">
            <a:avLst/>
          </a:prstGeom>
        </p:spPr>
        <p:txBody>
          <a:bodyPr vert="horz" lIns="0" tIns="45718" rIns="0" bIns="45718" rtlCol="0" anchor="b"/>
          <a:lstStyle>
            <a:lvl1pPr algn="r">
              <a:defRPr sz="1100" b="0">
                <a:solidFill>
                  <a:srgbClr val="6D6F71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0F6B640-F552-439D-B345-274A4B3DE0A7}" type="slidenum">
              <a:rPr lang="en-US" smtClean="0">
                <a:ea typeface="ＭＳ Ｐゴシック" pitchFamily="34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1763471" y="6378442"/>
            <a:ext cx="639756" cy="284489"/>
          </a:xfrm>
          <a:prstGeom prst="rect">
            <a:avLst/>
          </a:prstGeom>
        </p:spPr>
        <p:txBody>
          <a:bodyPr vert="horz" lIns="0" tIns="45718" rIns="0" bIns="45718" rtlCol="0" anchor="b"/>
          <a:lstStyle>
            <a:lvl1pPr algn="r">
              <a:defRPr sz="800">
                <a:solidFill>
                  <a:srgbClr val="6D6F71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834C01D-0586-423E-A5B4-8B22ADBAD1D6}" type="datetimeFigureOut">
              <a:rPr lang="en-US" smtClean="0">
                <a:ea typeface="ＭＳ Ｐゴシック" pitchFamily="34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12/6/2018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03459" y="62877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2300" dirty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75" y="6324972"/>
            <a:ext cx="1392331" cy="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66964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ヒラギノ角ゴ Pro W3" charset="0"/>
          <a:cs typeface="ヒラギノ角ゴ Pro W3" charset="0"/>
        </a:defRPr>
      </a:lvl5pPr>
      <a:lvl6pPr marL="456771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6pPr>
      <a:lvl7pPr marL="913584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7pPr>
      <a:lvl8pPr marL="1370376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8pPr>
      <a:lvl9pPr marL="1827168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9pPr>
    </p:titleStyle>
    <p:bodyStyle>
      <a:lvl1pPr marL="319752" indent="-319752" algn="l" rtl="0" eaLnBrk="1" fontAlgn="base" hangingPunct="1">
        <a:spcBef>
          <a:spcPct val="0"/>
        </a:spcBef>
        <a:spcAft>
          <a:spcPts val="800"/>
        </a:spcAft>
        <a:buClr>
          <a:schemeClr val="accent2"/>
        </a:buClr>
        <a:buSzPct val="120000"/>
        <a:buFont typeface="Arial" charset="0"/>
        <a:buChar char="•"/>
        <a:defRPr sz="2400"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639504" indent="-319752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SzPct val="120000"/>
        <a:buFont typeface="Arial"/>
        <a:buChar char="•"/>
        <a:defRPr sz="2300"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59256" indent="-319752" algn="l" rtl="0" eaLnBrk="1" fontAlgn="base" hangingPunct="1">
        <a:spcBef>
          <a:spcPct val="0"/>
        </a:spcBef>
        <a:spcAft>
          <a:spcPts val="800"/>
        </a:spcAft>
        <a:buClr>
          <a:schemeClr val="accent3"/>
        </a:buClr>
        <a:buSzPct val="120000"/>
        <a:buFont typeface="Arial"/>
        <a:buChar char="•"/>
        <a:defRPr sz="2000"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598760" indent="-228408" algn="l" rtl="0" eaLnBrk="1" fontAlgn="base" hangingPunct="1">
        <a:spcBef>
          <a:spcPct val="20000"/>
        </a:spcBef>
        <a:spcAft>
          <a:spcPct val="0"/>
        </a:spcAft>
        <a:buClr>
          <a:srgbClr val="669900"/>
        </a:buClr>
        <a:buFont typeface="Arial" charset="0"/>
        <a:buChar char="•"/>
        <a:defRPr sz="1600" kern="1200">
          <a:solidFill>
            <a:srgbClr val="3D3D3D"/>
          </a:solidFill>
          <a:latin typeface="+mn-lt"/>
          <a:ea typeface="ヒラギノ角ゴ Pro W3" charset="0"/>
          <a:cs typeface="+mn-cs"/>
        </a:defRPr>
      </a:lvl4pPr>
      <a:lvl5pPr marL="2055531" indent="-228408" algn="l" rtl="0" eaLnBrk="1" fontAlgn="base" hangingPunct="1">
        <a:spcBef>
          <a:spcPct val="20000"/>
        </a:spcBef>
        <a:spcAft>
          <a:spcPct val="0"/>
        </a:spcAft>
        <a:buClr>
          <a:srgbClr val="669900"/>
        </a:buClr>
        <a:buFont typeface="Arial" charset="0"/>
        <a:buChar char="•"/>
        <a:defRPr sz="1500" kern="1200">
          <a:solidFill>
            <a:srgbClr val="3D3D3D"/>
          </a:solidFill>
          <a:latin typeface="+mn-lt"/>
          <a:ea typeface="ヒラギノ角ゴ Pro W3" charset="0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6925"/>
            <a:ext cx="5486400" cy="54927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900" b="1">
                <a:solidFill>
                  <a:schemeClr val="accent5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BACC6"/>
                </a:solidFill>
                <a:latin typeface="Calibri"/>
              </a:rPr>
              <a:t>HIPAA Compliance Experts </a:t>
            </a:r>
            <a:endParaRPr lang="en-US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1076"/>
            <a:ext cx="2133600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" y="6180308"/>
            <a:ext cx="1555937" cy="49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35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29403" r="7806" b="24779"/>
          <a:stretch/>
        </p:blipFill>
        <p:spPr>
          <a:xfrm>
            <a:off x="7286743" y="473245"/>
            <a:ext cx="1442803" cy="5812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9090" y="473245"/>
            <a:ext cx="6957243" cy="581287"/>
          </a:xfrm>
          <a:prstGeom prst="rect">
            <a:avLst/>
          </a:prstGeom>
          <a:solidFill>
            <a:srgbClr val="1B5F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8" tIns="45718" rIns="91368" bIns="45718" rtlCol="0" anchor="ctr"/>
          <a:lstStyle/>
          <a:p>
            <a:pPr algn="ctr" defTabSz="456771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9228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677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45677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defTabSz="45677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45677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45677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45677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4567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4567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4567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4567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4567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egular_Slid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2" y="365760"/>
            <a:ext cx="7520940" cy="548640"/>
          </a:xfrm>
          <a:prstGeom prst="rect">
            <a:avLst/>
          </a:prstGeom>
        </p:spPr>
        <p:txBody>
          <a:bodyPr vert="horz" lIns="91368" tIns="45718" rIns="91368" bIns="45718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2" y="1106396"/>
            <a:ext cx="7520940" cy="357984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50" y="6285124"/>
            <a:ext cx="2125133" cy="264376"/>
            <a:chOff x="0" y="4182534"/>
            <a:chExt cx="3286494" cy="152400"/>
          </a:xfrm>
          <a:solidFill>
            <a:srgbClr val="E20125"/>
          </a:solidFill>
        </p:grpSpPr>
        <p:sp>
          <p:nvSpPr>
            <p:cNvPr id="6" name="Parallelogram 5"/>
            <p:cNvSpPr/>
            <p:nvPr userDrawn="1"/>
          </p:nvSpPr>
          <p:spPr>
            <a:xfrm>
              <a:off x="2472765" y="4182534"/>
              <a:ext cx="813729" cy="152400"/>
            </a:xfrm>
            <a:prstGeom prst="parallelogram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71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A90024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0" y="4182534"/>
              <a:ext cx="2704353" cy="152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71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A90024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167533" y="6251077"/>
            <a:ext cx="1003181" cy="276999"/>
          </a:xfrm>
          <a:prstGeom prst="rect">
            <a:avLst/>
          </a:prstGeom>
          <a:noFill/>
        </p:spPr>
        <p:txBody>
          <a:bodyPr wrap="square" lIns="91368" tIns="45718" rIns="91368" bIns="45718" rtlCol="0">
            <a:spAutoFit/>
          </a:bodyPr>
          <a:lstStyle/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7C06D45C-66E0-9849-B6F9-C841633C7A61}" type="slidenum">
              <a:rPr lang="en-US" sz="1200" smtClean="0">
                <a:solidFill>
                  <a:prstClr val="white"/>
                </a:solidFill>
                <a:latin typeface="Arial"/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2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59267" y="6222967"/>
            <a:ext cx="2057400" cy="274320"/>
          </a:xfrm>
          <a:prstGeom prst="rect">
            <a:avLst/>
          </a:prstGeom>
        </p:spPr>
        <p:txBody>
          <a:bodyPr lIns="91368" tIns="45718" rIns="91368" bIns="45718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latin typeface="Arial"/>
              </a:rPr>
              <a:t>Footer</a:t>
            </a:r>
            <a:endParaRPr lang="en-US" dirty="0">
              <a:latin typeface="Arial"/>
            </a:endParaRPr>
          </a:p>
        </p:txBody>
      </p:sp>
      <p:pic>
        <p:nvPicPr>
          <p:cNvPr id="4" name="Picture 3" descr="RSA_NewLogo_Red_RG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9" y="6251077"/>
            <a:ext cx="900704" cy="4213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3584" rtl="0" eaLnBrk="1" latinLnBrk="0" hangingPunct="1">
        <a:spcBef>
          <a:spcPct val="0"/>
        </a:spcBef>
        <a:buNone/>
        <a:defRPr sz="2800" kern="1200" cap="all" baseline="0">
          <a:solidFill>
            <a:srgbClr val="EB2030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ts val="800"/>
        </a:spcBef>
        <a:buSzPct val="100000"/>
        <a:buFontTx/>
        <a:buBlip>
          <a:blip r:embed="rId4"/>
        </a:buBlip>
        <a:defRPr sz="1200" b="1" kern="1200">
          <a:solidFill>
            <a:srgbClr val="FFFFFF"/>
          </a:solidFill>
          <a:latin typeface="+mn-lt"/>
          <a:ea typeface="+mn-ea"/>
          <a:cs typeface="+mn-cs"/>
        </a:defRPr>
      </a:lvl1pPr>
      <a:lvl2pPr marL="173592" indent="-173592" algn="l" defTabSz="913584" rtl="0" eaLnBrk="1" latinLnBrk="0" hangingPunct="1">
        <a:spcBef>
          <a:spcPts val="300"/>
        </a:spcBef>
        <a:buClr>
          <a:schemeClr val="accent2"/>
        </a:buClr>
        <a:buSzPct val="100000"/>
        <a:buFontTx/>
        <a:buBlip>
          <a:blip r:embed="rId4"/>
        </a:buBlip>
        <a:defRPr sz="1200" kern="1200">
          <a:solidFill>
            <a:srgbClr val="FFFFFF"/>
          </a:solidFill>
          <a:latin typeface="+mn-lt"/>
          <a:ea typeface="+mn-ea"/>
          <a:cs typeface="+mn-cs"/>
        </a:defRPr>
      </a:lvl2pPr>
      <a:lvl3pPr marL="401977" indent="-164448" algn="l" defTabSz="913584" rtl="0" eaLnBrk="1" latinLnBrk="0" hangingPunct="1">
        <a:spcBef>
          <a:spcPts val="300"/>
        </a:spcBef>
        <a:buClr>
          <a:srgbClr val="E20125"/>
        </a:buClr>
        <a:buSzPct val="100000"/>
        <a:buFontTx/>
        <a:buBlip>
          <a:blip r:embed="rId4"/>
        </a:buBlip>
        <a:defRPr sz="1200" kern="1200">
          <a:solidFill>
            <a:srgbClr val="FFFFFF"/>
          </a:solidFill>
          <a:latin typeface="+mn-lt"/>
          <a:ea typeface="+mn-ea"/>
          <a:cs typeface="+mn-cs"/>
        </a:defRPr>
      </a:lvl3pPr>
      <a:lvl4pPr marL="630360" indent="-164448" algn="l" defTabSz="913584" rtl="0" eaLnBrk="1" latinLnBrk="0" hangingPunct="1">
        <a:spcBef>
          <a:spcPts val="300"/>
        </a:spcBef>
        <a:buClr>
          <a:schemeClr val="accent2"/>
        </a:buClr>
        <a:buSzPct val="100000"/>
        <a:buFontTx/>
        <a:buBlip>
          <a:blip r:embed="rId4"/>
        </a:buBlip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858768" indent="-173592" algn="l" defTabSz="913584" rtl="0" eaLnBrk="1" latinLnBrk="0" hangingPunct="1">
        <a:spcBef>
          <a:spcPts val="300"/>
        </a:spcBef>
        <a:buClr>
          <a:schemeClr val="accent2"/>
        </a:buClr>
        <a:buSzPct val="100000"/>
        <a:buFontTx/>
        <a:buBlip>
          <a:blip r:embed="rId4"/>
        </a:buBlip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1096275" indent="-173592" algn="l" defTabSz="91358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352112" indent="-164448" algn="l" defTabSz="91358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580472" indent="-164448" algn="l" defTabSz="91358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790638" indent="-164448" algn="l" defTabSz="91358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548640"/>
          </a:xfrm>
          <a:prstGeom prst="rect">
            <a:avLst/>
          </a:prstGeom>
        </p:spPr>
        <p:txBody>
          <a:bodyPr vert="horz" lIns="91368" tIns="45718" rIns="91368" bIns="45718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6416"/>
            <a:ext cx="8229600" cy="357984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 descr="RSA_NewLogo_Red_RG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9" y="6251085"/>
            <a:ext cx="900704" cy="42134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866" y="6285124"/>
            <a:ext cx="2125133" cy="264376"/>
            <a:chOff x="0" y="4182534"/>
            <a:chExt cx="3286494" cy="152400"/>
          </a:xfrm>
          <a:solidFill>
            <a:srgbClr val="E20125"/>
          </a:solidFill>
        </p:grpSpPr>
        <p:sp>
          <p:nvSpPr>
            <p:cNvPr id="14" name="Parallelogram 13"/>
            <p:cNvSpPr/>
            <p:nvPr userDrawn="1"/>
          </p:nvSpPr>
          <p:spPr>
            <a:xfrm>
              <a:off x="2472765" y="4182534"/>
              <a:ext cx="813729" cy="152400"/>
            </a:xfrm>
            <a:prstGeom prst="parallelogram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71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A90024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4182534"/>
              <a:ext cx="2704353" cy="152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71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A90024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167533" y="6251085"/>
            <a:ext cx="1003181" cy="276999"/>
          </a:xfrm>
          <a:prstGeom prst="rect">
            <a:avLst/>
          </a:prstGeom>
          <a:noFill/>
        </p:spPr>
        <p:txBody>
          <a:bodyPr wrap="square" lIns="91368" tIns="45718" rIns="91368" bIns="45718" rtlCol="0">
            <a:spAutoFit/>
          </a:bodyPr>
          <a:lstStyle/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7C06D45C-66E0-9849-B6F9-C841633C7A61}" type="slidenum">
              <a:rPr lang="en-US" sz="1200" smtClean="0">
                <a:solidFill>
                  <a:srgbClr val="565454"/>
                </a:solidFill>
                <a:latin typeface="Arial"/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200" dirty="0">
              <a:solidFill>
                <a:srgbClr val="565454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 bwMode="gray">
          <a:xfrm>
            <a:off x="144164" y="6648472"/>
            <a:ext cx="221214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srgbClr val="080808">
                    <a:lumMod val="50000"/>
                    <a:lumOff val="50000"/>
                  </a:srgbClr>
                </a:solidFill>
                <a:latin typeface="Arial"/>
              </a:rPr>
              <a:t>© Copyright 2016 EMC Corporation.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8660880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3584" rtl="0" eaLnBrk="1" latinLnBrk="0" hangingPunct="1">
        <a:spcBef>
          <a:spcPct val="0"/>
        </a:spcBef>
        <a:buNone/>
        <a:defRPr sz="2800" kern="1200" cap="all" baseline="0">
          <a:solidFill>
            <a:srgbClr val="EB2030"/>
          </a:solidFill>
          <a:latin typeface="+mj-lt"/>
          <a:ea typeface="+mj-ea"/>
          <a:cs typeface="+mj-cs"/>
        </a:defRPr>
      </a:lvl1pPr>
    </p:titleStyle>
    <p:bodyStyle>
      <a:lvl1pPr marL="172894" indent="-172894" algn="l" defTabSz="913584" rtl="0" eaLnBrk="1" latinLnBrk="0" hangingPunct="1">
        <a:spcBef>
          <a:spcPts val="800"/>
        </a:spcBef>
        <a:buSzPct val="100000"/>
        <a:buFontTx/>
        <a:buBlip>
          <a:blip r:embed="rId3"/>
        </a:buBlip>
        <a:defRPr sz="1200" b="1" kern="1200">
          <a:solidFill>
            <a:srgbClr val="696767"/>
          </a:solidFill>
          <a:latin typeface="+mn-lt"/>
          <a:ea typeface="+mn-ea"/>
          <a:cs typeface="+mn-cs"/>
        </a:defRPr>
      </a:lvl1pPr>
      <a:lvl2pPr marL="173592" indent="-173592" algn="l" defTabSz="913584" rtl="0" eaLnBrk="1" latinLnBrk="0" hangingPunct="1">
        <a:spcBef>
          <a:spcPts val="300"/>
        </a:spcBef>
        <a:buClr>
          <a:schemeClr val="accent2"/>
        </a:buClr>
        <a:buSzPct val="100000"/>
        <a:buFontTx/>
        <a:buBlip>
          <a:blip r:embed="rId3"/>
        </a:buBlip>
        <a:defRPr sz="1200" kern="1200">
          <a:solidFill>
            <a:srgbClr val="696767"/>
          </a:solidFill>
          <a:latin typeface="+mn-lt"/>
          <a:ea typeface="+mn-ea"/>
          <a:cs typeface="+mn-cs"/>
        </a:defRPr>
      </a:lvl2pPr>
      <a:lvl3pPr marL="401977" indent="-164448" algn="l" defTabSz="913584" rtl="0" eaLnBrk="1" latinLnBrk="0" hangingPunct="1">
        <a:spcBef>
          <a:spcPts val="300"/>
        </a:spcBef>
        <a:buClr>
          <a:srgbClr val="E20125"/>
        </a:buClr>
        <a:buSzPct val="100000"/>
        <a:buFont typeface="Verdana" panose="020B0604030504040204" pitchFamily="34" charset="0"/>
        <a:buChar char="‒"/>
        <a:defRPr sz="1200" kern="1200">
          <a:solidFill>
            <a:srgbClr val="696767"/>
          </a:solidFill>
          <a:latin typeface="+mn-lt"/>
          <a:ea typeface="+mn-ea"/>
          <a:cs typeface="+mn-cs"/>
        </a:defRPr>
      </a:lvl3pPr>
      <a:lvl4pPr marL="630360" indent="-164448" algn="l" defTabSz="913584" rtl="0" eaLnBrk="1" latinLnBrk="0" hangingPunct="1">
        <a:spcBef>
          <a:spcPts val="300"/>
        </a:spcBef>
        <a:buClr>
          <a:srgbClr val="E20125"/>
        </a:buClr>
        <a:buSzPct val="100000"/>
        <a:buFont typeface="Arial" panose="020B0604020202020204" pitchFamily="34" charset="0"/>
        <a:buChar char="•"/>
        <a:defRPr sz="1200" kern="1200">
          <a:solidFill>
            <a:srgbClr val="696767"/>
          </a:solidFill>
          <a:latin typeface="+mn-lt"/>
          <a:ea typeface="+mn-ea"/>
          <a:cs typeface="+mn-cs"/>
        </a:defRPr>
      </a:lvl4pPr>
      <a:lvl5pPr marL="858768" indent="-173592" algn="l" defTabSz="913584" rtl="0" eaLnBrk="1" latinLnBrk="0" hangingPunct="1">
        <a:spcBef>
          <a:spcPts val="300"/>
        </a:spcBef>
        <a:buClr>
          <a:srgbClr val="E20125"/>
        </a:buClr>
        <a:buSzPct val="100000"/>
        <a:buFont typeface="Courier New" panose="02070309020205020404" pitchFamily="49" charset="0"/>
        <a:buChar char="o"/>
        <a:defRPr sz="1200" kern="1200">
          <a:solidFill>
            <a:srgbClr val="696767"/>
          </a:solidFill>
          <a:latin typeface="+mn-lt"/>
          <a:ea typeface="+mn-ea"/>
          <a:cs typeface="+mn-cs"/>
        </a:defRPr>
      </a:lvl5pPr>
      <a:lvl6pPr marL="1096275" indent="-173592" algn="l" defTabSz="913584" rtl="0" eaLnBrk="1" latinLnBrk="0" hangingPunct="1">
        <a:spcBef>
          <a:spcPts val="300"/>
        </a:spcBef>
        <a:buClr>
          <a:srgbClr val="E20125"/>
        </a:buClr>
        <a:buFont typeface="Wingdings" pitchFamily="2" charset="2"/>
        <a:buChar char="§"/>
        <a:defRPr sz="1200" kern="1200">
          <a:solidFill>
            <a:srgbClr val="696767"/>
          </a:solidFill>
          <a:latin typeface="+mn-lt"/>
          <a:ea typeface="+mn-ea"/>
          <a:cs typeface="+mn-cs"/>
        </a:defRPr>
      </a:lvl6pPr>
      <a:lvl7pPr marL="1352112" indent="-164448" algn="l" defTabSz="91358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580472" indent="-164448" algn="l" defTabSz="91358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790638" indent="-164448" algn="l" defTabSz="91358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548640"/>
          </a:xfrm>
          <a:prstGeom prst="rect">
            <a:avLst/>
          </a:prstGeom>
        </p:spPr>
        <p:txBody>
          <a:bodyPr vert="horz" lIns="91368" tIns="45718" rIns="91368" bIns="45718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6416"/>
            <a:ext cx="8229600" cy="357984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 descr="RSA_NewLogo_Red_RG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9" y="6251083"/>
            <a:ext cx="900704" cy="42134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858" y="6285124"/>
            <a:ext cx="2125133" cy="264376"/>
            <a:chOff x="0" y="4182534"/>
            <a:chExt cx="3286494" cy="152400"/>
          </a:xfrm>
          <a:solidFill>
            <a:srgbClr val="E20125"/>
          </a:solidFill>
        </p:grpSpPr>
        <p:sp>
          <p:nvSpPr>
            <p:cNvPr id="14" name="Parallelogram 13"/>
            <p:cNvSpPr/>
            <p:nvPr userDrawn="1"/>
          </p:nvSpPr>
          <p:spPr>
            <a:xfrm>
              <a:off x="2472765" y="4182534"/>
              <a:ext cx="813729" cy="152400"/>
            </a:xfrm>
            <a:prstGeom prst="parallelogram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71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A90024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4182534"/>
              <a:ext cx="2704353" cy="152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71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A90024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167533" y="6251083"/>
            <a:ext cx="1003181" cy="276999"/>
          </a:xfrm>
          <a:prstGeom prst="rect">
            <a:avLst/>
          </a:prstGeom>
          <a:noFill/>
        </p:spPr>
        <p:txBody>
          <a:bodyPr wrap="square" lIns="91368" tIns="45718" rIns="91368" bIns="45718" rtlCol="0">
            <a:spAutoFit/>
          </a:bodyPr>
          <a:lstStyle/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7C06D45C-66E0-9849-B6F9-C841633C7A61}" type="slidenum">
              <a:rPr lang="en-US" sz="1200" smtClean="0">
                <a:solidFill>
                  <a:srgbClr val="565454"/>
                </a:solidFill>
                <a:latin typeface="Arial"/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200" dirty="0">
              <a:solidFill>
                <a:srgbClr val="565454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 bwMode="gray">
          <a:xfrm>
            <a:off x="144164" y="6648468"/>
            <a:ext cx="221214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srgbClr val="080808">
                    <a:lumMod val="50000"/>
                    <a:lumOff val="50000"/>
                  </a:srgbClr>
                </a:solidFill>
                <a:latin typeface="Arial"/>
              </a:rPr>
              <a:t>© Copyright 2016 EMC Corporation.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8660880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3584" rtl="0" eaLnBrk="1" latinLnBrk="0" hangingPunct="1">
        <a:spcBef>
          <a:spcPct val="0"/>
        </a:spcBef>
        <a:buNone/>
        <a:defRPr sz="2800" kern="1200" cap="all" baseline="0">
          <a:solidFill>
            <a:srgbClr val="EB2030"/>
          </a:solidFill>
          <a:latin typeface="+mj-lt"/>
          <a:ea typeface="+mj-ea"/>
          <a:cs typeface="+mj-cs"/>
        </a:defRPr>
      </a:lvl1pPr>
    </p:titleStyle>
    <p:bodyStyle>
      <a:lvl1pPr marL="172894" indent="-172894" algn="l" defTabSz="913584" rtl="0" eaLnBrk="1" latinLnBrk="0" hangingPunct="1">
        <a:spcBef>
          <a:spcPts val="800"/>
        </a:spcBef>
        <a:buSzPct val="100000"/>
        <a:buFontTx/>
        <a:buBlip>
          <a:blip r:embed="rId3"/>
        </a:buBlip>
        <a:defRPr sz="1200" b="1" kern="1200">
          <a:solidFill>
            <a:srgbClr val="696767"/>
          </a:solidFill>
          <a:latin typeface="+mn-lt"/>
          <a:ea typeface="+mn-ea"/>
          <a:cs typeface="+mn-cs"/>
        </a:defRPr>
      </a:lvl1pPr>
      <a:lvl2pPr marL="173592" indent="-173592" algn="l" defTabSz="913584" rtl="0" eaLnBrk="1" latinLnBrk="0" hangingPunct="1">
        <a:spcBef>
          <a:spcPts val="300"/>
        </a:spcBef>
        <a:buClr>
          <a:schemeClr val="accent2"/>
        </a:buClr>
        <a:buSzPct val="100000"/>
        <a:buFontTx/>
        <a:buBlip>
          <a:blip r:embed="rId3"/>
        </a:buBlip>
        <a:defRPr sz="1200" kern="1200">
          <a:solidFill>
            <a:srgbClr val="696767"/>
          </a:solidFill>
          <a:latin typeface="+mn-lt"/>
          <a:ea typeface="+mn-ea"/>
          <a:cs typeface="+mn-cs"/>
        </a:defRPr>
      </a:lvl2pPr>
      <a:lvl3pPr marL="401977" indent="-164448" algn="l" defTabSz="913584" rtl="0" eaLnBrk="1" latinLnBrk="0" hangingPunct="1">
        <a:spcBef>
          <a:spcPts val="300"/>
        </a:spcBef>
        <a:buClr>
          <a:srgbClr val="E20125"/>
        </a:buClr>
        <a:buSzPct val="100000"/>
        <a:buFont typeface="Verdana" panose="020B0604030504040204" pitchFamily="34" charset="0"/>
        <a:buChar char="‒"/>
        <a:defRPr sz="1200" kern="1200">
          <a:solidFill>
            <a:srgbClr val="696767"/>
          </a:solidFill>
          <a:latin typeface="+mn-lt"/>
          <a:ea typeface="+mn-ea"/>
          <a:cs typeface="+mn-cs"/>
        </a:defRPr>
      </a:lvl3pPr>
      <a:lvl4pPr marL="630360" indent="-164448" algn="l" defTabSz="913584" rtl="0" eaLnBrk="1" latinLnBrk="0" hangingPunct="1">
        <a:spcBef>
          <a:spcPts val="300"/>
        </a:spcBef>
        <a:buClr>
          <a:srgbClr val="E20125"/>
        </a:buClr>
        <a:buSzPct val="100000"/>
        <a:buFont typeface="Arial" panose="020B0604020202020204" pitchFamily="34" charset="0"/>
        <a:buChar char="•"/>
        <a:defRPr sz="1200" kern="1200">
          <a:solidFill>
            <a:srgbClr val="696767"/>
          </a:solidFill>
          <a:latin typeface="+mn-lt"/>
          <a:ea typeface="+mn-ea"/>
          <a:cs typeface="+mn-cs"/>
        </a:defRPr>
      </a:lvl4pPr>
      <a:lvl5pPr marL="858768" indent="-173592" algn="l" defTabSz="913584" rtl="0" eaLnBrk="1" latinLnBrk="0" hangingPunct="1">
        <a:spcBef>
          <a:spcPts val="300"/>
        </a:spcBef>
        <a:buClr>
          <a:srgbClr val="E20125"/>
        </a:buClr>
        <a:buSzPct val="100000"/>
        <a:buFont typeface="Courier New" panose="02070309020205020404" pitchFamily="49" charset="0"/>
        <a:buChar char="o"/>
        <a:defRPr sz="1200" kern="1200">
          <a:solidFill>
            <a:srgbClr val="696767"/>
          </a:solidFill>
          <a:latin typeface="+mn-lt"/>
          <a:ea typeface="+mn-ea"/>
          <a:cs typeface="+mn-cs"/>
        </a:defRPr>
      </a:lvl5pPr>
      <a:lvl6pPr marL="1096275" indent="-173592" algn="l" defTabSz="913584" rtl="0" eaLnBrk="1" latinLnBrk="0" hangingPunct="1">
        <a:spcBef>
          <a:spcPts val="300"/>
        </a:spcBef>
        <a:buClr>
          <a:srgbClr val="E20125"/>
        </a:buClr>
        <a:buFont typeface="Wingdings" pitchFamily="2" charset="2"/>
        <a:buChar char="§"/>
        <a:defRPr sz="1200" kern="1200">
          <a:solidFill>
            <a:srgbClr val="696767"/>
          </a:solidFill>
          <a:latin typeface="+mn-lt"/>
          <a:ea typeface="+mn-ea"/>
          <a:cs typeface="+mn-cs"/>
        </a:defRPr>
      </a:lvl6pPr>
      <a:lvl7pPr marL="1352112" indent="-164448" algn="l" defTabSz="91358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580472" indent="-164448" algn="l" defTabSz="91358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790638" indent="-164448" algn="l" defTabSz="91358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548640"/>
          </a:xfrm>
          <a:prstGeom prst="rect">
            <a:avLst/>
          </a:prstGeom>
        </p:spPr>
        <p:txBody>
          <a:bodyPr vert="horz" lIns="91368" tIns="45718" rIns="91368" bIns="45718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6396"/>
            <a:ext cx="8229600" cy="357984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 descr="RSA_NewLogo_Red_RG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9" y="6251079"/>
            <a:ext cx="900704" cy="42134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854" y="6285124"/>
            <a:ext cx="2125133" cy="264376"/>
            <a:chOff x="0" y="4182534"/>
            <a:chExt cx="3286494" cy="152400"/>
          </a:xfrm>
          <a:solidFill>
            <a:srgbClr val="E20125"/>
          </a:solidFill>
        </p:grpSpPr>
        <p:sp>
          <p:nvSpPr>
            <p:cNvPr id="14" name="Parallelogram 13"/>
            <p:cNvSpPr/>
            <p:nvPr userDrawn="1"/>
          </p:nvSpPr>
          <p:spPr>
            <a:xfrm>
              <a:off x="2472765" y="4182534"/>
              <a:ext cx="813729" cy="152400"/>
            </a:xfrm>
            <a:prstGeom prst="parallelogram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71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A90024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4182534"/>
              <a:ext cx="2704353" cy="152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71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A90024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167533" y="6251079"/>
            <a:ext cx="1003181" cy="276999"/>
          </a:xfrm>
          <a:prstGeom prst="rect">
            <a:avLst/>
          </a:prstGeom>
          <a:noFill/>
        </p:spPr>
        <p:txBody>
          <a:bodyPr wrap="square" lIns="91368" tIns="45718" rIns="91368" bIns="45718" rtlCol="0">
            <a:spAutoFit/>
          </a:bodyPr>
          <a:lstStyle/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7C06D45C-66E0-9849-B6F9-C841633C7A61}" type="slidenum">
              <a:rPr lang="en-US" sz="1200" smtClean="0">
                <a:solidFill>
                  <a:srgbClr val="565454"/>
                </a:solidFill>
                <a:latin typeface="Arial"/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200" dirty="0">
              <a:solidFill>
                <a:srgbClr val="565454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 bwMode="gray">
          <a:xfrm>
            <a:off x="144164" y="6648464"/>
            <a:ext cx="221214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srgbClr val="080808">
                    <a:lumMod val="50000"/>
                    <a:lumOff val="50000"/>
                  </a:srgbClr>
                </a:solidFill>
                <a:latin typeface="Arial"/>
              </a:rPr>
              <a:t>© Copyright 2016 EMC Corporation.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8660880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3584" rtl="0" eaLnBrk="1" latinLnBrk="0" hangingPunct="1">
        <a:spcBef>
          <a:spcPct val="0"/>
        </a:spcBef>
        <a:buNone/>
        <a:defRPr sz="2800" kern="1200" cap="all" baseline="0">
          <a:solidFill>
            <a:srgbClr val="EB2030"/>
          </a:solidFill>
          <a:latin typeface="+mj-lt"/>
          <a:ea typeface="+mj-ea"/>
          <a:cs typeface="+mj-cs"/>
        </a:defRPr>
      </a:lvl1pPr>
    </p:titleStyle>
    <p:bodyStyle>
      <a:lvl1pPr marL="172894" indent="-172894" algn="l" defTabSz="913584" rtl="0" eaLnBrk="1" latinLnBrk="0" hangingPunct="1">
        <a:spcBef>
          <a:spcPts val="800"/>
        </a:spcBef>
        <a:buSzPct val="100000"/>
        <a:buFontTx/>
        <a:buBlip>
          <a:blip r:embed="rId3"/>
        </a:buBlip>
        <a:defRPr sz="1200" b="1" kern="1200">
          <a:solidFill>
            <a:srgbClr val="696767"/>
          </a:solidFill>
          <a:latin typeface="+mn-lt"/>
          <a:ea typeface="+mn-ea"/>
          <a:cs typeface="+mn-cs"/>
        </a:defRPr>
      </a:lvl1pPr>
      <a:lvl2pPr marL="173592" indent="-173592" algn="l" defTabSz="913584" rtl="0" eaLnBrk="1" latinLnBrk="0" hangingPunct="1">
        <a:spcBef>
          <a:spcPts val="300"/>
        </a:spcBef>
        <a:buClr>
          <a:schemeClr val="accent2"/>
        </a:buClr>
        <a:buSzPct val="100000"/>
        <a:buFontTx/>
        <a:buBlip>
          <a:blip r:embed="rId3"/>
        </a:buBlip>
        <a:defRPr sz="1200" kern="1200">
          <a:solidFill>
            <a:srgbClr val="696767"/>
          </a:solidFill>
          <a:latin typeface="+mn-lt"/>
          <a:ea typeface="+mn-ea"/>
          <a:cs typeface="+mn-cs"/>
        </a:defRPr>
      </a:lvl2pPr>
      <a:lvl3pPr marL="401977" indent="-164448" algn="l" defTabSz="913584" rtl="0" eaLnBrk="1" latinLnBrk="0" hangingPunct="1">
        <a:spcBef>
          <a:spcPts val="300"/>
        </a:spcBef>
        <a:buClr>
          <a:srgbClr val="E20125"/>
        </a:buClr>
        <a:buSzPct val="100000"/>
        <a:buFont typeface="Verdana" panose="020B0604030504040204" pitchFamily="34" charset="0"/>
        <a:buChar char="‒"/>
        <a:defRPr sz="1200" kern="1200">
          <a:solidFill>
            <a:srgbClr val="696767"/>
          </a:solidFill>
          <a:latin typeface="+mn-lt"/>
          <a:ea typeface="+mn-ea"/>
          <a:cs typeface="+mn-cs"/>
        </a:defRPr>
      </a:lvl3pPr>
      <a:lvl4pPr marL="630360" indent="-164448" algn="l" defTabSz="913584" rtl="0" eaLnBrk="1" latinLnBrk="0" hangingPunct="1">
        <a:spcBef>
          <a:spcPts val="300"/>
        </a:spcBef>
        <a:buClr>
          <a:srgbClr val="E20125"/>
        </a:buClr>
        <a:buSzPct val="100000"/>
        <a:buFont typeface="Arial" panose="020B0604020202020204" pitchFamily="34" charset="0"/>
        <a:buChar char="•"/>
        <a:defRPr sz="1200" kern="1200">
          <a:solidFill>
            <a:srgbClr val="696767"/>
          </a:solidFill>
          <a:latin typeface="+mn-lt"/>
          <a:ea typeface="+mn-ea"/>
          <a:cs typeface="+mn-cs"/>
        </a:defRPr>
      </a:lvl4pPr>
      <a:lvl5pPr marL="858768" indent="-173592" algn="l" defTabSz="913584" rtl="0" eaLnBrk="1" latinLnBrk="0" hangingPunct="1">
        <a:spcBef>
          <a:spcPts val="300"/>
        </a:spcBef>
        <a:buClr>
          <a:srgbClr val="E20125"/>
        </a:buClr>
        <a:buSzPct val="100000"/>
        <a:buFont typeface="Courier New" panose="02070309020205020404" pitchFamily="49" charset="0"/>
        <a:buChar char="o"/>
        <a:defRPr sz="1200" kern="1200">
          <a:solidFill>
            <a:srgbClr val="696767"/>
          </a:solidFill>
          <a:latin typeface="+mn-lt"/>
          <a:ea typeface="+mn-ea"/>
          <a:cs typeface="+mn-cs"/>
        </a:defRPr>
      </a:lvl5pPr>
      <a:lvl6pPr marL="1096275" indent="-173592" algn="l" defTabSz="913584" rtl="0" eaLnBrk="1" latinLnBrk="0" hangingPunct="1">
        <a:spcBef>
          <a:spcPts val="300"/>
        </a:spcBef>
        <a:buClr>
          <a:srgbClr val="E20125"/>
        </a:buClr>
        <a:buFont typeface="Wingdings" pitchFamily="2" charset="2"/>
        <a:buChar char="§"/>
        <a:defRPr sz="1200" kern="1200">
          <a:solidFill>
            <a:srgbClr val="696767"/>
          </a:solidFill>
          <a:latin typeface="+mn-lt"/>
          <a:ea typeface="+mn-ea"/>
          <a:cs typeface="+mn-cs"/>
        </a:defRPr>
      </a:lvl6pPr>
      <a:lvl7pPr marL="1352112" indent="-164448" algn="l" defTabSz="91358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580472" indent="-164448" algn="l" defTabSz="91358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790638" indent="-164448" algn="l" defTabSz="91358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548640"/>
          </a:xfrm>
          <a:prstGeom prst="rect">
            <a:avLst/>
          </a:prstGeom>
        </p:spPr>
        <p:txBody>
          <a:bodyPr vert="horz" lIns="91368" tIns="45718" rIns="91368" bIns="45718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6396"/>
            <a:ext cx="8229600" cy="357984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 descr="RSA_NewLogo_Red_RG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9" y="6251077"/>
            <a:ext cx="900704" cy="42134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850" y="6285124"/>
            <a:ext cx="2125133" cy="264376"/>
            <a:chOff x="0" y="4182534"/>
            <a:chExt cx="3286494" cy="152400"/>
          </a:xfrm>
          <a:solidFill>
            <a:srgbClr val="E20125"/>
          </a:solidFill>
        </p:grpSpPr>
        <p:sp>
          <p:nvSpPr>
            <p:cNvPr id="14" name="Parallelogram 13"/>
            <p:cNvSpPr/>
            <p:nvPr userDrawn="1"/>
          </p:nvSpPr>
          <p:spPr>
            <a:xfrm>
              <a:off x="2472765" y="4182534"/>
              <a:ext cx="813729" cy="152400"/>
            </a:xfrm>
            <a:prstGeom prst="parallelogram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71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A90024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4182534"/>
              <a:ext cx="2704353" cy="152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71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A90024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167533" y="6251077"/>
            <a:ext cx="1003181" cy="276999"/>
          </a:xfrm>
          <a:prstGeom prst="rect">
            <a:avLst/>
          </a:prstGeom>
          <a:noFill/>
        </p:spPr>
        <p:txBody>
          <a:bodyPr wrap="square" lIns="91368" tIns="45718" rIns="91368" bIns="45718" rtlCol="0">
            <a:spAutoFit/>
          </a:bodyPr>
          <a:lstStyle/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7C06D45C-66E0-9849-B6F9-C841633C7A61}" type="slidenum">
              <a:rPr lang="en-US" sz="1200" smtClean="0">
                <a:solidFill>
                  <a:srgbClr val="565454"/>
                </a:solidFill>
                <a:latin typeface="Arial"/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200" dirty="0">
              <a:solidFill>
                <a:srgbClr val="565454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 bwMode="gray">
          <a:xfrm>
            <a:off x="144164" y="6648461"/>
            <a:ext cx="221214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srgbClr val="080808">
                    <a:lumMod val="50000"/>
                    <a:lumOff val="50000"/>
                  </a:srgbClr>
                </a:solidFill>
                <a:latin typeface="Arial"/>
              </a:rPr>
              <a:t>© Copyright 2016 EMC Corporation.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8660880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3584" rtl="0" eaLnBrk="1" latinLnBrk="0" hangingPunct="1">
        <a:spcBef>
          <a:spcPct val="0"/>
        </a:spcBef>
        <a:buNone/>
        <a:defRPr sz="2800" kern="1200" cap="all" baseline="0">
          <a:solidFill>
            <a:srgbClr val="EB2030"/>
          </a:solidFill>
          <a:latin typeface="+mj-lt"/>
          <a:ea typeface="+mj-ea"/>
          <a:cs typeface="+mj-cs"/>
        </a:defRPr>
      </a:lvl1pPr>
    </p:titleStyle>
    <p:bodyStyle>
      <a:lvl1pPr marL="172894" indent="-172894" algn="l" defTabSz="913584" rtl="0" eaLnBrk="1" latinLnBrk="0" hangingPunct="1">
        <a:spcBef>
          <a:spcPts val="800"/>
        </a:spcBef>
        <a:buSzPct val="100000"/>
        <a:buFontTx/>
        <a:buBlip>
          <a:blip r:embed="rId3"/>
        </a:buBlip>
        <a:defRPr sz="1200" b="1" kern="1200">
          <a:solidFill>
            <a:srgbClr val="696767"/>
          </a:solidFill>
          <a:latin typeface="+mn-lt"/>
          <a:ea typeface="+mn-ea"/>
          <a:cs typeface="+mn-cs"/>
        </a:defRPr>
      </a:lvl1pPr>
      <a:lvl2pPr marL="173592" indent="-173592" algn="l" defTabSz="913584" rtl="0" eaLnBrk="1" latinLnBrk="0" hangingPunct="1">
        <a:spcBef>
          <a:spcPts val="300"/>
        </a:spcBef>
        <a:buClr>
          <a:schemeClr val="accent2"/>
        </a:buClr>
        <a:buSzPct val="100000"/>
        <a:buFontTx/>
        <a:buBlip>
          <a:blip r:embed="rId3"/>
        </a:buBlip>
        <a:defRPr sz="1200" kern="1200">
          <a:solidFill>
            <a:srgbClr val="696767"/>
          </a:solidFill>
          <a:latin typeface="+mn-lt"/>
          <a:ea typeface="+mn-ea"/>
          <a:cs typeface="+mn-cs"/>
        </a:defRPr>
      </a:lvl2pPr>
      <a:lvl3pPr marL="401977" indent="-164448" algn="l" defTabSz="913584" rtl="0" eaLnBrk="1" latinLnBrk="0" hangingPunct="1">
        <a:spcBef>
          <a:spcPts val="300"/>
        </a:spcBef>
        <a:buClr>
          <a:srgbClr val="E20125"/>
        </a:buClr>
        <a:buSzPct val="100000"/>
        <a:buFont typeface="Verdana" panose="020B0604030504040204" pitchFamily="34" charset="0"/>
        <a:buChar char="‒"/>
        <a:defRPr sz="1200" kern="1200">
          <a:solidFill>
            <a:srgbClr val="696767"/>
          </a:solidFill>
          <a:latin typeface="+mn-lt"/>
          <a:ea typeface="+mn-ea"/>
          <a:cs typeface="+mn-cs"/>
        </a:defRPr>
      </a:lvl3pPr>
      <a:lvl4pPr marL="630360" indent="-164448" algn="l" defTabSz="913584" rtl="0" eaLnBrk="1" latinLnBrk="0" hangingPunct="1">
        <a:spcBef>
          <a:spcPts val="300"/>
        </a:spcBef>
        <a:buClr>
          <a:srgbClr val="E20125"/>
        </a:buClr>
        <a:buSzPct val="100000"/>
        <a:buFont typeface="Arial" panose="020B0604020202020204" pitchFamily="34" charset="0"/>
        <a:buChar char="•"/>
        <a:defRPr sz="1200" kern="1200">
          <a:solidFill>
            <a:srgbClr val="696767"/>
          </a:solidFill>
          <a:latin typeface="+mn-lt"/>
          <a:ea typeface="+mn-ea"/>
          <a:cs typeface="+mn-cs"/>
        </a:defRPr>
      </a:lvl4pPr>
      <a:lvl5pPr marL="858768" indent="-173592" algn="l" defTabSz="913584" rtl="0" eaLnBrk="1" latinLnBrk="0" hangingPunct="1">
        <a:spcBef>
          <a:spcPts val="300"/>
        </a:spcBef>
        <a:buClr>
          <a:srgbClr val="E20125"/>
        </a:buClr>
        <a:buSzPct val="100000"/>
        <a:buFont typeface="Courier New" panose="02070309020205020404" pitchFamily="49" charset="0"/>
        <a:buChar char="o"/>
        <a:defRPr sz="1200" kern="1200">
          <a:solidFill>
            <a:srgbClr val="696767"/>
          </a:solidFill>
          <a:latin typeface="+mn-lt"/>
          <a:ea typeface="+mn-ea"/>
          <a:cs typeface="+mn-cs"/>
        </a:defRPr>
      </a:lvl5pPr>
      <a:lvl6pPr marL="1096275" indent="-173592" algn="l" defTabSz="913584" rtl="0" eaLnBrk="1" latinLnBrk="0" hangingPunct="1">
        <a:spcBef>
          <a:spcPts val="300"/>
        </a:spcBef>
        <a:buClr>
          <a:srgbClr val="E20125"/>
        </a:buClr>
        <a:buFont typeface="Wingdings" pitchFamily="2" charset="2"/>
        <a:buChar char="§"/>
        <a:defRPr sz="1200" kern="1200">
          <a:solidFill>
            <a:srgbClr val="696767"/>
          </a:solidFill>
          <a:latin typeface="+mn-lt"/>
          <a:ea typeface="+mn-ea"/>
          <a:cs typeface="+mn-cs"/>
        </a:defRPr>
      </a:lvl6pPr>
      <a:lvl7pPr marL="1352112" indent="-164448" algn="l" defTabSz="91358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580472" indent="-164448" algn="l" defTabSz="91358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790638" indent="-164448" algn="l" defTabSz="91358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548640"/>
          </a:xfrm>
          <a:prstGeom prst="rect">
            <a:avLst/>
          </a:prstGeom>
        </p:spPr>
        <p:txBody>
          <a:bodyPr vert="horz" lIns="91368" tIns="45718" rIns="91368" bIns="45718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6396"/>
            <a:ext cx="8229600" cy="357984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 descr="RSA_NewLogo_Red_RG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9" y="6251073"/>
            <a:ext cx="900704" cy="42134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842" y="6285124"/>
            <a:ext cx="2125133" cy="264376"/>
            <a:chOff x="0" y="4182534"/>
            <a:chExt cx="3286494" cy="152400"/>
          </a:xfrm>
          <a:solidFill>
            <a:srgbClr val="E20125"/>
          </a:solidFill>
        </p:grpSpPr>
        <p:sp>
          <p:nvSpPr>
            <p:cNvPr id="14" name="Parallelogram 13"/>
            <p:cNvSpPr/>
            <p:nvPr userDrawn="1"/>
          </p:nvSpPr>
          <p:spPr>
            <a:xfrm>
              <a:off x="2472765" y="4182534"/>
              <a:ext cx="813729" cy="152400"/>
            </a:xfrm>
            <a:prstGeom prst="parallelogram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71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A90024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4182534"/>
              <a:ext cx="2704353" cy="152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71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A90024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167533" y="6251073"/>
            <a:ext cx="1003181" cy="276999"/>
          </a:xfrm>
          <a:prstGeom prst="rect">
            <a:avLst/>
          </a:prstGeom>
          <a:noFill/>
        </p:spPr>
        <p:txBody>
          <a:bodyPr wrap="square" lIns="91368" tIns="45718" rIns="91368" bIns="45718" rtlCol="0">
            <a:spAutoFit/>
          </a:bodyPr>
          <a:lstStyle/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7C06D45C-66E0-9849-B6F9-C841633C7A61}" type="slidenum">
              <a:rPr lang="en-US" sz="1200" smtClean="0">
                <a:solidFill>
                  <a:srgbClr val="565454"/>
                </a:solidFill>
                <a:latin typeface="Arial"/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200" dirty="0">
              <a:solidFill>
                <a:srgbClr val="565454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 bwMode="gray">
          <a:xfrm>
            <a:off x="144164" y="6648457"/>
            <a:ext cx="221214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srgbClr val="080808">
                    <a:lumMod val="50000"/>
                    <a:lumOff val="50000"/>
                  </a:srgbClr>
                </a:solidFill>
                <a:latin typeface="Arial"/>
              </a:rPr>
              <a:t>© Copyright 2016 EMC Corporation.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8660880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3584" rtl="0" eaLnBrk="1" latinLnBrk="0" hangingPunct="1">
        <a:spcBef>
          <a:spcPct val="0"/>
        </a:spcBef>
        <a:buNone/>
        <a:defRPr sz="2800" kern="1200" cap="all" baseline="0">
          <a:solidFill>
            <a:srgbClr val="EB2030"/>
          </a:solidFill>
          <a:latin typeface="+mj-lt"/>
          <a:ea typeface="+mj-ea"/>
          <a:cs typeface="+mj-cs"/>
        </a:defRPr>
      </a:lvl1pPr>
    </p:titleStyle>
    <p:bodyStyle>
      <a:lvl1pPr marL="172894" indent="-172894" algn="l" defTabSz="913584" rtl="0" eaLnBrk="1" latinLnBrk="0" hangingPunct="1">
        <a:spcBef>
          <a:spcPts val="800"/>
        </a:spcBef>
        <a:buSzPct val="100000"/>
        <a:buFontTx/>
        <a:buBlip>
          <a:blip r:embed="rId3"/>
        </a:buBlip>
        <a:defRPr sz="1200" b="1" kern="1200">
          <a:solidFill>
            <a:srgbClr val="696767"/>
          </a:solidFill>
          <a:latin typeface="+mn-lt"/>
          <a:ea typeface="+mn-ea"/>
          <a:cs typeface="+mn-cs"/>
        </a:defRPr>
      </a:lvl1pPr>
      <a:lvl2pPr marL="173592" indent="-173592" algn="l" defTabSz="913584" rtl="0" eaLnBrk="1" latinLnBrk="0" hangingPunct="1">
        <a:spcBef>
          <a:spcPts val="300"/>
        </a:spcBef>
        <a:buClr>
          <a:schemeClr val="accent2"/>
        </a:buClr>
        <a:buSzPct val="100000"/>
        <a:buFontTx/>
        <a:buBlip>
          <a:blip r:embed="rId3"/>
        </a:buBlip>
        <a:defRPr sz="1200" kern="1200">
          <a:solidFill>
            <a:srgbClr val="696767"/>
          </a:solidFill>
          <a:latin typeface="+mn-lt"/>
          <a:ea typeface="+mn-ea"/>
          <a:cs typeface="+mn-cs"/>
        </a:defRPr>
      </a:lvl2pPr>
      <a:lvl3pPr marL="401977" indent="-164448" algn="l" defTabSz="913584" rtl="0" eaLnBrk="1" latinLnBrk="0" hangingPunct="1">
        <a:spcBef>
          <a:spcPts val="300"/>
        </a:spcBef>
        <a:buClr>
          <a:srgbClr val="E20125"/>
        </a:buClr>
        <a:buSzPct val="100000"/>
        <a:buFont typeface="Verdana" panose="020B0604030504040204" pitchFamily="34" charset="0"/>
        <a:buChar char="‒"/>
        <a:defRPr sz="1200" kern="1200">
          <a:solidFill>
            <a:srgbClr val="696767"/>
          </a:solidFill>
          <a:latin typeface="+mn-lt"/>
          <a:ea typeface="+mn-ea"/>
          <a:cs typeface="+mn-cs"/>
        </a:defRPr>
      </a:lvl3pPr>
      <a:lvl4pPr marL="630360" indent="-164448" algn="l" defTabSz="913584" rtl="0" eaLnBrk="1" latinLnBrk="0" hangingPunct="1">
        <a:spcBef>
          <a:spcPts val="300"/>
        </a:spcBef>
        <a:buClr>
          <a:srgbClr val="E20125"/>
        </a:buClr>
        <a:buSzPct val="100000"/>
        <a:buFont typeface="Arial" panose="020B0604020202020204" pitchFamily="34" charset="0"/>
        <a:buChar char="•"/>
        <a:defRPr sz="1200" kern="1200">
          <a:solidFill>
            <a:srgbClr val="696767"/>
          </a:solidFill>
          <a:latin typeface="+mn-lt"/>
          <a:ea typeface="+mn-ea"/>
          <a:cs typeface="+mn-cs"/>
        </a:defRPr>
      </a:lvl4pPr>
      <a:lvl5pPr marL="858768" indent="-173592" algn="l" defTabSz="913584" rtl="0" eaLnBrk="1" latinLnBrk="0" hangingPunct="1">
        <a:spcBef>
          <a:spcPts val="300"/>
        </a:spcBef>
        <a:buClr>
          <a:srgbClr val="E20125"/>
        </a:buClr>
        <a:buSzPct val="100000"/>
        <a:buFont typeface="Courier New" panose="02070309020205020404" pitchFamily="49" charset="0"/>
        <a:buChar char="o"/>
        <a:defRPr sz="1200" kern="1200">
          <a:solidFill>
            <a:srgbClr val="696767"/>
          </a:solidFill>
          <a:latin typeface="+mn-lt"/>
          <a:ea typeface="+mn-ea"/>
          <a:cs typeface="+mn-cs"/>
        </a:defRPr>
      </a:lvl5pPr>
      <a:lvl6pPr marL="1096275" indent="-173592" algn="l" defTabSz="913584" rtl="0" eaLnBrk="1" latinLnBrk="0" hangingPunct="1">
        <a:spcBef>
          <a:spcPts val="300"/>
        </a:spcBef>
        <a:buClr>
          <a:srgbClr val="E20125"/>
        </a:buClr>
        <a:buFont typeface="Wingdings" pitchFamily="2" charset="2"/>
        <a:buChar char="§"/>
        <a:defRPr sz="1200" kern="1200">
          <a:solidFill>
            <a:srgbClr val="696767"/>
          </a:solidFill>
          <a:latin typeface="+mn-lt"/>
          <a:ea typeface="+mn-ea"/>
          <a:cs typeface="+mn-cs"/>
        </a:defRPr>
      </a:lvl6pPr>
      <a:lvl7pPr marL="1352112" indent="-164448" algn="l" defTabSz="91358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580472" indent="-164448" algn="l" defTabSz="91358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790638" indent="-164448" algn="l" defTabSz="91358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548640"/>
          </a:xfrm>
          <a:prstGeom prst="rect">
            <a:avLst/>
          </a:prstGeom>
        </p:spPr>
        <p:txBody>
          <a:bodyPr vert="horz" lIns="91368" tIns="45718" rIns="91368" bIns="45718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6396"/>
            <a:ext cx="8229600" cy="357984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 descr="RSA_NewLogo_Red_RG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9" y="6251067"/>
            <a:ext cx="900704" cy="42134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834" y="6285124"/>
            <a:ext cx="2125133" cy="264376"/>
            <a:chOff x="0" y="4182534"/>
            <a:chExt cx="3286494" cy="152400"/>
          </a:xfrm>
          <a:solidFill>
            <a:srgbClr val="E20125"/>
          </a:solidFill>
        </p:grpSpPr>
        <p:sp>
          <p:nvSpPr>
            <p:cNvPr id="14" name="Parallelogram 13"/>
            <p:cNvSpPr/>
            <p:nvPr userDrawn="1"/>
          </p:nvSpPr>
          <p:spPr>
            <a:xfrm>
              <a:off x="2472765" y="4182534"/>
              <a:ext cx="813729" cy="152400"/>
            </a:xfrm>
            <a:prstGeom prst="parallelogram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71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A90024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4182534"/>
              <a:ext cx="2704353" cy="152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71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A90024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167533" y="6251067"/>
            <a:ext cx="1003181" cy="276999"/>
          </a:xfrm>
          <a:prstGeom prst="rect">
            <a:avLst/>
          </a:prstGeom>
          <a:noFill/>
        </p:spPr>
        <p:txBody>
          <a:bodyPr wrap="square" lIns="91368" tIns="45718" rIns="91368" bIns="45718" rtlCol="0">
            <a:spAutoFit/>
          </a:bodyPr>
          <a:lstStyle/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7C06D45C-66E0-9849-B6F9-C841633C7A61}" type="slidenum">
              <a:rPr lang="en-US" sz="1200" smtClean="0">
                <a:solidFill>
                  <a:srgbClr val="565454"/>
                </a:solidFill>
                <a:latin typeface="Arial"/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200" dirty="0">
              <a:solidFill>
                <a:srgbClr val="565454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 bwMode="gray">
          <a:xfrm>
            <a:off x="144164" y="6648452"/>
            <a:ext cx="221214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srgbClr val="080808">
                    <a:lumMod val="50000"/>
                    <a:lumOff val="50000"/>
                  </a:srgbClr>
                </a:solidFill>
                <a:latin typeface="Arial"/>
              </a:rPr>
              <a:t>© Copyright 2016 EMC Corporation.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8660880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3584" rtl="0" eaLnBrk="1" latinLnBrk="0" hangingPunct="1">
        <a:spcBef>
          <a:spcPct val="0"/>
        </a:spcBef>
        <a:buNone/>
        <a:defRPr sz="2800" kern="1200" cap="all" baseline="0">
          <a:solidFill>
            <a:srgbClr val="EB2030"/>
          </a:solidFill>
          <a:latin typeface="+mj-lt"/>
          <a:ea typeface="+mj-ea"/>
          <a:cs typeface="+mj-cs"/>
        </a:defRPr>
      </a:lvl1pPr>
    </p:titleStyle>
    <p:bodyStyle>
      <a:lvl1pPr marL="172894" indent="-172894" algn="l" defTabSz="913584" rtl="0" eaLnBrk="1" latinLnBrk="0" hangingPunct="1">
        <a:spcBef>
          <a:spcPts val="800"/>
        </a:spcBef>
        <a:buSzPct val="100000"/>
        <a:buFontTx/>
        <a:buBlip>
          <a:blip r:embed="rId3"/>
        </a:buBlip>
        <a:defRPr sz="1200" b="1" kern="1200">
          <a:solidFill>
            <a:srgbClr val="696767"/>
          </a:solidFill>
          <a:latin typeface="+mn-lt"/>
          <a:ea typeface="+mn-ea"/>
          <a:cs typeface="+mn-cs"/>
        </a:defRPr>
      </a:lvl1pPr>
      <a:lvl2pPr marL="173592" indent="-173592" algn="l" defTabSz="913584" rtl="0" eaLnBrk="1" latinLnBrk="0" hangingPunct="1">
        <a:spcBef>
          <a:spcPts val="300"/>
        </a:spcBef>
        <a:buClr>
          <a:schemeClr val="accent2"/>
        </a:buClr>
        <a:buSzPct val="100000"/>
        <a:buFontTx/>
        <a:buBlip>
          <a:blip r:embed="rId3"/>
        </a:buBlip>
        <a:defRPr sz="1200" kern="1200">
          <a:solidFill>
            <a:srgbClr val="696767"/>
          </a:solidFill>
          <a:latin typeface="+mn-lt"/>
          <a:ea typeface="+mn-ea"/>
          <a:cs typeface="+mn-cs"/>
        </a:defRPr>
      </a:lvl2pPr>
      <a:lvl3pPr marL="401977" indent="-164448" algn="l" defTabSz="913584" rtl="0" eaLnBrk="1" latinLnBrk="0" hangingPunct="1">
        <a:spcBef>
          <a:spcPts val="300"/>
        </a:spcBef>
        <a:buClr>
          <a:srgbClr val="E20125"/>
        </a:buClr>
        <a:buSzPct val="100000"/>
        <a:buFont typeface="Verdana" panose="020B0604030504040204" pitchFamily="34" charset="0"/>
        <a:buChar char="‒"/>
        <a:defRPr sz="1200" kern="1200">
          <a:solidFill>
            <a:srgbClr val="696767"/>
          </a:solidFill>
          <a:latin typeface="+mn-lt"/>
          <a:ea typeface="+mn-ea"/>
          <a:cs typeface="+mn-cs"/>
        </a:defRPr>
      </a:lvl3pPr>
      <a:lvl4pPr marL="630360" indent="-164448" algn="l" defTabSz="913584" rtl="0" eaLnBrk="1" latinLnBrk="0" hangingPunct="1">
        <a:spcBef>
          <a:spcPts val="300"/>
        </a:spcBef>
        <a:buClr>
          <a:srgbClr val="E20125"/>
        </a:buClr>
        <a:buSzPct val="100000"/>
        <a:buFont typeface="Arial" panose="020B0604020202020204" pitchFamily="34" charset="0"/>
        <a:buChar char="•"/>
        <a:defRPr sz="1200" kern="1200">
          <a:solidFill>
            <a:srgbClr val="696767"/>
          </a:solidFill>
          <a:latin typeface="+mn-lt"/>
          <a:ea typeface="+mn-ea"/>
          <a:cs typeface="+mn-cs"/>
        </a:defRPr>
      </a:lvl4pPr>
      <a:lvl5pPr marL="858768" indent="-173592" algn="l" defTabSz="913584" rtl="0" eaLnBrk="1" latinLnBrk="0" hangingPunct="1">
        <a:spcBef>
          <a:spcPts val="300"/>
        </a:spcBef>
        <a:buClr>
          <a:srgbClr val="E20125"/>
        </a:buClr>
        <a:buSzPct val="100000"/>
        <a:buFont typeface="Courier New" panose="02070309020205020404" pitchFamily="49" charset="0"/>
        <a:buChar char="o"/>
        <a:defRPr sz="1200" kern="1200">
          <a:solidFill>
            <a:srgbClr val="696767"/>
          </a:solidFill>
          <a:latin typeface="+mn-lt"/>
          <a:ea typeface="+mn-ea"/>
          <a:cs typeface="+mn-cs"/>
        </a:defRPr>
      </a:lvl5pPr>
      <a:lvl6pPr marL="1096275" indent="-173592" algn="l" defTabSz="913584" rtl="0" eaLnBrk="1" latinLnBrk="0" hangingPunct="1">
        <a:spcBef>
          <a:spcPts val="300"/>
        </a:spcBef>
        <a:buClr>
          <a:srgbClr val="E20125"/>
        </a:buClr>
        <a:buFont typeface="Wingdings" pitchFamily="2" charset="2"/>
        <a:buChar char="§"/>
        <a:defRPr sz="1200" kern="1200">
          <a:solidFill>
            <a:srgbClr val="696767"/>
          </a:solidFill>
          <a:latin typeface="+mn-lt"/>
          <a:ea typeface="+mn-ea"/>
          <a:cs typeface="+mn-cs"/>
        </a:defRPr>
      </a:lvl6pPr>
      <a:lvl7pPr marL="1352112" indent="-164448" algn="l" defTabSz="91358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580472" indent="-164448" algn="l" defTabSz="91358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790638" indent="-164448" algn="l" defTabSz="91358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9727" y="1146175"/>
            <a:ext cx="8472488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1827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3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08971" y="6405761"/>
            <a:ext cx="3486151" cy="28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18" rIns="0" bIns="45718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accent5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939598"/>
              </a:solidFill>
            </a:endParaRPr>
          </a:p>
        </p:txBody>
      </p:sp>
      <p:sp>
        <p:nvSpPr>
          <p:cNvPr id="9220" name="Title Placeholder 1"/>
          <p:cNvSpPr>
            <a:spLocks noGrp="1"/>
          </p:cNvSpPr>
          <p:nvPr>
            <p:ph type="title"/>
          </p:nvPr>
        </p:nvSpPr>
        <p:spPr bwMode="auto">
          <a:xfrm>
            <a:off x="341316" y="341313"/>
            <a:ext cx="84709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8" rIns="0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8951" y="6396039"/>
            <a:ext cx="320675" cy="290512"/>
          </a:xfrm>
          <a:prstGeom prst="rect">
            <a:avLst/>
          </a:prstGeom>
        </p:spPr>
        <p:txBody>
          <a:bodyPr vert="horz" wrap="square" lIns="0" tIns="45718" rIns="0" bIns="45718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939598"/>
                </a:solidFill>
                <a:cs typeface="Arial" pitchFamily="34" charset="0"/>
              </a:defRPr>
            </a:lvl1pPr>
          </a:lstStyle>
          <a:p>
            <a:fld id="{02A92B93-F6C6-46EE-A309-AC9736FAD5B5}" type="slidenum">
              <a:rPr lang="en-US" altLang="en-US">
                <a:latin typeface="Arial" pitchFamily="34" charset="0"/>
                <a:ea typeface="ＭＳ Ｐゴシック" pitchFamily="34" charset="-128"/>
              </a:rPr>
              <a:pPr/>
              <a:t>‹#›</a:t>
            </a:fld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1764123" y="6402349"/>
            <a:ext cx="639763" cy="284163"/>
          </a:xfrm>
          <a:prstGeom prst="rect">
            <a:avLst/>
          </a:prstGeom>
        </p:spPr>
        <p:txBody>
          <a:bodyPr vert="horz" lIns="0" tIns="45718" rIns="0" bIns="45718" rtlCol="0" anchor="b"/>
          <a:lstStyle>
            <a:lvl1pPr algn="r">
              <a:defRPr sz="8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>
              <a:solidFill>
                <a:srgbClr val="939598"/>
              </a:solidFill>
            </a:endParaRPr>
          </a:p>
        </p:txBody>
      </p:sp>
      <p:sp>
        <p:nvSpPr>
          <p:cNvPr id="1031" name="TextBox 1"/>
          <p:cNvSpPr txBox="1">
            <a:spLocks noChangeArrowheads="1"/>
          </p:cNvSpPr>
          <p:nvPr/>
        </p:nvSpPr>
        <p:spPr bwMode="auto">
          <a:xfrm>
            <a:off x="9702800" y="628649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900" dirty="0" smtClean="0">
              <a:solidFill>
                <a:srgbClr val="000000"/>
              </a:solidFill>
            </a:endParaRPr>
          </a:p>
        </p:txBody>
      </p:sp>
      <p:grpSp>
        <p:nvGrpSpPr>
          <p:cNvPr id="9224" name="Group 60"/>
          <p:cNvGrpSpPr>
            <a:grpSpLocks noChangeAspect="1"/>
          </p:cNvGrpSpPr>
          <p:nvPr userDrawn="1"/>
        </p:nvGrpSpPr>
        <p:grpSpPr bwMode="auto">
          <a:xfrm>
            <a:off x="317579" y="6335676"/>
            <a:ext cx="1389063" cy="288925"/>
            <a:chOff x="2336800" y="2667000"/>
            <a:chExt cx="3098800" cy="646113"/>
          </a:xfrm>
        </p:grpSpPr>
        <p:sp>
          <p:nvSpPr>
            <p:cNvPr id="9225" name="AutoShape 1"/>
            <p:cNvSpPr>
              <a:spLocks/>
            </p:cNvSpPr>
            <p:nvPr/>
          </p:nvSpPr>
          <p:spPr bwMode="auto">
            <a:xfrm>
              <a:off x="2349500" y="2857500"/>
              <a:ext cx="3086100" cy="455613"/>
            </a:xfrm>
            <a:custGeom>
              <a:avLst/>
              <a:gdLst>
                <a:gd name="T0" fmla="*/ 2147483647 w 21600"/>
                <a:gd name="T1" fmla="*/ 2147483647 h 21599"/>
                <a:gd name="T2" fmla="*/ 2147483647 w 21600"/>
                <a:gd name="T3" fmla="*/ 2147483647 h 21599"/>
                <a:gd name="T4" fmla="*/ 2147483647 w 21600"/>
                <a:gd name="T5" fmla="*/ 2147483647 h 21599"/>
                <a:gd name="T6" fmla="*/ 2147483647 w 21600"/>
                <a:gd name="T7" fmla="*/ 2147483647 h 21599"/>
                <a:gd name="T8" fmla="*/ 2147483647 w 21600"/>
                <a:gd name="T9" fmla="*/ 2147483647 h 21599"/>
                <a:gd name="T10" fmla="*/ 2147483647 w 21600"/>
                <a:gd name="T11" fmla="*/ 2147483647 h 21599"/>
                <a:gd name="T12" fmla="*/ 2147483647 w 21600"/>
                <a:gd name="T13" fmla="*/ 2147483647 h 21599"/>
                <a:gd name="T14" fmla="*/ 2147483647 w 21600"/>
                <a:gd name="T15" fmla="*/ 2147483647 h 21599"/>
                <a:gd name="T16" fmla="*/ 2147483647 w 21600"/>
                <a:gd name="T17" fmla="*/ 2147483647 h 21599"/>
                <a:gd name="T18" fmla="*/ 2147483647 w 21600"/>
                <a:gd name="T19" fmla="*/ 2147483647 h 21599"/>
                <a:gd name="T20" fmla="*/ 2147483647 w 21600"/>
                <a:gd name="T21" fmla="*/ 2147483647 h 21599"/>
                <a:gd name="T22" fmla="*/ 2147483647 w 21600"/>
                <a:gd name="T23" fmla="*/ 0 h 21599"/>
                <a:gd name="T24" fmla="*/ 2147483647 w 21600"/>
                <a:gd name="T25" fmla="*/ 2147483647 h 21599"/>
                <a:gd name="T26" fmla="*/ 2147483647 w 21600"/>
                <a:gd name="T27" fmla="*/ 2147483647 h 21599"/>
                <a:gd name="T28" fmla="*/ 2147483647 w 21600"/>
                <a:gd name="T29" fmla="*/ 2147483647 h 21599"/>
                <a:gd name="T30" fmla="*/ 2147483647 w 21600"/>
                <a:gd name="T31" fmla="*/ 2147483647 h 21599"/>
                <a:gd name="T32" fmla="*/ 2147483647 w 21600"/>
                <a:gd name="T33" fmla="*/ 2147483647 h 21599"/>
                <a:gd name="T34" fmla="*/ 2147483647 w 21600"/>
                <a:gd name="T35" fmla="*/ 2147483647 h 21599"/>
                <a:gd name="T36" fmla="*/ 2147483647 w 21600"/>
                <a:gd name="T37" fmla="*/ 2147483647 h 21599"/>
                <a:gd name="T38" fmla="*/ 2147483647 w 21600"/>
                <a:gd name="T39" fmla="*/ 2147483647 h 21599"/>
                <a:gd name="T40" fmla="*/ 2147483647 w 21600"/>
                <a:gd name="T41" fmla="*/ 2147483647 h 21599"/>
                <a:gd name="T42" fmla="*/ 2147483647 w 21600"/>
                <a:gd name="T43" fmla="*/ 2147483647 h 21599"/>
                <a:gd name="T44" fmla="*/ 2147483647 w 21600"/>
                <a:gd name="T45" fmla="*/ 2147483647 h 21599"/>
                <a:gd name="T46" fmla="*/ 2147483647 w 21600"/>
                <a:gd name="T47" fmla="*/ 2147483647 h 21599"/>
                <a:gd name="T48" fmla="*/ 2147483647 w 21600"/>
                <a:gd name="T49" fmla="*/ 2147483647 h 21599"/>
                <a:gd name="T50" fmla="*/ 2147483647 w 21600"/>
                <a:gd name="T51" fmla="*/ 2147483647 h 21599"/>
                <a:gd name="T52" fmla="*/ 2147483647 w 21600"/>
                <a:gd name="T53" fmla="*/ 2147483647 h 21599"/>
                <a:gd name="T54" fmla="*/ 2147483647 w 21600"/>
                <a:gd name="T55" fmla="*/ 2147483647 h 21599"/>
                <a:gd name="T56" fmla="*/ 2147483647 w 21600"/>
                <a:gd name="T57" fmla="*/ 2147483647 h 21599"/>
                <a:gd name="T58" fmla="*/ 2147483647 w 21600"/>
                <a:gd name="T59" fmla="*/ 2147483647 h 21599"/>
                <a:gd name="T60" fmla="*/ 2147483647 w 21600"/>
                <a:gd name="T61" fmla="*/ 2147483647 h 21599"/>
                <a:gd name="T62" fmla="*/ 2147483647 w 21600"/>
                <a:gd name="T63" fmla="*/ 2147483647 h 21599"/>
                <a:gd name="T64" fmla="*/ 2147483647 w 21600"/>
                <a:gd name="T65" fmla="*/ 2147483647 h 21599"/>
                <a:gd name="T66" fmla="*/ 2147483647 w 21600"/>
                <a:gd name="T67" fmla="*/ 2147483647 h 21599"/>
                <a:gd name="T68" fmla="*/ 2147483647 w 21600"/>
                <a:gd name="T69" fmla="*/ 2147483647 h 21599"/>
                <a:gd name="T70" fmla="*/ 2147483647 w 21600"/>
                <a:gd name="T71" fmla="*/ 2147483647 h 21599"/>
                <a:gd name="T72" fmla="*/ 2147483647 w 21600"/>
                <a:gd name="T73" fmla="*/ 2147483647 h 21599"/>
                <a:gd name="T74" fmla="*/ 2147483647 w 21600"/>
                <a:gd name="T75" fmla="*/ 2147483647 h 21599"/>
                <a:gd name="T76" fmla="*/ 2147483647 w 21600"/>
                <a:gd name="T77" fmla="*/ 2147483647 h 21599"/>
                <a:gd name="T78" fmla="*/ 2147483647 w 21600"/>
                <a:gd name="T79" fmla="*/ 2147483647 h 21599"/>
                <a:gd name="T80" fmla="*/ 2147483647 w 21600"/>
                <a:gd name="T81" fmla="*/ 2147483647 h 21599"/>
                <a:gd name="T82" fmla="*/ 2147483647 w 21600"/>
                <a:gd name="T83" fmla="*/ 2147483647 h 21599"/>
                <a:gd name="T84" fmla="*/ 2147483647 w 21600"/>
                <a:gd name="T85" fmla="*/ 2147483647 h 21599"/>
                <a:gd name="T86" fmla="*/ 2147483647 w 21600"/>
                <a:gd name="T87" fmla="*/ 2147483647 h 21599"/>
                <a:gd name="T88" fmla="*/ 2147483647 w 21600"/>
                <a:gd name="T89" fmla="*/ 2147483647 h 21599"/>
                <a:gd name="T90" fmla="*/ 2147483647 w 21600"/>
                <a:gd name="T91" fmla="*/ 2147483647 h 21599"/>
                <a:gd name="T92" fmla="*/ 2147483647 w 21600"/>
                <a:gd name="T93" fmla="*/ 2147483647 h 215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600" h="21599">
                  <a:moveTo>
                    <a:pt x="0" y="21169"/>
                  </a:moveTo>
                  <a:lnTo>
                    <a:pt x="679" y="21169"/>
                  </a:lnTo>
                  <a:lnTo>
                    <a:pt x="679" y="8241"/>
                  </a:lnTo>
                  <a:lnTo>
                    <a:pt x="0" y="8241"/>
                  </a:lnTo>
                  <a:lnTo>
                    <a:pt x="0" y="21169"/>
                  </a:lnTo>
                  <a:close/>
                  <a:moveTo>
                    <a:pt x="2405" y="7812"/>
                  </a:moveTo>
                  <a:cubicBezTo>
                    <a:pt x="2140" y="7812"/>
                    <a:pt x="1950" y="8341"/>
                    <a:pt x="1793" y="9904"/>
                  </a:cubicBezTo>
                  <a:lnTo>
                    <a:pt x="1786" y="9904"/>
                  </a:lnTo>
                  <a:lnTo>
                    <a:pt x="1786" y="8241"/>
                  </a:lnTo>
                  <a:lnTo>
                    <a:pt x="1107" y="8241"/>
                  </a:lnTo>
                  <a:lnTo>
                    <a:pt x="1107" y="21169"/>
                  </a:lnTo>
                  <a:lnTo>
                    <a:pt x="1786" y="21169"/>
                  </a:lnTo>
                  <a:lnTo>
                    <a:pt x="1786" y="14466"/>
                  </a:lnTo>
                  <a:cubicBezTo>
                    <a:pt x="1786" y="12853"/>
                    <a:pt x="1864" y="11467"/>
                    <a:pt x="2140" y="11467"/>
                  </a:cubicBezTo>
                  <a:cubicBezTo>
                    <a:pt x="2476" y="11467"/>
                    <a:pt x="2446" y="13635"/>
                    <a:pt x="2446" y="14869"/>
                  </a:cubicBezTo>
                  <a:lnTo>
                    <a:pt x="2446" y="21169"/>
                  </a:lnTo>
                  <a:lnTo>
                    <a:pt x="3124" y="21169"/>
                  </a:lnTo>
                  <a:lnTo>
                    <a:pt x="3124" y="13181"/>
                  </a:lnTo>
                  <a:cubicBezTo>
                    <a:pt x="3124" y="10005"/>
                    <a:pt x="2919" y="7812"/>
                    <a:pt x="2405" y="7812"/>
                  </a:cubicBezTo>
                  <a:close/>
                  <a:moveTo>
                    <a:pt x="3814" y="2067"/>
                  </a:moveTo>
                  <a:cubicBezTo>
                    <a:pt x="3628" y="3503"/>
                    <a:pt x="3620" y="4813"/>
                    <a:pt x="3620" y="6602"/>
                  </a:cubicBezTo>
                  <a:lnTo>
                    <a:pt x="3620" y="8241"/>
                  </a:lnTo>
                  <a:lnTo>
                    <a:pt x="3382" y="8241"/>
                  </a:lnTo>
                  <a:lnTo>
                    <a:pt x="3382" y="12023"/>
                  </a:lnTo>
                  <a:lnTo>
                    <a:pt x="3620" y="12023"/>
                  </a:lnTo>
                  <a:lnTo>
                    <a:pt x="3620" y="21169"/>
                  </a:lnTo>
                  <a:lnTo>
                    <a:pt x="4299" y="21169"/>
                  </a:lnTo>
                  <a:lnTo>
                    <a:pt x="4299" y="12023"/>
                  </a:lnTo>
                  <a:lnTo>
                    <a:pt x="4772" y="12023"/>
                  </a:lnTo>
                  <a:lnTo>
                    <a:pt x="4772" y="8241"/>
                  </a:lnTo>
                  <a:lnTo>
                    <a:pt x="4299" y="8241"/>
                  </a:lnTo>
                  <a:lnTo>
                    <a:pt x="4299" y="6150"/>
                  </a:lnTo>
                  <a:cubicBezTo>
                    <a:pt x="4299" y="4687"/>
                    <a:pt x="4359" y="3982"/>
                    <a:pt x="4534" y="3982"/>
                  </a:cubicBezTo>
                  <a:cubicBezTo>
                    <a:pt x="4623" y="3982"/>
                    <a:pt x="4694" y="4184"/>
                    <a:pt x="4773" y="4410"/>
                  </a:cubicBezTo>
                  <a:lnTo>
                    <a:pt x="4773" y="453"/>
                  </a:lnTo>
                  <a:cubicBezTo>
                    <a:pt x="4679" y="126"/>
                    <a:pt x="4586" y="0"/>
                    <a:pt x="4482" y="0"/>
                  </a:cubicBezTo>
                  <a:cubicBezTo>
                    <a:pt x="4225" y="-1"/>
                    <a:pt x="3982" y="731"/>
                    <a:pt x="3814" y="2067"/>
                  </a:cubicBezTo>
                  <a:close/>
                  <a:moveTo>
                    <a:pt x="5992" y="7812"/>
                  </a:moveTo>
                  <a:cubicBezTo>
                    <a:pt x="5377" y="7812"/>
                    <a:pt x="4840" y="10307"/>
                    <a:pt x="4840" y="14718"/>
                  </a:cubicBezTo>
                  <a:cubicBezTo>
                    <a:pt x="4840" y="19129"/>
                    <a:pt x="5380" y="21598"/>
                    <a:pt x="5992" y="21598"/>
                  </a:cubicBezTo>
                  <a:cubicBezTo>
                    <a:pt x="6607" y="21598"/>
                    <a:pt x="7144" y="19104"/>
                    <a:pt x="7144" y="14718"/>
                  </a:cubicBezTo>
                  <a:cubicBezTo>
                    <a:pt x="7144" y="10307"/>
                    <a:pt x="6607" y="7812"/>
                    <a:pt x="5992" y="7812"/>
                  </a:cubicBezTo>
                  <a:close/>
                  <a:moveTo>
                    <a:pt x="5992" y="17616"/>
                  </a:moveTo>
                  <a:cubicBezTo>
                    <a:pt x="5716" y="17616"/>
                    <a:pt x="5556" y="16356"/>
                    <a:pt x="5556" y="14718"/>
                  </a:cubicBezTo>
                  <a:cubicBezTo>
                    <a:pt x="5556" y="13130"/>
                    <a:pt x="5716" y="11794"/>
                    <a:pt x="5992" y="11794"/>
                  </a:cubicBezTo>
                  <a:cubicBezTo>
                    <a:pt x="6268" y="11794"/>
                    <a:pt x="6428" y="13131"/>
                    <a:pt x="6428" y="14718"/>
                  </a:cubicBezTo>
                  <a:cubicBezTo>
                    <a:pt x="6428" y="16356"/>
                    <a:pt x="6268" y="17616"/>
                    <a:pt x="5992" y="17616"/>
                  </a:cubicBezTo>
                  <a:close/>
                  <a:moveTo>
                    <a:pt x="8117" y="10358"/>
                  </a:moveTo>
                  <a:lnTo>
                    <a:pt x="8110" y="10358"/>
                  </a:lnTo>
                  <a:lnTo>
                    <a:pt x="8110" y="8241"/>
                  </a:lnTo>
                  <a:lnTo>
                    <a:pt x="7431" y="8241"/>
                  </a:lnTo>
                  <a:lnTo>
                    <a:pt x="7431" y="21171"/>
                  </a:lnTo>
                  <a:lnTo>
                    <a:pt x="8110" y="21171"/>
                  </a:lnTo>
                  <a:lnTo>
                    <a:pt x="8110" y="15952"/>
                  </a:lnTo>
                  <a:cubicBezTo>
                    <a:pt x="8110" y="13735"/>
                    <a:pt x="8203" y="12047"/>
                    <a:pt x="8580" y="12047"/>
                  </a:cubicBezTo>
                  <a:cubicBezTo>
                    <a:pt x="8684" y="12047"/>
                    <a:pt x="8773" y="12121"/>
                    <a:pt x="8866" y="12475"/>
                  </a:cubicBezTo>
                  <a:lnTo>
                    <a:pt x="8866" y="8063"/>
                  </a:lnTo>
                  <a:lnTo>
                    <a:pt x="8736" y="8063"/>
                  </a:lnTo>
                  <a:cubicBezTo>
                    <a:pt x="8471" y="8064"/>
                    <a:pt x="8248" y="8771"/>
                    <a:pt x="8117" y="10358"/>
                  </a:cubicBezTo>
                  <a:close/>
                  <a:moveTo>
                    <a:pt x="11693" y="7812"/>
                  </a:moveTo>
                  <a:cubicBezTo>
                    <a:pt x="11432" y="7812"/>
                    <a:pt x="11174" y="8671"/>
                    <a:pt x="11044" y="10283"/>
                  </a:cubicBezTo>
                  <a:cubicBezTo>
                    <a:pt x="10906" y="8569"/>
                    <a:pt x="10667" y="7812"/>
                    <a:pt x="10392" y="7812"/>
                  </a:cubicBezTo>
                  <a:cubicBezTo>
                    <a:pt x="10146" y="7812"/>
                    <a:pt x="9948" y="8417"/>
                    <a:pt x="9788" y="9854"/>
                  </a:cubicBezTo>
                  <a:lnTo>
                    <a:pt x="9780" y="9854"/>
                  </a:lnTo>
                  <a:lnTo>
                    <a:pt x="9780" y="8241"/>
                  </a:lnTo>
                  <a:lnTo>
                    <a:pt x="9102" y="8241"/>
                  </a:lnTo>
                  <a:lnTo>
                    <a:pt x="9102" y="21169"/>
                  </a:lnTo>
                  <a:lnTo>
                    <a:pt x="9780" y="21169"/>
                  </a:lnTo>
                  <a:lnTo>
                    <a:pt x="9780" y="14996"/>
                  </a:lnTo>
                  <a:cubicBezTo>
                    <a:pt x="9780" y="13559"/>
                    <a:pt x="9780" y="11366"/>
                    <a:pt x="10082" y="11366"/>
                  </a:cubicBezTo>
                  <a:cubicBezTo>
                    <a:pt x="10384" y="11366"/>
                    <a:pt x="10384" y="13559"/>
                    <a:pt x="10384" y="14996"/>
                  </a:cubicBezTo>
                  <a:lnTo>
                    <a:pt x="10384" y="21169"/>
                  </a:lnTo>
                  <a:lnTo>
                    <a:pt x="11063" y="21169"/>
                  </a:lnTo>
                  <a:lnTo>
                    <a:pt x="11063" y="14996"/>
                  </a:lnTo>
                  <a:cubicBezTo>
                    <a:pt x="11063" y="13459"/>
                    <a:pt x="11074" y="11467"/>
                    <a:pt x="11387" y="11467"/>
                  </a:cubicBezTo>
                  <a:cubicBezTo>
                    <a:pt x="11674" y="11467"/>
                    <a:pt x="11667" y="13659"/>
                    <a:pt x="11667" y="14996"/>
                  </a:cubicBezTo>
                  <a:lnTo>
                    <a:pt x="11667" y="21169"/>
                  </a:lnTo>
                  <a:lnTo>
                    <a:pt x="12345" y="21169"/>
                  </a:lnTo>
                  <a:lnTo>
                    <a:pt x="12345" y="12927"/>
                  </a:lnTo>
                  <a:cubicBezTo>
                    <a:pt x="12345" y="9955"/>
                    <a:pt x="12177" y="7812"/>
                    <a:pt x="11693" y="7812"/>
                  </a:cubicBezTo>
                  <a:close/>
                  <a:moveTo>
                    <a:pt x="14184" y="9501"/>
                  </a:moveTo>
                  <a:cubicBezTo>
                    <a:pt x="14042" y="8367"/>
                    <a:pt x="13811" y="7812"/>
                    <a:pt x="13591" y="7812"/>
                  </a:cubicBezTo>
                  <a:cubicBezTo>
                    <a:pt x="13024" y="7812"/>
                    <a:pt x="12633" y="10988"/>
                    <a:pt x="12633" y="14692"/>
                  </a:cubicBezTo>
                  <a:cubicBezTo>
                    <a:pt x="12633" y="18398"/>
                    <a:pt x="13032" y="21598"/>
                    <a:pt x="13598" y="21598"/>
                  </a:cubicBezTo>
                  <a:cubicBezTo>
                    <a:pt x="13822" y="21598"/>
                    <a:pt x="14057" y="21020"/>
                    <a:pt x="14176" y="19734"/>
                  </a:cubicBezTo>
                  <a:lnTo>
                    <a:pt x="14184" y="19734"/>
                  </a:lnTo>
                  <a:lnTo>
                    <a:pt x="14184" y="21169"/>
                  </a:lnTo>
                  <a:lnTo>
                    <a:pt x="14862" y="21169"/>
                  </a:lnTo>
                  <a:lnTo>
                    <a:pt x="14862" y="8241"/>
                  </a:lnTo>
                  <a:lnTo>
                    <a:pt x="14184" y="8241"/>
                  </a:lnTo>
                  <a:lnTo>
                    <a:pt x="14184" y="9501"/>
                  </a:lnTo>
                  <a:close/>
                  <a:moveTo>
                    <a:pt x="13770" y="17616"/>
                  </a:moveTo>
                  <a:cubicBezTo>
                    <a:pt x="13494" y="17616"/>
                    <a:pt x="13334" y="16356"/>
                    <a:pt x="13334" y="14718"/>
                  </a:cubicBezTo>
                  <a:cubicBezTo>
                    <a:pt x="13334" y="13129"/>
                    <a:pt x="13494" y="11794"/>
                    <a:pt x="13770" y="11794"/>
                  </a:cubicBezTo>
                  <a:cubicBezTo>
                    <a:pt x="14046" y="11794"/>
                    <a:pt x="14206" y="13130"/>
                    <a:pt x="14206" y="14718"/>
                  </a:cubicBezTo>
                  <a:cubicBezTo>
                    <a:pt x="14206" y="16356"/>
                    <a:pt x="14046" y="17616"/>
                    <a:pt x="13770" y="17616"/>
                  </a:cubicBezTo>
                  <a:close/>
                  <a:moveTo>
                    <a:pt x="16037" y="4360"/>
                  </a:moveTo>
                  <a:lnTo>
                    <a:pt x="15358" y="4360"/>
                  </a:lnTo>
                  <a:lnTo>
                    <a:pt x="15358" y="8241"/>
                  </a:lnTo>
                  <a:lnTo>
                    <a:pt x="15138" y="8241"/>
                  </a:lnTo>
                  <a:lnTo>
                    <a:pt x="15138" y="12023"/>
                  </a:lnTo>
                  <a:lnTo>
                    <a:pt x="15358" y="12023"/>
                  </a:lnTo>
                  <a:lnTo>
                    <a:pt x="15358" y="21169"/>
                  </a:lnTo>
                  <a:lnTo>
                    <a:pt x="16037" y="21169"/>
                  </a:lnTo>
                  <a:lnTo>
                    <a:pt x="16037" y="12023"/>
                  </a:lnTo>
                  <a:lnTo>
                    <a:pt x="16421" y="12023"/>
                  </a:lnTo>
                  <a:lnTo>
                    <a:pt x="16421" y="8241"/>
                  </a:lnTo>
                  <a:lnTo>
                    <a:pt x="16037" y="8241"/>
                  </a:lnTo>
                  <a:lnTo>
                    <a:pt x="16037" y="4360"/>
                  </a:lnTo>
                  <a:close/>
                  <a:moveTo>
                    <a:pt x="16619" y="21169"/>
                  </a:moveTo>
                  <a:lnTo>
                    <a:pt x="17297" y="21169"/>
                  </a:lnTo>
                  <a:lnTo>
                    <a:pt x="17297" y="8241"/>
                  </a:lnTo>
                  <a:lnTo>
                    <a:pt x="16619" y="8241"/>
                  </a:lnTo>
                  <a:lnTo>
                    <a:pt x="16619" y="21169"/>
                  </a:lnTo>
                  <a:close/>
                  <a:moveTo>
                    <a:pt x="17588" y="14845"/>
                  </a:moveTo>
                  <a:cubicBezTo>
                    <a:pt x="17588" y="18750"/>
                    <a:pt x="18062" y="21598"/>
                    <a:pt x="18628" y="21598"/>
                  </a:cubicBezTo>
                  <a:cubicBezTo>
                    <a:pt x="18792" y="21598"/>
                    <a:pt x="18956" y="21372"/>
                    <a:pt x="19106" y="20867"/>
                  </a:cubicBezTo>
                  <a:lnTo>
                    <a:pt x="19106" y="16986"/>
                  </a:lnTo>
                  <a:cubicBezTo>
                    <a:pt x="19016" y="17541"/>
                    <a:pt x="18886" y="17868"/>
                    <a:pt x="18766" y="17868"/>
                  </a:cubicBezTo>
                  <a:cubicBezTo>
                    <a:pt x="18487" y="17868"/>
                    <a:pt x="18289" y="16559"/>
                    <a:pt x="18289" y="14692"/>
                  </a:cubicBezTo>
                  <a:cubicBezTo>
                    <a:pt x="18289" y="12903"/>
                    <a:pt x="18494" y="11543"/>
                    <a:pt x="18755" y="11543"/>
                  </a:cubicBezTo>
                  <a:cubicBezTo>
                    <a:pt x="18886" y="11543"/>
                    <a:pt x="19005" y="11946"/>
                    <a:pt x="19106" y="12450"/>
                  </a:cubicBezTo>
                  <a:lnTo>
                    <a:pt x="19106" y="8570"/>
                  </a:lnTo>
                  <a:cubicBezTo>
                    <a:pt x="18971" y="8064"/>
                    <a:pt x="18815" y="7812"/>
                    <a:pt x="18658" y="7812"/>
                  </a:cubicBezTo>
                  <a:cubicBezTo>
                    <a:pt x="18058" y="7812"/>
                    <a:pt x="17588" y="10685"/>
                    <a:pt x="17588" y="14845"/>
                  </a:cubicBezTo>
                  <a:close/>
                  <a:moveTo>
                    <a:pt x="20921" y="8241"/>
                  </a:moveTo>
                  <a:lnTo>
                    <a:pt x="20921" y="9502"/>
                  </a:lnTo>
                  <a:cubicBezTo>
                    <a:pt x="20780" y="8368"/>
                    <a:pt x="20549" y="7812"/>
                    <a:pt x="20329" y="7812"/>
                  </a:cubicBezTo>
                  <a:cubicBezTo>
                    <a:pt x="19762" y="7812"/>
                    <a:pt x="19370" y="10989"/>
                    <a:pt x="19370" y="14693"/>
                  </a:cubicBezTo>
                  <a:cubicBezTo>
                    <a:pt x="19370" y="18398"/>
                    <a:pt x="19769" y="21599"/>
                    <a:pt x="20336" y="21599"/>
                  </a:cubicBezTo>
                  <a:cubicBezTo>
                    <a:pt x="20560" y="21599"/>
                    <a:pt x="20795" y="21020"/>
                    <a:pt x="20914" y="19734"/>
                  </a:cubicBezTo>
                  <a:lnTo>
                    <a:pt x="20921" y="19734"/>
                  </a:lnTo>
                  <a:lnTo>
                    <a:pt x="20921" y="21169"/>
                  </a:lnTo>
                  <a:lnTo>
                    <a:pt x="21600" y="21169"/>
                  </a:lnTo>
                  <a:lnTo>
                    <a:pt x="21600" y="8241"/>
                  </a:lnTo>
                  <a:lnTo>
                    <a:pt x="20921" y="8241"/>
                  </a:lnTo>
                  <a:close/>
                  <a:moveTo>
                    <a:pt x="20508" y="17616"/>
                  </a:moveTo>
                  <a:cubicBezTo>
                    <a:pt x="20232" y="17616"/>
                    <a:pt x="20071" y="16356"/>
                    <a:pt x="20071" y="14718"/>
                  </a:cubicBezTo>
                  <a:cubicBezTo>
                    <a:pt x="20071" y="13129"/>
                    <a:pt x="20232" y="11794"/>
                    <a:pt x="20508" y="11794"/>
                  </a:cubicBezTo>
                  <a:cubicBezTo>
                    <a:pt x="20783" y="11794"/>
                    <a:pt x="20944" y="13130"/>
                    <a:pt x="20944" y="14718"/>
                  </a:cubicBezTo>
                  <a:cubicBezTo>
                    <a:pt x="20944" y="16356"/>
                    <a:pt x="20783" y="17616"/>
                    <a:pt x="20508" y="17616"/>
                  </a:cubicBezTo>
                  <a:close/>
                  <a:moveTo>
                    <a:pt x="20508" y="17616"/>
                  </a:moveTo>
                </a:path>
              </a:pathLst>
            </a:custGeom>
            <a:solidFill>
              <a:srgbClr val="03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226" name="AutoShape 2"/>
            <p:cNvSpPr>
              <a:spLocks/>
            </p:cNvSpPr>
            <p:nvPr/>
          </p:nvSpPr>
          <p:spPr bwMode="auto">
            <a:xfrm>
              <a:off x="2336800" y="2667000"/>
              <a:ext cx="128588" cy="12858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10801"/>
                  </a:moveTo>
                  <a:cubicBezTo>
                    <a:pt x="21600" y="16736"/>
                    <a:pt x="16731" y="21600"/>
                    <a:pt x="10800" y="21600"/>
                  </a:cubicBezTo>
                  <a:cubicBezTo>
                    <a:pt x="4869" y="21600"/>
                    <a:pt x="0" y="16736"/>
                    <a:pt x="0" y="10801"/>
                  </a:cubicBezTo>
                  <a:cubicBezTo>
                    <a:pt x="0" y="4875"/>
                    <a:pt x="4869" y="0"/>
                    <a:pt x="10800" y="0"/>
                  </a:cubicBezTo>
                  <a:cubicBezTo>
                    <a:pt x="16731" y="0"/>
                    <a:pt x="21600" y="4873"/>
                    <a:pt x="21600" y="10801"/>
                  </a:cubicBezTo>
                </a:path>
              </a:pathLst>
            </a:custGeom>
            <a:solidFill>
              <a:srgbClr val="03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227" name="AutoShape 3"/>
            <p:cNvSpPr>
              <a:spLocks/>
            </p:cNvSpPr>
            <p:nvPr/>
          </p:nvSpPr>
          <p:spPr bwMode="auto">
            <a:xfrm>
              <a:off x="2603500" y="2667000"/>
              <a:ext cx="128588" cy="128588"/>
            </a:xfrm>
            <a:custGeom>
              <a:avLst/>
              <a:gdLst>
                <a:gd name="T0" fmla="*/ 2147483647 w 21600"/>
                <a:gd name="T1" fmla="*/ 2147483647 h 21598"/>
                <a:gd name="T2" fmla="*/ 2147483647 w 21600"/>
                <a:gd name="T3" fmla="*/ 2147483647 h 21598"/>
                <a:gd name="T4" fmla="*/ 0 w 21600"/>
                <a:gd name="T5" fmla="*/ 2147483647 h 21598"/>
                <a:gd name="T6" fmla="*/ 2147483647 w 21600"/>
                <a:gd name="T7" fmla="*/ 0 h 21598"/>
                <a:gd name="T8" fmla="*/ 2147483647 w 21600"/>
                <a:gd name="T9" fmla="*/ 2147483647 h 215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32" y="21598"/>
                    <a:pt x="10799" y="21598"/>
                  </a:cubicBezTo>
                  <a:cubicBezTo>
                    <a:pt x="4871" y="21598"/>
                    <a:pt x="0" y="16734"/>
                    <a:pt x="0" y="10800"/>
                  </a:cubicBezTo>
                  <a:cubicBezTo>
                    <a:pt x="0" y="4874"/>
                    <a:pt x="4871" y="0"/>
                    <a:pt x="10799" y="0"/>
                  </a:cubicBezTo>
                  <a:cubicBezTo>
                    <a:pt x="16729" y="-2"/>
                    <a:pt x="21600" y="4872"/>
                    <a:pt x="21600" y="10800"/>
                  </a:cubicBezTo>
                </a:path>
              </a:pathLst>
            </a:custGeom>
            <a:solidFill>
              <a:srgbClr val="245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228" name="AutoShape 4"/>
            <p:cNvSpPr>
              <a:spLocks/>
            </p:cNvSpPr>
            <p:nvPr/>
          </p:nvSpPr>
          <p:spPr bwMode="auto">
            <a:xfrm>
              <a:off x="2870200" y="2667000"/>
              <a:ext cx="128588" cy="128588"/>
            </a:xfrm>
            <a:custGeom>
              <a:avLst/>
              <a:gdLst>
                <a:gd name="T0" fmla="*/ 2147483647 w 21600"/>
                <a:gd name="T1" fmla="*/ 2147483647 h 21598"/>
                <a:gd name="T2" fmla="*/ 2147483647 w 21600"/>
                <a:gd name="T3" fmla="*/ 2147483647 h 21598"/>
                <a:gd name="T4" fmla="*/ 0 w 21600"/>
                <a:gd name="T5" fmla="*/ 2147483647 h 21598"/>
                <a:gd name="T6" fmla="*/ 2147483647 w 21600"/>
                <a:gd name="T7" fmla="*/ 0 h 21598"/>
                <a:gd name="T8" fmla="*/ 2147483647 w 21600"/>
                <a:gd name="T9" fmla="*/ 2147483647 h 215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6" y="21598"/>
                    <a:pt x="10798" y="21598"/>
                  </a:cubicBezTo>
                  <a:cubicBezTo>
                    <a:pt x="4868" y="21598"/>
                    <a:pt x="0" y="16734"/>
                    <a:pt x="0" y="10800"/>
                  </a:cubicBezTo>
                  <a:cubicBezTo>
                    <a:pt x="0" y="4874"/>
                    <a:pt x="4868" y="0"/>
                    <a:pt x="10798" y="0"/>
                  </a:cubicBezTo>
                  <a:cubicBezTo>
                    <a:pt x="16726" y="-2"/>
                    <a:pt x="21600" y="4872"/>
                    <a:pt x="21600" y="10800"/>
                  </a:cubicBezTo>
                </a:path>
              </a:pathLst>
            </a:custGeom>
            <a:solidFill>
              <a:srgbClr val="EB2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229" name="AutoShape 5"/>
            <p:cNvSpPr>
              <a:spLocks/>
            </p:cNvSpPr>
            <p:nvPr/>
          </p:nvSpPr>
          <p:spPr bwMode="auto">
            <a:xfrm>
              <a:off x="3124200" y="2667000"/>
              <a:ext cx="128588" cy="128588"/>
            </a:xfrm>
            <a:custGeom>
              <a:avLst/>
              <a:gdLst>
                <a:gd name="T0" fmla="*/ 2147483647 w 21600"/>
                <a:gd name="T1" fmla="*/ 2147483647 h 21598"/>
                <a:gd name="T2" fmla="*/ 2147483647 w 21600"/>
                <a:gd name="T3" fmla="*/ 2147483647 h 21598"/>
                <a:gd name="T4" fmla="*/ 0 w 21600"/>
                <a:gd name="T5" fmla="*/ 2147483647 h 21598"/>
                <a:gd name="T6" fmla="*/ 2147483647 w 21600"/>
                <a:gd name="T7" fmla="*/ 0 h 21598"/>
                <a:gd name="T8" fmla="*/ 2147483647 w 21600"/>
                <a:gd name="T9" fmla="*/ 2147483647 h 215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9" y="21598"/>
                    <a:pt x="10797" y="21598"/>
                  </a:cubicBezTo>
                  <a:cubicBezTo>
                    <a:pt x="4871" y="21598"/>
                    <a:pt x="0" y="16734"/>
                    <a:pt x="0" y="10800"/>
                  </a:cubicBezTo>
                  <a:cubicBezTo>
                    <a:pt x="0" y="4874"/>
                    <a:pt x="4871" y="0"/>
                    <a:pt x="10797" y="0"/>
                  </a:cubicBezTo>
                  <a:cubicBezTo>
                    <a:pt x="16729" y="-2"/>
                    <a:pt x="21600" y="4872"/>
                    <a:pt x="21600" y="10800"/>
                  </a:cubicBezTo>
                </a:path>
              </a:pathLst>
            </a:custGeom>
            <a:solidFill>
              <a:srgbClr val="FD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230" name="AutoShape 6"/>
            <p:cNvSpPr>
              <a:spLocks/>
            </p:cNvSpPr>
            <p:nvPr/>
          </p:nvSpPr>
          <p:spPr bwMode="auto">
            <a:xfrm>
              <a:off x="3390900" y="2667000"/>
              <a:ext cx="128588" cy="128588"/>
            </a:xfrm>
            <a:custGeom>
              <a:avLst/>
              <a:gdLst>
                <a:gd name="T0" fmla="*/ 2147483647 w 21600"/>
                <a:gd name="T1" fmla="*/ 2147483647 h 21598"/>
                <a:gd name="T2" fmla="*/ 2147483647 w 21600"/>
                <a:gd name="T3" fmla="*/ 2147483647 h 21598"/>
                <a:gd name="T4" fmla="*/ 0 w 21600"/>
                <a:gd name="T5" fmla="*/ 2147483647 h 21598"/>
                <a:gd name="T6" fmla="*/ 2147483647 w 21600"/>
                <a:gd name="T7" fmla="*/ 0 h 21598"/>
                <a:gd name="T8" fmla="*/ 2147483647 w 21600"/>
                <a:gd name="T9" fmla="*/ 2147483647 h 215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8" y="21598"/>
                    <a:pt x="10797" y="21598"/>
                  </a:cubicBezTo>
                  <a:cubicBezTo>
                    <a:pt x="4874" y="21598"/>
                    <a:pt x="0" y="16734"/>
                    <a:pt x="0" y="10800"/>
                  </a:cubicBezTo>
                  <a:cubicBezTo>
                    <a:pt x="0" y="4874"/>
                    <a:pt x="4874" y="0"/>
                    <a:pt x="10797" y="0"/>
                  </a:cubicBezTo>
                  <a:cubicBezTo>
                    <a:pt x="16726" y="-2"/>
                    <a:pt x="21600" y="4872"/>
                    <a:pt x="21600" y="10800"/>
                  </a:cubicBezTo>
                </a:path>
              </a:pathLst>
            </a:custGeom>
            <a:solidFill>
              <a:srgbClr val="245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231" name="AutoShape 7"/>
            <p:cNvSpPr>
              <a:spLocks/>
            </p:cNvSpPr>
            <p:nvPr/>
          </p:nvSpPr>
          <p:spPr bwMode="auto">
            <a:xfrm>
              <a:off x="3657600" y="2667000"/>
              <a:ext cx="128588" cy="12858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10801"/>
                  </a:moveTo>
                  <a:cubicBezTo>
                    <a:pt x="21600" y="16736"/>
                    <a:pt x="16727" y="21600"/>
                    <a:pt x="10799" y="21600"/>
                  </a:cubicBezTo>
                  <a:cubicBezTo>
                    <a:pt x="4871" y="21600"/>
                    <a:pt x="0" y="16736"/>
                    <a:pt x="0" y="10801"/>
                  </a:cubicBezTo>
                  <a:cubicBezTo>
                    <a:pt x="0" y="4875"/>
                    <a:pt x="4871" y="0"/>
                    <a:pt x="10799" y="0"/>
                  </a:cubicBezTo>
                  <a:cubicBezTo>
                    <a:pt x="16727" y="0"/>
                    <a:pt x="21600" y="4873"/>
                    <a:pt x="21600" y="10801"/>
                  </a:cubicBezTo>
                </a:path>
              </a:pathLst>
            </a:custGeom>
            <a:solidFill>
              <a:srgbClr val="EB2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232" name="AutoShape 8"/>
            <p:cNvSpPr>
              <a:spLocks/>
            </p:cNvSpPr>
            <p:nvPr/>
          </p:nvSpPr>
          <p:spPr bwMode="auto">
            <a:xfrm>
              <a:off x="3924300" y="2667000"/>
              <a:ext cx="128588" cy="128588"/>
            </a:xfrm>
            <a:custGeom>
              <a:avLst/>
              <a:gdLst>
                <a:gd name="T0" fmla="*/ 2147483647 w 21600"/>
                <a:gd name="T1" fmla="*/ 2147483647 h 21598"/>
                <a:gd name="T2" fmla="*/ 2147483647 w 21600"/>
                <a:gd name="T3" fmla="*/ 2147483647 h 21598"/>
                <a:gd name="T4" fmla="*/ 0 w 21600"/>
                <a:gd name="T5" fmla="*/ 2147483647 h 21598"/>
                <a:gd name="T6" fmla="*/ 2147483647 w 21600"/>
                <a:gd name="T7" fmla="*/ 0 h 21598"/>
                <a:gd name="T8" fmla="*/ 2147483647 w 21600"/>
                <a:gd name="T9" fmla="*/ 2147483647 h 215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8" y="21598"/>
                    <a:pt x="10802" y="21598"/>
                  </a:cubicBezTo>
                  <a:cubicBezTo>
                    <a:pt x="4872" y="21598"/>
                    <a:pt x="0" y="16734"/>
                    <a:pt x="0" y="10800"/>
                  </a:cubicBezTo>
                  <a:cubicBezTo>
                    <a:pt x="0" y="4874"/>
                    <a:pt x="4872" y="0"/>
                    <a:pt x="10802" y="0"/>
                  </a:cubicBezTo>
                  <a:cubicBezTo>
                    <a:pt x="16728" y="-2"/>
                    <a:pt x="21600" y="4872"/>
                    <a:pt x="21600" y="10800"/>
                  </a:cubicBezTo>
                </a:path>
              </a:pathLst>
            </a:custGeom>
            <a:solidFill>
              <a:srgbClr val="245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233" name="AutoShape 9"/>
            <p:cNvSpPr>
              <a:spLocks/>
            </p:cNvSpPr>
            <p:nvPr/>
          </p:nvSpPr>
          <p:spPr bwMode="auto">
            <a:xfrm>
              <a:off x="4445000" y="2667000"/>
              <a:ext cx="128588" cy="12858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10801"/>
                  </a:moveTo>
                  <a:cubicBezTo>
                    <a:pt x="21600" y="16736"/>
                    <a:pt x="16723" y="21600"/>
                    <a:pt x="10796" y="21600"/>
                  </a:cubicBezTo>
                  <a:cubicBezTo>
                    <a:pt x="4869" y="21600"/>
                    <a:pt x="0" y="16736"/>
                    <a:pt x="0" y="10801"/>
                  </a:cubicBezTo>
                  <a:cubicBezTo>
                    <a:pt x="0" y="4875"/>
                    <a:pt x="4869" y="0"/>
                    <a:pt x="10796" y="0"/>
                  </a:cubicBezTo>
                  <a:cubicBezTo>
                    <a:pt x="16723" y="0"/>
                    <a:pt x="21600" y="4873"/>
                    <a:pt x="21600" y="10801"/>
                  </a:cubicBezTo>
                </a:path>
              </a:pathLst>
            </a:custGeom>
            <a:solidFill>
              <a:srgbClr val="EB2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234" name="AutoShape 10"/>
            <p:cNvSpPr>
              <a:spLocks/>
            </p:cNvSpPr>
            <p:nvPr/>
          </p:nvSpPr>
          <p:spPr bwMode="auto">
            <a:xfrm>
              <a:off x="4178300" y="2667000"/>
              <a:ext cx="128588" cy="12858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10801"/>
                  </a:moveTo>
                  <a:cubicBezTo>
                    <a:pt x="21600" y="16736"/>
                    <a:pt x="16731" y="21600"/>
                    <a:pt x="10800" y="21600"/>
                  </a:cubicBezTo>
                  <a:cubicBezTo>
                    <a:pt x="4869" y="21600"/>
                    <a:pt x="0" y="16736"/>
                    <a:pt x="0" y="10801"/>
                  </a:cubicBezTo>
                  <a:cubicBezTo>
                    <a:pt x="0" y="4875"/>
                    <a:pt x="4869" y="0"/>
                    <a:pt x="10800" y="0"/>
                  </a:cubicBezTo>
                  <a:cubicBezTo>
                    <a:pt x="16731" y="0"/>
                    <a:pt x="21600" y="4873"/>
                    <a:pt x="21600" y="10801"/>
                  </a:cubicBezTo>
                </a:path>
              </a:pathLst>
            </a:custGeom>
            <a:solidFill>
              <a:srgbClr val="FD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235" name="AutoShape 11"/>
            <p:cNvSpPr>
              <a:spLocks/>
            </p:cNvSpPr>
            <p:nvPr/>
          </p:nvSpPr>
          <p:spPr bwMode="auto">
            <a:xfrm>
              <a:off x="4711700" y="2667000"/>
              <a:ext cx="128588" cy="128588"/>
            </a:xfrm>
            <a:custGeom>
              <a:avLst/>
              <a:gdLst>
                <a:gd name="T0" fmla="*/ 2147483647 w 21600"/>
                <a:gd name="T1" fmla="*/ 2147483647 h 21598"/>
                <a:gd name="T2" fmla="*/ 2147483647 w 21600"/>
                <a:gd name="T3" fmla="*/ 2147483647 h 21598"/>
                <a:gd name="T4" fmla="*/ 0 w 21600"/>
                <a:gd name="T5" fmla="*/ 2147483647 h 21598"/>
                <a:gd name="T6" fmla="*/ 2147483647 w 21600"/>
                <a:gd name="T7" fmla="*/ 0 h 21598"/>
                <a:gd name="T8" fmla="*/ 2147483647 w 21600"/>
                <a:gd name="T9" fmla="*/ 2147483647 h 215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598">
                  <a:moveTo>
                    <a:pt x="21600" y="10800"/>
                  </a:moveTo>
                  <a:cubicBezTo>
                    <a:pt x="21600" y="16734"/>
                    <a:pt x="16727" y="21598"/>
                    <a:pt x="10796" y="21598"/>
                  </a:cubicBezTo>
                  <a:cubicBezTo>
                    <a:pt x="4869" y="21598"/>
                    <a:pt x="0" y="16734"/>
                    <a:pt x="0" y="10800"/>
                  </a:cubicBezTo>
                  <a:cubicBezTo>
                    <a:pt x="0" y="4874"/>
                    <a:pt x="4869" y="0"/>
                    <a:pt x="10796" y="0"/>
                  </a:cubicBezTo>
                  <a:cubicBezTo>
                    <a:pt x="16727" y="-2"/>
                    <a:pt x="21600" y="4872"/>
                    <a:pt x="21600" y="10800"/>
                  </a:cubicBezTo>
                </a:path>
              </a:pathLst>
            </a:custGeom>
            <a:solidFill>
              <a:srgbClr val="03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4620518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5pPr>
      <a:lvl6pPr marL="456771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6pPr>
      <a:lvl7pPr marL="913584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7pPr>
      <a:lvl8pPr marL="1370376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8pPr>
      <a:lvl9pPr marL="1827168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D3D3D"/>
          </a:solidFill>
          <a:latin typeface="Arial" charset="0"/>
          <a:ea typeface="ヒラギノ角ゴ Pro W3" charset="0"/>
        </a:defRPr>
      </a:lvl9pPr>
    </p:titleStyle>
    <p:bodyStyle>
      <a:lvl1pPr marL="318800" indent="-318800" algn="l" rtl="0" eaLnBrk="0" fontAlgn="base" hangingPunct="0">
        <a:spcBef>
          <a:spcPct val="0"/>
        </a:spcBef>
        <a:spcAft>
          <a:spcPts val="800"/>
        </a:spcAft>
        <a:buClr>
          <a:schemeClr val="accent2"/>
        </a:buClr>
        <a:buSzPct val="120000"/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639187" indent="-318800" algn="l" rtl="0" eaLnBrk="0" fontAlgn="base" hangingPunct="0">
        <a:spcBef>
          <a:spcPct val="0"/>
        </a:spcBef>
        <a:spcAft>
          <a:spcPts val="800"/>
        </a:spcAft>
        <a:buClr>
          <a:srgbClr val="FFD400"/>
        </a:buClr>
        <a:buSzPct val="120000"/>
        <a:buFont typeface="Arial" pitchFamily="34" charset="0"/>
        <a:buChar char="•"/>
        <a:defRPr sz="2300"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57987" indent="-318800" algn="l" rtl="0" eaLnBrk="0" fontAlgn="base" hangingPunct="0">
        <a:spcBef>
          <a:spcPct val="0"/>
        </a:spcBef>
        <a:spcAft>
          <a:spcPts val="800"/>
        </a:spcAft>
        <a:buClr>
          <a:schemeClr val="accent1"/>
        </a:buClr>
        <a:buSzPct val="120000"/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598760" indent="-228408" algn="l" rtl="0" eaLnBrk="0" fontAlgn="base" hangingPunct="0">
        <a:spcBef>
          <a:spcPct val="20000"/>
        </a:spcBef>
        <a:spcAft>
          <a:spcPct val="0"/>
        </a:spcAft>
        <a:buClr>
          <a:srgbClr val="669900"/>
        </a:buClr>
        <a:buFont typeface="Arial" pitchFamily="34" charset="0"/>
        <a:buChar char="•"/>
        <a:defRPr sz="1600" kern="1200">
          <a:solidFill>
            <a:srgbClr val="3D3D3D"/>
          </a:solidFill>
          <a:latin typeface="+mn-lt"/>
          <a:ea typeface="ヒラギノ角ゴ Pro W3" charset="0"/>
          <a:cs typeface="+mn-cs"/>
        </a:defRPr>
      </a:lvl4pPr>
      <a:lvl5pPr marL="2055531" indent="-228408" algn="l" rtl="0" eaLnBrk="0" fontAlgn="base" hangingPunct="0">
        <a:spcBef>
          <a:spcPct val="20000"/>
        </a:spcBef>
        <a:spcAft>
          <a:spcPct val="0"/>
        </a:spcAft>
        <a:buClr>
          <a:srgbClr val="669900"/>
        </a:buClr>
        <a:buFont typeface="Arial" pitchFamily="34" charset="0"/>
        <a:buChar char="•"/>
        <a:defRPr sz="1500" kern="1200">
          <a:solidFill>
            <a:srgbClr val="3D3D3D"/>
          </a:solidFill>
          <a:latin typeface="+mn-lt"/>
          <a:ea typeface="ヒラギノ角ゴ Pro W3" charset="0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548640"/>
          </a:xfrm>
          <a:prstGeom prst="rect">
            <a:avLst/>
          </a:prstGeom>
        </p:spPr>
        <p:txBody>
          <a:bodyPr vert="horz" lIns="91368" tIns="45718" rIns="91368" bIns="45718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6396"/>
            <a:ext cx="8229600" cy="357984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 descr="RSA_NewLogo_Red_RG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9" y="6251061"/>
            <a:ext cx="900704" cy="42134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826" y="6285124"/>
            <a:ext cx="2125133" cy="264376"/>
            <a:chOff x="0" y="4182534"/>
            <a:chExt cx="3286494" cy="152400"/>
          </a:xfrm>
          <a:solidFill>
            <a:srgbClr val="E20125"/>
          </a:solidFill>
        </p:grpSpPr>
        <p:sp>
          <p:nvSpPr>
            <p:cNvPr id="14" name="Parallelogram 13"/>
            <p:cNvSpPr/>
            <p:nvPr userDrawn="1"/>
          </p:nvSpPr>
          <p:spPr>
            <a:xfrm>
              <a:off x="2472765" y="4182534"/>
              <a:ext cx="813729" cy="152400"/>
            </a:xfrm>
            <a:prstGeom prst="parallelogram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71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A90024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4182534"/>
              <a:ext cx="2704353" cy="152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71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A90024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167533" y="6251061"/>
            <a:ext cx="1003181" cy="276999"/>
          </a:xfrm>
          <a:prstGeom prst="rect">
            <a:avLst/>
          </a:prstGeom>
          <a:noFill/>
        </p:spPr>
        <p:txBody>
          <a:bodyPr wrap="square" lIns="91368" tIns="45718" rIns="91368" bIns="45718" rtlCol="0">
            <a:spAutoFit/>
          </a:bodyPr>
          <a:lstStyle/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7C06D45C-66E0-9849-B6F9-C841633C7A61}" type="slidenum">
              <a:rPr lang="en-US" sz="1200" smtClean="0">
                <a:solidFill>
                  <a:srgbClr val="565454"/>
                </a:solidFill>
                <a:latin typeface="Arial"/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200" dirty="0">
              <a:solidFill>
                <a:srgbClr val="565454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 bwMode="gray">
          <a:xfrm>
            <a:off x="144164" y="6648445"/>
            <a:ext cx="221214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srgbClr val="080808">
                    <a:lumMod val="50000"/>
                    <a:lumOff val="50000"/>
                  </a:srgbClr>
                </a:solidFill>
                <a:latin typeface="Arial"/>
              </a:rPr>
              <a:t>© Copyright 2016 EMC Corporation.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8660880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3584" rtl="0" eaLnBrk="1" latinLnBrk="0" hangingPunct="1">
        <a:spcBef>
          <a:spcPct val="0"/>
        </a:spcBef>
        <a:buNone/>
        <a:defRPr sz="2800" kern="1200" cap="all" baseline="0">
          <a:solidFill>
            <a:srgbClr val="EB2030"/>
          </a:solidFill>
          <a:latin typeface="+mj-lt"/>
          <a:ea typeface="+mj-ea"/>
          <a:cs typeface="+mj-cs"/>
        </a:defRPr>
      </a:lvl1pPr>
    </p:titleStyle>
    <p:bodyStyle>
      <a:lvl1pPr marL="172894" indent="-172894" algn="l" defTabSz="913584" rtl="0" eaLnBrk="1" latinLnBrk="0" hangingPunct="1">
        <a:spcBef>
          <a:spcPts val="800"/>
        </a:spcBef>
        <a:buSzPct val="100000"/>
        <a:buFontTx/>
        <a:buBlip>
          <a:blip r:embed="rId3"/>
        </a:buBlip>
        <a:defRPr sz="1200" b="1" kern="1200">
          <a:solidFill>
            <a:srgbClr val="696767"/>
          </a:solidFill>
          <a:latin typeface="+mn-lt"/>
          <a:ea typeface="+mn-ea"/>
          <a:cs typeface="+mn-cs"/>
        </a:defRPr>
      </a:lvl1pPr>
      <a:lvl2pPr marL="173592" indent="-173592" algn="l" defTabSz="913584" rtl="0" eaLnBrk="1" latinLnBrk="0" hangingPunct="1">
        <a:spcBef>
          <a:spcPts val="300"/>
        </a:spcBef>
        <a:buClr>
          <a:schemeClr val="accent2"/>
        </a:buClr>
        <a:buSzPct val="100000"/>
        <a:buFontTx/>
        <a:buBlip>
          <a:blip r:embed="rId3"/>
        </a:buBlip>
        <a:defRPr sz="1200" kern="1200">
          <a:solidFill>
            <a:srgbClr val="696767"/>
          </a:solidFill>
          <a:latin typeface="+mn-lt"/>
          <a:ea typeface="+mn-ea"/>
          <a:cs typeface="+mn-cs"/>
        </a:defRPr>
      </a:lvl2pPr>
      <a:lvl3pPr marL="401977" indent="-164448" algn="l" defTabSz="913584" rtl="0" eaLnBrk="1" latinLnBrk="0" hangingPunct="1">
        <a:spcBef>
          <a:spcPts val="300"/>
        </a:spcBef>
        <a:buClr>
          <a:srgbClr val="E20125"/>
        </a:buClr>
        <a:buSzPct val="100000"/>
        <a:buFont typeface="Verdana" panose="020B0604030504040204" pitchFamily="34" charset="0"/>
        <a:buChar char="‒"/>
        <a:defRPr sz="1200" kern="1200">
          <a:solidFill>
            <a:srgbClr val="696767"/>
          </a:solidFill>
          <a:latin typeface="+mn-lt"/>
          <a:ea typeface="+mn-ea"/>
          <a:cs typeface="+mn-cs"/>
        </a:defRPr>
      </a:lvl3pPr>
      <a:lvl4pPr marL="630360" indent="-164448" algn="l" defTabSz="913584" rtl="0" eaLnBrk="1" latinLnBrk="0" hangingPunct="1">
        <a:spcBef>
          <a:spcPts val="300"/>
        </a:spcBef>
        <a:buClr>
          <a:srgbClr val="E20125"/>
        </a:buClr>
        <a:buSzPct val="100000"/>
        <a:buFont typeface="Arial" panose="020B0604020202020204" pitchFamily="34" charset="0"/>
        <a:buChar char="•"/>
        <a:defRPr sz="1200" kern="1200">
          <a:solidFill>
            <a:srgbClr val="696767"/>
          </a:solidFill>
          <a:latin typeface="+mn-lt"/>
          <a:ea typeface="+mn-ea"/>
          <a:cs typeface="+mn-cs"/>
        </a:defRPr>
      </a:lvl4pPr>
      <a:lvl5pPr marL="858768" indent="-173592" algn="l" defTabSz="913584" rtl="0" eaLnBrk="1" latinLnBrk="0" hangingPunct="1">
        <a:spcBef>
          <a:spcPts val="300"/>
        </a:spcBef>
        <a:buClr>
          <a:srgbClr val="E20125"/>
        </a:buClr>
        <a:buSzPct val="100000"/>
        <a:buFont typeface="Courier New" panose="02070309020205020404" pitchFamily="49" charset="0"/>
        <a:buChar char="o"/>
        <a:defRPr sz="1200" kern="1200">
          <a:solidFill>
            <a:srgbClr val="696767"/>
          </a:solidFill>
          <a:latin typeface="+mn-lt"/>
          <a:ea typeface="+mn-ea"/>
          <a:cs typeface="+mn-cs"/>
        </a:defRPr>
      </a:lvl5pPr>
      <a:lvl6pPr marL="1096275" indent="-173592" algn="l" defTabSz="913584" rtl="0" eaLnBrk="1" latinLnBrk="0" hangingPunct="1">
        <a:spcBef>
          <a:spcPts val="300"/>
        </a:spcBef>
        <a:buClr>
          <a:srgbClr val="E20125"/>
        </a:buClr>
        <a:buFont typeface="Wingdings" pitchFamily="2" charset="2"/>
        <a:buChar char="§"/>
        <a:defRPr sz="1200" kern="1200">
          <a:solidFill>
            <a:srgbClr val="696767"/>
          </a:solidFill>
          <a:latin typeface="+mn-lt"/>
          <a:ea typeface="+mn-ea"/>
          <a:cs typeface="+mn-cs"/>
        </a:defRPr>
      </a:lvl6pPr>
      <a:lvl7pPr marL="1352112" indent="-164448" algn="l" defTabSz="91358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580472" indent="-164448" algn="l" defTabSz="91358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790638" indent="-164448" algn="l" defTabSz="91358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548640"/>
          </a:xfrm>
          <a:prstGeom prst="rect">
            <a:avLst/>
          </a:prstGeom>
        </p:spPr>
        <p:txBody>
          <a:bodyPr vert="horz" lIns="91368" tIns="45718" rIns="91368" bIns="45718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6372"/>
            <a:ext cx="8229600" cy="357984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 descr="RSA_NewLogo_Red_RG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9" y="6251053"/>
            <a:ext cx="900704" cy="42134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814" y="6285124"/>
            <a:ext cx="2125133" cy="264376"/>
            <a:chOff x="0" y="4182534"/>
            <a:chExt cx="3286494" cy="152400"/>
          </a:xfrm>
          <a:solidFill>
            <a:srgbClr val="E20125"/>
          </a:solidFill>
        </p:grpSpPr>
        <p:sp>
          <p:nvSpPr>
            <p:cNvPr id="14" name="Parallelogram 13"/>
            <p:cNvSpPr/>
            <p:nvPr userDrawn="1"/>
          </p:nvSpPr>
          <p:spPr>
            <a:xfrm>
              <a:off x="2472765" y="4182534"/>
              <a:ext cx="813729" cy="152400"/>
            </a:xfrm>
            <a:prstGeom prst="parallelogram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71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A90024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4182534"/>
              <a:ext cx="2704353" cy="152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71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A90024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167533" y="6251053"/>
            <a:ext cx="1003181" cy="276999"/>
          </a:xfrm>
          <a:prstGeom prst="rect">
            <a:avLst/>
          </a:prstGeom>
          <a:noFill/>
        </p:spPr>
        <p:txBody>
          <a:bodyPr wrap="square" lIns="91368" tIns="45718" rIns="91368" bIns="45718" rtlCol="0">
            <a:spAutoFit/>
          </a:bodyPr>
          <a:lstStyle/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7C06D45C-66E0-9849-B6F9-C841633C7A61}" type="slidenum">
              <a:rPr lang="en-US" sz="1200" smtClean="0">
                <a:solidFill>
                  <a:srgbClr val="565454"/>
                </a:solidFill>
                <a:latin typeface="Arial"/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200" dirty="0">
              <a:solidFill>
                <a:srgbClr val="565454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 bwMode="gray">
          <a:xfrm>
            <a:off x="144164" y="6648437"/>
            <a:ext cx="221214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srgbClr val="080808">
                    <a:lumMod val="50000"/>
                    <a:lumOff val="50000"/>
                  </a:srgbClr>
                </a:solidFill>
                <a:latin typeface="Arial"/>
              </a:rPr>
              <a:t>© Copyright 2016 EMC Corporation.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8660880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3584" rtl="0" eaLnBrk="1" latinLnBrk="0" hangingPunct="1">
        <a:spcBef>
          <a:spcPct val="0"/>
        </a:spcBef>
        <a:buNone/>
        <a:defRPr sz="2800" kern="1200" cap="all" baseline="0">
          <a:solidFill>
            <a:srgbClr val="EB2030"/>
          </a:solidFill>
          <a:latin typeface="+mj-lt"/>
          <a:ea typeface="+mj-ea"/>
          <a:cs typeface="+mj-cs"/>
        </a:defRPr>
      </a:lvl1pPr>
    </p:titleStyle>
    <p:bodyStyle>
      <a:lvl1pPr marL="172894" indent="-172894" algn="l" defTabSz="913584" rtl="0" eaLnBrk="1" latinLnBrk="0" hangingPunct="1">
        <a:spcBef>
          <a:spcPts val="800"/>
        </a:spcBef>
        <a:buSzPct val="100000"/>
        <a:buFontTx/>
        <a:buBlip>
          <a:blip r:embed="rId3"/>
        </a:buBlip>
        <a:defRPr sz="1200" b="1" kern="1200">
          <a:solidFill>
            <a:srgbClr val="696767"/>
          </a:solidFill>
          <a:latin typeface="+mn-lt"/>
          <a:ea typeface="+mn-ea"/>
          <a:cs typeface="+mn-cs"/>
        </a:defRPr>
      </a:lvl1pPr>
      <a:lvl2pPr marL="173592" indent="-173592" algn="l" defTabSz="913584" rtl="0" eaLnBrk="1" latinLnBrk="0" hangingPunct="1">
        <a:spcBef>
          <a:spcPts val="300"/>
        </a:spcBef>
        <a:buClr>
          <a:schemeClr val="accent2"/>
        </a:buClr>
        <a:buSzPct val="100000"/>
        <a:buFontTx/>
        <a:buBlip>
          <a:blip r:embed="rId3"/>
        </a:buBlip>
        <a:defRPr sz="1200" kern="1200">
          <a:solidFill>
            <a:srgbClr val="696767"/>
          </a:solidFill>
          <a:latin typeface="+mn-lt"/>
          <a:ea typeface="+mn-ea"/>
          <a:cs typeface="+mn-cs"/>
        </a:defRPr>
      </a:lvl2pPr>
      <a:lvl3pPr marL="401977" indent="-164448" algn="l" defTabSz="913584" rtl="0" eaLnBrk="1" latinLnBrk="0" hangingPunct="1">
        <a:spcBef>
          <a:spcPts val="300"/>
        </a:spcBef>
        <a:buClr>
          <a:srgbClr val="E20125"/>
        </a:buClr>
        <a:buSzPct val="100000"/>
        <a:buFont typeface="Verdana" panose="020B0604030504040204" pitchFamily="34" charset="0"/>
        <a:buChar char="‒"/>
        <a:defRPr sz="1200" kern="1200">
          <a:solidFill>
            <a:srgbClr val="696767"/>
          </a:solidFill>
          <a:latin typeface="+mn-lt"/>
          <a:ea typeface="+mn-ea"/>
          <a:cs typeface="+mn-cs"/>
        </a:defRPr>
      </a:lvl3pPr>
      <a:lvl4pPr marL="630360" indent="-164448" algn="l" defTabSz="913584" rtl="0" eaLnBrk="1" latinLnBrk="0" hangingPunct="1">
        <a:spcBef>
          <a:spcPts val="300"/>
        </a:spcBef>
        <a:buClr>
          <a:srgbClr val="E20125"/>
        </a:buClr>
        <a:buSzPct val="100000"/>
        <a:buFont typeface="Arial" panose="020B0604020202020204" pitchFamily="34" charset="0"/>
        <a:buChar char="•"/>
        <a:defRPr sz="1200" kern="1200">
          <a:solidFill>
            <a:srgbClr val="696767"/>
          </a:solidFill>
          <a:latin typeface="+mn-lt"/>
          <a:ea typeface="+mn-ea"/>
          <a:cs typeface="+mn-cs"/>
        </a:defRPr>
      </a:lvl4pPr>
      <a:lvl5pPr marL="858768" indent="-173592" algn="l" defTabSz="913584" rtl="0" eaLnBrk="1" latinLnBrk="0" hangingPunct="1">
        <a:spcBef>
          <a:spcPts val="300"/>
        </a:spcBef>
        <a:buClr>
          <a:srgbClr val="E20125"/>
        </a:buClr>
        <a:buSzPct val="100000"/>
        <a:buFont typeface="Courier New" panose="02070309020205020404" pitchFamily="49" charset="0"/>
        <a:buChar char="o"/>
        <a:defRPr sz="1200" kern="1200">
          <a:solidFill>
            <a:srgbClr val="696767"/>
          </a:solidFill>
          <a:latin typeface="+mn-lt"/>
          <a:ea typeface="+mn-ea"/>
          <a:cs typeface="+mn-cs"/>
        </a:defRPr>
      </a:lvl5pPr>
      <a:lvl6pPr marL="1096275" indent="-173592" algn="l" defTabSz="913584" rtl="0" eaLnBrk="1" latinLnBrk="0" hangingPunct="1">
        <a:spcBef>
          <a:spcPts val="300"/>
        </a:spcBef>
        <a:buClr>
          <a:srgbClr val="E20125"/>
        </a:buClr>
        <a:buFont typeface="Wingdings" pitchFamily="2" charset="2"/>
        <a:buChar char="§"/>
        <a:defRPr sz="1200" kern="1200">
          <a:solidFill>
            <a:srgbClr val="696767"/>
          </a:solidFill>
          <a:latin typeface="+mn-lt"/>
          <a:ea typeface="+mn-ea"/>
          <a:cs typeface="+mn-cs"/>
        </a:defRPr>
      </a:lvl6pPr>
      <a:lvl7pPr marL="1352112" indent="-164448" algn="l" defTabSz="91358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580472" indent="-164448" algn="l" defTabSz="91358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790638" indent="-164448" algn="l" defTabSz="91358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548640"/>
          </a:xfrm>
          <a:prstGeom prst="rect">
            <a:avLst/>
          </a:prstGeom>
        </p:spPr>
        <p:txBody>
          <a:bodyPr vert="horz" lIns="91368" tIns="45718" rIns="91368" bIns="45718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6372"/>
            <a:ext cx="8229600" cy="357984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 descr="RSA_NewLogo_Red_RG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9" y="6251043"/>
            <a:ext cx="900704" cy="42134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798" y="6285124"/>
            <a:ext cx="2125133" cy="264376"/>
            <a:chOff x="0" y="4182534"/>
            <a:chExt cx="3286494" cy="152400"/>
          </a:xfrm>
          <a:solidFill>
            <a:srgbClr val="E20125"/>
          </a:solidFill>
        </p:grpSpPr>
        <p:sp>
          <p:nvSpPr>
            <p:cNvPr id="14" name="Parallelogram 13"/>
            <p:cNvSpPr/>
            <p:nvPr userDrawn="1"/>
          </p:nvSpPr>
          <p:spPr>
            <a:xfrm>
              <a:off x="2472765" y="4182534"/>
              <a:ext cx="813729" cy="152400"/>
            </a:xfrm>
            <a:prstGeom prst="parallelogram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71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A90024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4182534"/>
              <a:ext cx="2704353" cy="152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71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A90024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167533" y="6251043"/>
            <a:ext cx="1003181" cy="276999"/>
          </a:xfrm>
          <a:prstGeom prst="rect">
            <a:avLst/>
          </a:prstGeom>
          <a:noFill/>
        </p:spPr>
        <p:txBody>
          <a:bodyPr wrap="square" lIns="91368" tIns="45718" rIns="91368" bIns="45718" rtlCol="0">
            <a:spAutoFit/>
          </a:bodyPr>
          <a:lstStyle/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7C06D45C-66E0-9849-B6F9-C841633C7A61}" type="slidenum">
              <a:rPr lang="en-US" sz="1200" smtClean="0">
                <a:solidFill>
                  <a:srgbClr val="565454"/>
                </a:solidFill>
                <a:latin typeface="Arial"/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200" dirty="0">
              <a:solidFill>
                <a:srgbClr val="565454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 bwMode="gray">
          <a:xfrm>
            <a:off x="144039" y="6648428"/>
            <a:ext cx="221214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srgbClr val="080808">
                    <a:lumMod val="50000"/>
                    <a:lumOff val="50000"/>
                  </a:srgbClr>
                </a:solidFill>
                <a:latin typeface="Arial"/>
              </a:rPr>
              <a:t>© Copyright 2016 EMC Corporation.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8660880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3584" rtl="0" eaLnBrk="1" latinLnBrk="0" hangingPunct="1">
        <a:spcBef>
          <a:spcPct val="0"/>
        </a:spcBef>
        <a:buNone/>
        <a:defRPr sz="2800" kern="1200" cap="all" baseline="0">
          <a:solidFill>
            <a:srgbClr val="EB2030"/>
          </a:solidFill>
          <a:latin typeface="+mj-lt"/>
          <a:ea typeface="+mj-ea"/>
          <a:cs typeface="+mj-cs"/>
        </a:defRPr>
      </a:lvl1pPr>
    </p:titleStyle>
    <p:bodyStyle>
      <a:lvl1pPr marL="172894" indent="-172894" algn="l" defTabSz="913584" rtl="0" eaLnBrk="1" latinLnBrk="0" hangingPunct="1">
        <a:spcBef>
          <a:spcPts val="800"/>
        </a:spcBef>
        <a:buSzPct val="100000"/>
        <a:buFontTx/>
        <a:buBlip>
          <a:blip r:embed="rId3"/>
        </a:buBlip>
        <a:defRPr sz="1200" b="1" kern="1200">
          <a:solidFill>
            <a:srgbClr val="696767"/>
          </a:solidFill>
          <a:latin typeface="+mn-lt"/>
          <a:ea typeface="+mn-ea"/>
          <a:cs typeface="+mn-cs"/>
        </a:defRPr>
      </a:lvl1pPr>
      <a:lvl2pPr marL="173592" indent="-173592" algn="l" defTabSz="913584" rtl="0" eaLnBrk="1" latinLnBrk="0" hangingPunct="1">
        <a:spcBef>
          <a:spcPts val="300"/>
        </a:spcBef>
        <a:buClr>
          <a:schemeClr val="accent2"/>
        </a:buClr>
        <a:buSzPct val="100000"/>
        <a:buFontTx/>
        <a:buBlip>
          <a:blip r:embed="rId3"/>
        </a:buBlip>
        <a:defRPr sz="1200" kern="1200">
          <a:solidFill>
            <a:srgbClr val="696767"/>
          </a:solidFill>
          <a:latin typeface="+mn-lt"/>
          <a:ea typeface="+mn-ea"/>
          <a:cs typeface="+mn-cs"/>
        </a:defRPr>
      </a:lvl2pPr>
      <a:lvl3pPr marL="401977" indent="-164448" algn="l" defTabSz="913584" rtl="0" eaLnBrk="1" latinLnBrk="0" hangingPunct="1">
        <a:spcBef>
          <a:spcPts val="300"/>
        </a:spcBef>
        <a:buClr>
          <a:srgbClr val="E20125"/>
        </a:buClr>
        <a:buSzPct val="100000"/>
        <a:buFont typeface="Verdana" panose="020B0604030504040204" pitchFamily="34" charset="0"/>
        <a:buChar char="‒"/>
        <a:defRPr sz="1200" kern="1200">
          <a:solidFill>
            <a:srgbClr val="696767"/>
          </a:solidFill>
          <a:latin typeface="+mn-lt"/>
          <a:ea typeface="+mn-ea"/>
          <a:cs typeface="+mn-cs"/>
        </a:defRPr>
      </a:lvl3pPr>
      <a:lvl4pPr marL="630360" indent="-164448" algn="l" defTabSz="913584" rtl="0" eaLnBrk="1" latinLnBrk="0" hangingPunct="1">
        <a:spcBef>
          <a:spcPts val="300"/>
        </a:spcBef>
        <a:buClr>
          <a:srgbClr val="E20125"/>
        </a:buClr>
        <a:buSzPct val="100000"/>
        <a:buFont typeface="Arial" panose="020B0604020202020204" pitchFamily="34" charset="0"/>
        <a:buChar char="•"/>
        <a:defRPr sz="1200" kern="1200">
          <a:solidFill>
            <a:srgbClr val="696767"/>
          </a:solidFill>
          <a:latin typeface="+mn-lt"/>
          <a:ea typeface="+mn-ea"/>
          <a:cs typeface="+mn-cs"/>
        </a:defRPr>
      </a:lvl4pPr>
      <a:lvl5pPr marL="858768" indent="-173592" algn="l" defTabSz="913584" rtl="0" eaLnBrk="1" latinLnBrk="0" hangingPunct="1">
        <a:spcBef>
          <a:spcPts val="300"/>
        </a:spcBef>
        <a:buClr>
          <a:srgbClr val="E20125"/>
        </a:buClr>
        <a:buSzPct val="100000"/>
        <a:buFont typeface="Courier New" panose="02070309020205020404" pitchFamily="49" charset="0"/>
        <a:buChar char="o"/>
        <a:defRPr sz="1200" kern="1200">
          <a:solidFill>
            <a:srgbClr val="696767"/>
          </a:solidFill>
          <a:latin typeface="+mn-lt"/>
          <a:ea typeface="+mn-ea"/>
          <a:cs typeface="+mn-cs"/>
        </a:defRPr>
      </a:lvl5pPr>
      <a:lvl6pPr marL="1096275" indent="-173592" algn="l" defTabSz="913584" rtl="0" eaLnBrk="1" latinLnBrk="0" hangingPunct="1">
        <a:spcBef>
          <a:spcPts val="300"/>
        </a:spcBef>
        <a:buClr>
          <a:srgbClr val="E20125"/>
        </a:buClr>
        <a:buFont typeface="Wingdings" pitchFamily="2" charset="2"/>
        <a:buChar char="§"/>
        <a:defRPr sz="1200" kern="1200">
          <a:solidFill>
            <a:srgbClr val="696767"/>
          </a:solidFill>
          <a:latin typeface="+mn-lt"/>
          <a:ea typeface="+mn-ea"/>
          <a:cs typeface="+mn-cs"/>
        </a:defRPr>
      </a:lvl6pPr>
      <a:lvl7pPr marL="1352112" indent="-164448" algn="l" defTabSz="91358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580472" indent="-164448" algn="l" defTabSz="91358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790638" indent="-164448" algn="l" defTabSz="91358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548640"/>
          </a:xfrm>
          <a:prstGeom prst="rect">
            <a:avLst/>
          </a:prstGeom>
        </p:spPr>
        <p:txBody>
          <a:bodyPr vert="horz" lIns="91368" tIns="45718" rIns="91368" bIns="45718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6352"/>
            <a:ext cx="8229600" cy="357984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 descr="RSA_NewLogo_Red_RG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9" y="6251033"/>
            <a:ext cx="900704" cy="42134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786" y="6285124"/>
            <a:ext cx="2125133" cy="264376"/>
            <a:chOff x="0" y="4182534"/>
            <a:chExt cx="3286494" cy="152400"/>
          </a:xfrm>
          <a:solidFill>
            <a:srgbClr val="E20125"/>
          </a:solidFill>
        </p:grpSpPr>
        <p:sp>
          <p:nvSpPr>
            <p:cNvPr id="14" name="Parallelogram 13"/>
            <p:cNvSpPr/>
            <p:nvPr userDrawn="1"/>
          </p:nvSpPr>
          <p:spPr>
            <a:xfrm>
              <a:off x="2472765" y="4182534"/>
              <a:ext cx="813729" cy="152400"/>
            </a:xfrm>
            <a:prstGeom prst="parallelogram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71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A90024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4182534"/>
              <a:ext cx="2704353" cy="152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71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A90024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167533" y="6251033"/>
            <a:ext cx="1003181" cy="276999"/>
          </a:xfrm>
          <a:prstGeom prst="rect">
            <a:avLst/>
          </a:prstGeom>
          <a:noFill/>
        </p:spPr>
        <p:txBody>
          <a:bodyPr wrap="square" lIns="91368" tIns="45718" rIns="91368" bIns="45718" rtlCol="0">
            <a:spAutoFit/>
          </a:bodyPr>
          <a:lstStyle/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7C06D45C-66E0-9849-B6F9-C841633C7A61}" type="slidenum">
              <a:rPr lang="en-US" sz="1200" smtClean="0">
                <a:solidFill>
                  <a:srgbClr val="565454"/>
                </a:solidFill>
                <a:latin typeface="Arial"/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200" dirty="0">
              <a:solidFill>
                <a:srgbClr val="565454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 bwMode="gray">
          <a:xfrm>
            <a:off x="144039" y="6648417"/>
            <a:ext cx="221214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srgbClr val="080808">
                    <a:lumMod val="50000"/>
                    <a:lumOff val="50000"/>
                  </a:srgbClr>
                </a:solidFill>
                <a:latin typeface="Arial"/>
              </a:rPr>
              <a:t>© Copyright 2016 EMC Corporation.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8660880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3584" rtl="0" eaLnBrk="1" latinLnBrk="0" hangingPunct="1">
        <a:spcBef>
          <a:spcPct val="0"/>
        </a:spcBef>
        <a:buNone/>
        <a:defRPr sz="2800" kern="1200" cap="all" baseline="0">
          <a:solidFill>
            <a:srgbClr val="EB2030"/>
          </a:solidFill>
          <a:latin typeface="+mj-lt"/>
          <a:ea typeface="+mj-ea"/>
          <a:cs typeface="+mj-cs"/>
        </a:defRPr>
      </a:lvl1pPr>
    </p:titleStyle>
    <p:bodyStyle>
      <a:lvl1pPr marL="172894" indent="-172894" algn="l" defTabSz="913584" rtl="0" eaLnBrk="1" latinLnBrk="0" hangingPunct="1">
        <a:spcBef>
          <a:spcPts val="800"/>
        </a:spcBef>
        <a:buSzPct val="100000"/>
        <a:buFontTx/>
        <a:buBlip>
          <a:blip r:embed="rId3"/>
        </a:buBlip>
        <a:defRPr sz="1200" b="1" kern="1200">
          <a:solidFill>
            <a:srgbClr val="696767"/>
          </a:solidFill>
          <a:latin typeface="+mn-lt"/>
          <a:ea typeface="+mn-ea"/>
          <a:cs typeface="+mn-cs"/>
        </a:defRPr>
      </a:lvl1pPr>
      <a:lvl2pPr marL="173592" indent="-173592" algn="l" defTabSz="913584" rtl="0" eaLnBrk="1" latinLnBrk="0" hangingPunct="1">
        <a:spcBef>
          <a:spcPts val="300"/>
        </a:spcBef>
        <a:buClr>
          <a:schemeClr val="accent2"/>
        </a:buClr>
        <a:buSzPct val="100000"/>
        <a:buFontTx/>
        <a:buBlip>
          <a:blip r:embed="rId3"/>
        </a:buBlip>
        <a:defRPr sz="1200" kern="1200">
          <a:solidFill>
            <a:srgbClr val="696767"/>
          </a:solidFill>
          <a:latin typeface="+mn-lt"/>
          <a:ea typeface="+mn-ea"/>
          <a:cs typeface="+mn-cs"/>
        </a:defRPr>
      </a:lvl2pPr>
      <a:lvl3pPr marL="401977" indent="-164448" algn="l" defTabSz="913584" rtl="0" eaLnBrk="1" latinLnBrk="0" hangingPunct="1">
        <a:spcBef>
          <a:spcPts val="300"/>
        </a:spcBef>
        <a:buClr>
          <a:srgbClr val="E20125"/>
        </a:buClr>
        <a:buSzPct val="100000"/>
        <a:buFont typeface="Verdana" panose="020B0604030504040204" pitchFamily="34" charset="0"/>
        <a:buChar char="‒"/>
        <a:defRPr sz="1200" kern="1200">
          <a:solidFill>
            <a:srgbClr val="696767"/>
          </a:solidFill>
          <a:latin typeface="+mn-lt"/>
          <a:ea typeface="+mn-ea"/>
          <a:cs typeface="+mn-cs"/>
        </a:defRPr>
      </a:lvl3pPr>
      <a:lvl4pPr marL="630360" indent="-164448" algn="l" defTabSz="913584" rtl="0" eaLnBrk="1" latinLnBrk="0" hangingPunct="1">
        <a:spcBef>
          <a:spcPts val="300"/>
        </a:spcBef>
        <a:buClr>
          <a:srgbClr val="E20125"/>
        </a:buClr>
        <a:buSzPct val="100000"/>
        <a:buFont typeface="Arial" panose="020B0604020202020204" pitchFamily="34" charset="0"/>
        <a:buChar char="•"/>
        <a:defRPr sz="1200" kern="1200">
          <a:solidFill>
            <a:srgbClr val="696767"/>
          </a:solidFill>
          <a:latin typeface="+mn-lt"/>
          <a:ea typeface="+mn-ea"/>
          <a:cs typeface="+mn-cs"/>
        </a:defRPr>
      </a:lvl4pPr>
      <a:lvl5pPr marL="858768" indent="-173592" algn="l" defTabSz="913584" rtl="0" eaLnBrk="1" latinLnBrk="0" hangingPunct="1">
        <a:spcBef>
          <a:spcPts val="300"/>
        </a:spcBef>
        <a:buClr>
          <a:srgbClr val="E20125"/>
        </a:buClr>
        <a:buSzPct val="100000"/>
        <a:buFont typeface="Courier New" panose="02070309020205020404" pitchFamily="49" charset="0"/>
        <a:buChar char="o"/>
        <a:defRPr sz="1200" kern="1200">
          <a:solidFill>
            <a:srgbClr val="696767"/>
          </a:solidFill>
          <a:latin typeface="+mn-lt"/>
          <a:ea typeface="+mn-ea"/>
          <a:cs typeface="+mn-cs"/>
        </a:defRPr>
      </a:lvl5pPr>
      <a:lvl6pPr marL="1096275" indent="-173592" algn="l" defTabSz="913584" rtl="0" eaLnBrk="1" latinLnBrk="0" hangingPunct="1">
        <a:spcBef>
          <a:spcPts val="300"/>
        </a:spcBef>
        <a:buClr>
          <a:srgbClr val="E20125"/>
        </a:buClr>
        <a:buFont typeface="Wingdings" pitchFamily="2" charset="2"/>
        <a:buChar char="§"/>
        <a:defRPr sz="1200" kern="1200">
          <a:solidFill>
            <a:srgbClr val="696767"/>
          </a:solidFill>
          <a:latin typeface="+mn-lt"/>
          <a:ea typeface="+mn-ea"/>
          <a:cs typeface="+mn-cs"/>
        </a:defRPr>
      </a:lvl6pPr>
      <a:lvl7pPr marL="1352112" indent="-164448" algn="l" defTabSz="91358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580472" indent="-164448" algn="l" defTabSz="91358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790638" indent="-164448" algn="l" defTabSz="91358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548640"/>
          </a:xfrm>
          <a:prstGeom prst="rect">
            <a:avLst/>
          </a:prstGeom>
        </p:spPr>
        <p:txBody>
          <a:bodyPr vert="horz" lIns="91368" tIns="45718" rIns="91368" bIns="45718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6352"/>
            <a:ext cx="8229600" cy="357984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 descr="RSA_NewLogo_Red_RG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9" y="6251021"/>
            <a:ext cx="900704" cy="42134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766" y="6285124"/>
            <a:ext cx="2125133" cy="264376"/>
            <a:chOff x="0" y="4182534"/>
            <a:chExt cx="3286494" cy="152400"/>
          </a:xfrm>
          <a:solidFill>
            <a:srgbClr val="E20125"/>
          </a:solidFill>
        </p:grpSpPr>
        <p:sp>
          <p:nvSpPr>
            <p:cNvPr id="14" name="Parallelogram 13"/>
            <p:cNvSpPr/>
            <p:nvPr userDrawn="1"/>
          </p:nvSpPr>
          <p:spPr>
            <a:xfrm>
              <a:off x="2472765" y="4182534"/>
              <a:ext cx="813729" cy="152400"/>
            </a:xfrm>
            <a:prstGeom prst="parallelogram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71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A90024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4182534"/>
              <a:ext cx="2704353" cy="152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71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A90024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167533" y="6251021"/>
            <a:ext cx="1003181" cy="276999"/>
          </a:xfrm>
          <a:prstGeom prst="rect">
            <a:avLst/>
          </a:prstGeom>
          <a:noFill/>
        </p:spPr>
        <p:txBody>
          <a:bodyPr wrap="square" lIns="91368" tIns="45718" rIns="91368" bIns="45718" rtlCol="0">
            <a:spAutoFit/>
          </a:bodyPr>
          <a:lstStyle/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7C06D45C-66E0-9849-B6F9-C841633C7A61}" type="slidenum">
              <a:rPr lang="en-US" sz="1200" smtClean="0">
                <a:solidFill>
                  <a:srgbClr val="565454"/>
                </a:solidFill>
                <a:latin typeface="Arial"/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200" dirty="0">
              <a:solidFill>
                <a:srgbClr val="565454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 bwMode="gray">
          <a:xfrm>
            <a:off x="144039" y="6648405"/>
            <a:ext cx="221214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srgbClr val="080808">
                    <a:lumMod val="50000"/>
                    <a:lumOff val="50000"/>
                  </a:srgbClr>
                </a:solidFill>
                <a:latin typeface="Arial"/>
              </a:rPr>
              <a:t>© Copyright 2016 EMC Corporation.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8660880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3584" rtl="0" eaLnBrk="1" latinLnBrk="0" hangingPunct="1">
        <a:spcBef>
          <a:spcPct val="0"/>
        </a:spcBef>
        <a:buNone/>
        <a:defRPr sz="2800" kern="1200" cap="all" baseline="0">
          <a:solidFill>
            <a:srgbClr val="EB2030"/>
          </a:solidFill>
          <a:latin typeface="+mj-lt"/>
          <a:ea typeface="+mj-ea"/>
          <a:cs typeface="+mj-cs"/>
        </a:defRPr>
      </a:lvl1pPr>
    </p:titleStyle>
    <p:bodyStyle>
      <a:lvl1pPr marL="172894" indent="-172894" algn="l" defTabSz="913584" rtl="0" eaLnBrk="1" latinLnBrk="0" hangingPunct="1">
        <a:spcBef>
          <a:spcPts val="800"/>
        </a:spcBef>
        <a:buSzPct val="100000"/>
        <a:buFontTx/>
        <a:buBlip>
          <a:blip r:embed="rId3"/>
        </a:buBlip>
        <a:defRPr sz="1200" b="1" kern="1200">
          <a:solidFill>
            <a:srgbClr val="696767"/>
          </a:solidFill>
          <a:latin typeface="+mn-lt"/>
          <a:ea typeface="+mn-ea"/>
          <a:cs typeface="+mn-cs"/>
        </a:defRPr>
      </a:lvl1pPr>
      <a:lvl2pPr marL="173592" indent="-173592" algn="l" defTabSz="913584" rtl="0" eaLnBrk="1" latinLnBrk="0" hangingPunct="1">
        <a:spcBef>
          <a:spcPts val="300"/>
        </a:spcBef>
        <a:buClr>
          <a:schemeClr val="accent2"/>
        </a:buClr>
        <a:buSzPct val="100000"/>
        <a:buFontTx/>
        <a:buBlip>
          <a:blip r:embed="rId3"/>
        </a:buBlip>
        <a:defRPr sz="1200" kern="1200">
          <a:solidFill>
            <a:srgbClr val="696767"/>
          </a:solidFill>
          <a:latin typeface="+mn-lt"/>
          <a:ea typeface="+mn-ea"/>
          <a:cs typeface="+mn-cs"/>
        </a:defRPr>
      </a:lvl2pPr>
      <a:lvl3pPr marL="401977" indent="-164448" algn="l" defTabSz="913584" rtl="0" eaLnBrk="1" latinLnBrk="0" hangingPunct="1">
        <a:spcBef>
          <a:spcPts val="300"/>
        </a:spcBef>
        <a:buClr>
          <a:srgbClr val="E20125"/>
        </a:buClr>
        <a:buSzPct val="100000"/>
        <a:buFont typeface="Verdana" panose="020B0604030504040204" pitchFamily="34" charset="0"/>
        <a:buChar char="‒"/>
        <a:defRPr sz="1200" kern="1200">
          <a:solidFill>
            <a:srgbClr val="696767"/>
          </a:solidFill>
          <a:latin typeface="+mn-lt"/>
          <a:ea typeface="+mn-ea"/>
          <a:cs typeface="+mn-cs"/>
        </a:defRPr>
      </a:lvl3pPr>
      <a:lvl4pPr marL="630360" indent="-164448" algn="l" defTabSz="913584" rtl="0" eaLnBrk="1" latinLnBrk="0" hangingPunct="1">
        <a:spcBef>
          <a:spcPts val="300"/>
        </a:spcBef>
        <a:buClr>
          <a:srgbClr val="E20125"/>
        </a:buClr>
        <a:buSzPct val="100000"/>
        <a:buFont typeface="Arial" panose="020B0604020202020204" pitchFamily="34" charset="0"/>
        <a:buChar char="•"/>
        <a:defRPr sz="1200" kern="1200">
          <a:solidFill>
            <a:srgbClr val="696767"/>
          </a:solidFill>
          <a:latin typeface="+mn-lt"/>
          <a:ea typeface="+mn-ea"/>
          <a:cs typeface="+mn-cs"/>
        </a:defRPr>
      </a:lvl4pPr>
      <a:lvl5pPr marL="858768" indent="-173592" algn="l" defTabSz="913584" rtl="0" eaLnBrk="1" latinLnBrk="0" hangingPunct="1">
        <a:spcBef>
          <a:spcPts val="300"/>
        </a:spcBef>
        <a:buClr>
          <a:srgbClr val="E20125"/>
        </a:buClr>
        <a:buSzPct val="100000"/>
        <a:buFont typeface="Courier New" panose="02070309020205020404" pitchFamily="49" charset="0"/>
        <a:buChar char="o"/>
        <a:defRPr sz="1200" kern="1200">
          <a:solidFill>
            <a:srgbClr val="696767"/>
          </a:solidFill>
          <a:latin typeface="+mn-lt"/>
          <a:ea typeface="+mn-ea"/>
          <a:cs typeface="+mn-cs"/>
        </a:defRPr>
      </a:lvl5pPr>
      <a:lvl6pPr marL="1096275" indent="-173592" algn="l" defTabSz="913584" rtl="0" eaLnBrk="1" latinLnBrk="0" hangingPunct="1">
        <a:spcBef>
          <a:spcPts val="300"/>
        </a:spcBef>
        <a:buClr>
          <a:srgbClr val="E20125"/>
        </a:buClr>
        <a:buFont typeface="Wingdings" pitchFamily="2" charset="2"/>
        <a:buChar char="§"/>
        <a:defRPr sz="1200" kern="1200">
          <a:solidFill>
            <a:srgbClr val="696767"/>
          </a:solidFill>
          <a:latin typeface="+mn-lt"/>
          <a:ea typeface="+mn-ea"/>
          <a:cs typeface="+mn-cs"/>
        </a:defRPr>
      </a:lvl6pPr>
      <a:lvl7pPr marL="1352112" indent="-164448" algn="l" defTabSz="91358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580472" indent="-164448" algn="l" defTabSz="91358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790638" indent="-164448" algn="l" defTabSz="91358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egular_Slid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2" y="365760"/>
            <a:ext cx="7520940" cy="548640"/>
          </a:xfrm>
          <a:prstGeom prst="rect">
            <a:avLst/>
          </a:prstGeom>
        </p:spPr>
        <p:txBody>
          <a:bodyPr vert="horz" lIns="91368" tIns="45718" rIns="91368" bIns="45718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2" y="1106332"/>
            <a:ext cx="7520940" cy="3579849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754" y="6285124"/>
            <a:ext cx="2125133" cy="264376"/>
            <a:chOff x="0" y="4182534"/>
            <a:chExt cx="3286494" cy="152400"/>
          </a:xfrm>
          <a:solidFill>
            <a:srgbClr val="E20125"/>
          </a:solidFill>
        </p:grpSpPr>
        <p:sp>
          <p:nvSpPr>
            <p:cNvPr id="6" name="Parallelogram 5"/>
            <p:cNvSpPr/>
            <p:nvPr userDrawn="1"/>
          </p:nvSpPr>
          <p:spPr>
            <a:xfrm>
              <a:off x="2472765" y="4182534"/>
              <a:ext cx="813729" cy="152400"/>
            </a:xfrm>
            <a:prstGeom prst="parallelogram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71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A90024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0" y="4182534"/>
              <a:ext cx="2704353" cy="152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71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A90024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167533" y="6251013"/>
            <a:ext cx="1003181" cy="276999"/>
          </a:xfrm>
          <a:prstGeom prst="rect">
            <a:avLst/>
          </a:prstGeom>
          <a:noFill/>
        </p:spPr>
        <p:txBody>
          <a:bodyPr wrap="square" lIns="91368" tIns="45718" rIns="91368" bIns="45718" rtlCol="0">
            <a:spAutoFit/>
          </a:bodyPr>
          <a:lstStyle/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7C06D45C-66E0-9849-B6F9-C841633C7A61}" type="slidenum">
              <a:rPr lang="en-US" sz="1200" smtClean="0">
                <a:solidFill>
                  <a:prstClr val="white"/>
                </a:solidFill>
                <a:latin typeface="Arial"/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2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59267" y="6222967"/>
            <a:ext cx="2057400" cy="274320"/>
          </a:xfrm>
          <a:prstGeom prst="rect">
            <a:avLst/>
          </a:prstGeom>
        </p:spPr>
        <p:txBody>
          <a:bodyPr lIns="91368" tIns="45718" rIns="91368" bIns="45718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latin typeface="Arial"/>
              </a:rPr>
              <a:t>Footer</a:t>
            </a:r>
            <a:endParaRPr lang="en-US" dirty="0">
              <a:latin typeface="Arial"/>
            </a:endParaRPr>
          </a:p>
        </p:txBody>
      </p:sp>
      <p:pic>
        <p:nvPicPr>
          <p:cNvPr id="4" name="Picture 3" descr="RSA_NewLogo_Red_RG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9" y="6251013"/>
            <a:ext cx="900704" cy="4213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3584" rtl="0" eaLnBrk="1" latinLnBrk="0" hangingPunct="1">
        <a:spcBef>
          <a:spcPct val="0"/>
        </a:spcBef>
        <a:buNone/>
        <a:defRPr sz="2800" kern="1200" cap="all" baseline="0">
          <a:solidFill>
            <a:srgbClr val="EB2030"/>
          </a:solidFill>
          <a:latin typeface="+mj-lt"/>
          <a:ea typeface="+mj-ea"/>
          <a:cs typeface="+mj-cs"/>
        </a:defRPr>
      </a:lvl1pPr>
    </p:titleStyle>
    <p:bodyStyle>
      <a:lvl1pPr marL="342610" indent="-342610" algn="l" defTabSz="913584" rtl="0" eaLnBrk="1" latinLnBrk="0" hangingPunct="1">
        <a:spcBef>
          <a:spcPts val="800"/>
        </a:spcBef>
        <a:buSzPct val="100000"/>
        <a:buFontTx/>
        <a:buBlip>
          <a:blip r:embed="rId4"/>
        </a:buBlip>
        <a:defRPr sz="1200" b="1" kern="1200">
          <a:solidFill>
            <a:srgbClr val="FFFFFF"/>
          </a:solidFill>
          <a:latin typeface="+mn-lt"/>
          <a:ea typeface="+mn-ea"/>
          <a:cs typeface="+mn-cs"/>
        </a:defRPr>
      </a:lvl1pPr>
      <a:lvl2pPr marL="173592" indent="-173592" algn="l" defTabSz="913584" rtl="0" eaLnBrk="1" latinLnBrk="0" hangingPunct="1">
        <a:spcBef>
          <a:spcPts val="300"/>
        </a:spcBef>
        <a:buClr>
          <a:schemeClr val="accent2"/>
        </a:buClr>
        <a:buSzPct val="100000"/>
        <a:buFontTx/>
        <a:buBlip>
          <a:blip r:embed="rId4"/>
        </a:buBlip>
        <a:defRPr sz="1200" kern="1200">
          <a:solidFill>
            <a:srgbClr val="FFFFFF"/>
          </a:solidFill>
          <a:latin typeface="+mn-lt"/>
          <a:ea typeface="+mn-ea"/>
          <a:cs typeface="+mn-cs"/>
        </a:defRPr>
      </a:lvl2pPr>
      <a:lvl3pPr marL="401977" indent="-164448" algn="l" defTabSz="913584" rtl="0" eaLnBrk="1" latinLnBrk="0" hangingPunct="1">
        <a:spcBef>
          <a:spcPts val="300"/>
        </a:spcBef>
        <a:buClr>
          <a:srgbClr val="E20125"/>
        </a:buClr>
        <a:buSzPct val="100000"/>
        <a:buFontTx/>
        <a:buBlip>
          <a:blip r:embed="rId4"/>
        </a:buBlip>
        <a:defRPr sz="1200" kern="1200">
          <a:solidFill>
            <a:srgbClr val="FFFFFF"/>
          </a:solidFill>
          <a:latin typeface="+mn-lt"/>
          <a:ea typeface="+mn-ea"/>
          <a:cs typeface="+mn-cs"/>
        </a:defRPr>
      </a:lvl3pPr>
      <a:lvl4pPr marL="630360" indent="-164448" algn="l" defTabSz="913584" rtl="0" eaLnBrk="1" latinLnBrk="0" hangingPunct="1">
        <a:spcBef>
          <a:spcPts val="300"/>
        </a:spcBef>
        <a:buClr>
          <a:schemeClr val="accent2"/>
        </a:buClr>
        <a:buSzPct val="100000"/>
        <a:buFontTx/>
        <a:buBlip>
          <a:blip r:embed="rId4"/>
        </a:buBlip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858768" indent="-173592" algn="l" defTabSz="913584" rtl="0" eaLnBrk="1" latinLnBrk="0" hangingPunct="1">
        <a:spcBef>
          <a:spcPts val="300"/>
        </a:spcBef>
        <a:buClr>
          <a:schemeClr val="accent2"/>
        </a:buClr>
        <a:buSzPct val="100000"/>
        <a:buFontTx/>
        <a:buBlip>
          <a:blip r:embed="rId4"/>
        </a:buBlip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1096275" indent="-173592" algn="l" defTabSz="91358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352112" indent="-164448" algn="l" defTabSz="91358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580472" indent="-164448" algn="l" defTabSz="91358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790638" indent="-164448" algn="l" defTabSz="91358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624" y="214752"/>
            <a:ext cx="8722895" cy="1072901"/>
          </a:xfrm>
          <a:prstGeom prst="rect">
            <a:avLst/>
          </a:prstGeom>
        </p:spPr>
        <p:txBody>
          <a:bodyPr vert="horz" lIns="91368" tIns="45718" rIns="91368" bIns="45718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553" y="1446760"/>
            <a:ext cx="8714720" cy="4529015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184232"/>
            <a:ext cx="9144000" cy="673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718" rIns="91368" bIns="45718" rtlCol="0" anchor="ctr"/>
          <a:lstStyle/>
          <a:p>
            <a:pPr algn="ctr" defTabSz="456771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279" y="6338395"/>
            <a:ext cx="1237095" cy="36544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868" y="6343280"/>
            <a:ext cx="511343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500" b="1">
                <a:solidFill>
                  <a:schemeClr val="bg1"/>
                </a:solidFill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1D6847D1-4840-4ABD-A8C5-6834EFACE218}" type="slidenum">
              <a:rPr lang="en-US" smtClean="0">
                <a:solidFill>
                  <a:prstClr val="white"/>
                </a:solidFill>
                <a:latin typeface="Arial"/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5650" y="6390417"/>
            <a:ext cx="2231701" cy="276999"/>
          </a:xfrm>
          <a:prstGeom prst="rect">
            <a:avLst/>
          </a:prstGeom>
        </p:spPr>
        <p:txBody>
          <a:bodyPr vert="horz" lIns="91368" tIns="45718" rIns="91368" bIns="45718" rtlCol="0" anchor="ctr"/>
          <a:lstStyle/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white"/>
                </a:solidFill>
                <a:latin typeface="Arial"/>
              </a:rPr>
              <a:t>Copyright 2016 RiskLens, Inc.</a:t>
            </a:r>
          </a:p>
        </p:txBody>
      </p:sp>
    </p:spTree>
    <p:extLst>
      <p:ext uri="{BB962C8B-B14F-4D97-AF65-F5344CB8AC3E}">
        <p14:creationId xmlns:p14="http://schemas.microsoft.com/office/powerpoint/2010/main" val="265524436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3584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8639" indent="-288639" algn="l" defTabSz="913584" rtl="0" eaLnBrk="1" latinLnBrk="0" hangingPunct="1"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624" y="214752"/>
            <a:ext cx="8722895" cy="1072901"/>
          </a:xfrm>
          <a:prstGeom prst="rect">
            <a:avLst/>
          </a:prstGeom>
        </p:spPr>
        <p:txBody>
          <a:bodyPr vert="horz" lIns="91368" tIns="45718" rIns="91368" bIns="45718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553" y="1446760"/>
            <a:ext cx="8714720" cy="4529015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184232"/>
            <a:ext cx="9144000" cy="673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718" rIns="91368" bIns="45718" rtlCol="0" anchor="ctr"/>
          <a:lstStyle/>
          <a:p>
            <a:pPr algn="ctr" defTabSz="456771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279" y="6338395"/>
            <a:ext cx="1237095" cy="36544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868" y="6343280"/>
            <a:ext cx="511343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500" b="1">
                <a:solidFill>
                  <a:schemeClr val="bg1"/>
                </a:solidFill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1D6847D1-4840-4ABD-A8C5-6834EFACE218}" type="slidenum">
              <a:rPr lang="en-US" smtClean="0">
                <a:solidFill>
                  <a:prstClr val="white"/>
                </a:solidFill>
                <a:latin typeface="Arial"/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5650" y="6390417"/>
            <a:ext cx="2231701" cy="276999"/>
          </a:xfrm>
          <a:prstGeom prst="rect">
            <a:avLst/>
          </a:prstGeom>
        </p:spPr>
        <p:txBody>
          <a:bodyPr vert="horz" lIns="91368" tIns="45718" rIns="91368" bIns="45718" rtlCol="0" anchor="ctr"/>
          <a:lstStyle/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white"/>
                </a:solidFill>
                <a:latin typeface="Arial"/>
              </a:rPr>
              <a:t>Copyright 2016 RiskLens, Inc.</a:t>
            </a:r>
          </a:p>
        </p:txBody>
      </p:sp>
    </p:spTree>
    <p:extLst>
      <p:ext uri="{BB962C8B-B14F-4D97-AF65-F5344CB8AC3E}">
        <p14:creationId xmlns:p14="http://schemas.microsoft.com/office/powerpoint/2010/main" val="265524436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3584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8639" indent="-288639" algn="l" defTabSz="913584" rtl="0" eaLnBrk="1" latinLnBrk="0" hangingPunct="1"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624" y="214752"/>
            <a:ext cx="8722895" cy="1072901"/>
          </a:xfrm>
          <a:prstGeom prst="rect">
            <a:avLst/>
          </a:prstGeom>
        </p:spPr>
        <p:txBody>
          <a:bodyPr vert="horz" lIns="91368" tIns="45718" rIns="91368" bIns="45718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553" y="1446760"/>
            <a:ext cx="8714720" cy="4529015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184232"/>
            <a:ext cx="9144000" cy="673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718" rIns="91368" bIns="45718" rtlCol="0" anchor="ctr"/>
          <a:lstStyle/>
          <a:p>
            <a:pPr algn="ctr" defTabSz="456771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279" y="6338395"/>
            <a:ext cx="1237095" cy="36544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868" y="6343280"/>
            <a:ext cx="511343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500" b="1">
                <a:solidFill>
                  <a:schemeClr val="bg1"/>
                </a:solidFill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1D6847D1-4840-4ABD-A8C5-6834EFACE218}" type="slidenum">
              <a:rPr lang="en-US" smtClean="0">
                <a:solidFill>
                  <a:prstClr val="white"/>
                </a:solidFill>
                <a:latin typeface="Arial"/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5650" y="6390417"/>
            <a:ext cx="2231701" cy="276999"/>
          </a:xfrm>
          <a:prstGeom prst="rect">
            <a:avLst/>
          </a:prstGeom>
        </p:spPr>
        <p:txBody>
          <a:bodyPr vert="horz" lIns="91368" tIns="45718" rIns="91368" bIns="45718" rtlCol="0" anchor="ctr"/>
          <a:lstStyle/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white"/>
                </a:solidFill>
                <a:latin typeface="Arial"/>
              </a:rPr>
              <a:t>Copyright 2016 RiskLens, Inc.</a:t>
            </a:r>
          </a:p>
        </p:txBody>
      </p:sp>
    </p:spTree>
    <p:extLst>
      <p:ext uri="{BB962C8B-B14F-4D97-AF65-F5344CB8AC3E}">
        <p14:creationId xmlns:p14="http://schemas.microsoft.com/office/powerpoint/2010/main" val="265524436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3584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8639" indent="-288639" algn="l" defTabSz="913584" rtl="0" eaLnBrk="1" latinLnBrk="0" hangingPunct="1"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624" y="214752"/>
            <a:ext cx="8722895" cy="1072901"/>
          </a:xfrm>
          <a:prstGeom prst="rect">
            <a:avLst/>
          </a:prstGeom>
        </p:spPr>
        <p:txBody>
          <a:bodyPr vert="horz" lIns="91368" tIns="45718" rIns="91368" bIns="45718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553" y="1446760"/>
            <a:ext cx="8714720" cy="4529015"/>
          </a:xfrm>
          <a:prstGeom prst="rect">
            <a:avLst/>
          </a:prstGeom>
        </p:spPr>
        <p:txBody>
          <a:bodyPr vert="horz" lIns="91368" tIns="45718" rIns="91368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184232"/>
            <a:ext cx="9144000" cy="673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718" rIns="91368" bIns="45718" rtlCol="0" anchor="ctr"/>
          <a:lstStyle/>
          <a:p>
            <a:pPr algn="ctr" defTabSz="456771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279" y="6338395"/>
            <a:ext cx="1237095" cy="36544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868" y="6343280"/>
            <a:ext cx="511343" cy="365125"/>
          </a:xfrm>
          <a:prstGeom prst="rect">
            <a:avLst/>
          </a:prstGeom>
        </p:spPr>
        <p:txBody>
          <a:bodyPr vert="horz" lIns="91368" tIns="45718" rIns="91368" bIns="45718" rtlCol="0" anchor="ctr"/>
          <a:lstStyle>
            <a:lvl1pPr algn="l">
              <a:defRPr sz="1500" b="1">
                <a:solidFill>
                  <a:schemeClr val="bg1"/>
                </a:solidFill>
              </a:defRPr>
            </a:lvl1pPr>
          </a:lstStyle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fld id="{1D6847D1-4840-4ABD-A8C5-6834EFACE218}" type="slidenum">
              <a:rPr lang="en-US" smtClean="0">
                <a:solidFill>
                  <a:prstClr val="white"/>
                </a:solidFill>
                <a:latin typeface="Arial"/>
              </a:rPr>
              <a:pPr defTabSz="4567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5650" y="6390417"/>
            <a:ext cx="2231701" cy="276999"/>
          </a:xfrm>
          <a:prstGeom prst="rect">
            <a:avLst/>
          </a:prstGeom>
        </p:spPr>
        <p:txBody>
          <a:bodyPr vert="horz" lIns="91368" tIns="45718" rIns="91368" bIns="45718" rtlCol="0" anchor="ctr"/>
          <a:lstStyle/>
          <a:p>
            <a:pPr defTabSz="456771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white"/>
                </a:solidFill>
                <a:latin typeface="Arial"/>
              </a:rPr>
              <a:t>Copyright 2016 RiskLens, Inc.</a:t>
            </a:r>
          </a:p>
        </p:txBody>
      </p:sp>
    </p:spTree>
    <p:extLst>
      <p:ext uri="{BB962C8B-B14F-4D97-AF65-F5344CB8AC3E}">
        <p14:creationId xmlns:p14="http://schemas.microsoft.com/office/powerpoint/2010/main" val="265524436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3584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8639" indent="-288639" algn="l" defTabSz="913584" rtl="0" eaLnBrk="1" latinLnBrk="0" hangingPunct="1"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279" indent="-285510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ccoe.nist.gov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hyperlink" Target="https://public.govdelivery.com/accounts/USNIST/subscriber/new" TargetMode="External"/><Relationship Id="rId7" Type="http://schemas.openxmlformats.org/officeDocument/2006/relationships/hyperlink" Target="mailto:nccoe@nist.gov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nccoe.nist.gov/about_the_center/coi" TargetMode="External"/><Relationship Id="rId5" Type="http://schemas.openxmlformats.org/officeDocument/2006/relationships/hyperlink" Target="https://nccoe.nist.gov/events" TargetMode="External"/><Relationship Id="rId4" Type="http://schemas.openxmlformats.org/officeDocument/2006/relationships/hyperlink" Target="https://nccoe.nist.gov/projects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26" Type="http://schemas.openxmlformats.org/officeDocument/2006/relationships/image" Target="../media/image79.jpeg"/><Relationship Id="rId39" Type="http://schemas.openxmlformats.org/officeDocument/2006/relationships/image" Target="../media/image92.jpeg"/><Relationship Id="rId3" Type="http://schemas.openxmlformats.org/officeDocument/2006/relationships/image" Target="../media/image56.png"/><Relationship Id="rId21" Type="http://schemas.openxmlformats.org/officeDocument/2006/relationships/image" Target="../media/image74.png"/><Relationship Id="rId34" Type="http://schemas.openxmlformats.org/officeDocument/2006/relationships/image" Target="../media/image87.png"/><Relationship Id="rId42" Type="http://schemas.openxmlformats.org/officeDocument/2006/relationships/image" Target="../media/image95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5" Type="http://schemas.openxmlformats.org/officeDocument/2006/relationships/image" Target="../media/image78.png"/><Relationship Id="rId33" Type="http://schemas.openxmlformats.org/officeDocument/2006/relationships/image" Target="../media/image86.png"/><Relationship Id="rId38" Type="http://schemas.openxmlformats.org/officeDocument/2006/relationships/image" Target="../media/image91.jpe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69.jpeg"/><Relationship Id="rId20" Type="http://schemas.openxmlformats.org/officeDocument/2006/relationships/image" Target="../media/image73.png"/><Relationship Id="rId29" Type="http://schemas.openxmlformats.org/officeDocument/2006/relationships/image" Target="../media/image82.png"/><Relationship Id="rId41" Type="http://schemas.openxmlformats.org/officeDocument/2006/relationships/image" Target="../media/image9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24" Type="http://schemas.openxmlformats.org/officeDocument/2006/relationships/image" Target="../media/image77.png"/><Relationship Id="rId32" Type="http://schemas.openxmlformats.org/officeDocument/2006/relationships/image" Target="../media/image85.png"/><Relationship Id="rId37" Type="http://schemas.openxmlformats.org/officeDocument/2006/relationships/image" Target="../media/image90.jpeg"/><Relationship Id="rId40" Type="http://schemas.openxmlformats.org/officeDocument/2006/relationships/image" Target="../media/image93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23" Type="http://schemas.openxmlformats.org/officeDocument/2006/relationships/image" Target="../media/image76.png"/><Relationship Id="rId28" Type="http://schemas.openxmlformats.org/officeDocument/2006/relationships/image" Target="../media/image81.png"/><Relationship Id="rId36" Type="http://schemas.openxmlformats.org/officeDocument/2006/relationships/image" Target="../media/image89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31" Type="http://schemas.openxmlformats.org/officeDocument/2006/relationships/image" Target="../media/image84.jpe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Relationship Id="rId22" Type="http://schemas.openxmlformats.org/officeDocument/2006/relationships/image" Target="../media/image75.png"/><Relationship Id="rId27" Type="http://schemas.openxmlformats.org/officeDocument/2006/relationships/image" Target="../media/image80.png"/><Relationship Id="rId30" Type="http://schemas.openxmlformats.org/officeDocument/2006/relationships/image" Target="../media/image83.jpeg"/><Relationship Id="rId35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12" Type="http://schemas.openxmlformats.org/officeDocument/2006/relationships/image" Target="../media/image10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9.jpeg"/><Relationship Id="rId11" Type="http://schemas.openxmlformats.org/officeDocument/2006/relationships/image" Target="../media/image104.png"/><Relationship Id="rId5" Type="http://schemas.openxmlformats.org/officeDocument/2006/relationships/image" Target="../media/image98.jpeg"/><Relationship Id="rId10" Type="http://schemas.openxmlformats.org/officeDocument/2006/relationships/image" Target="../media/image103.jpeg"/><Relationship Id="rId4" Type="http://schemas.openxmlformats.org/officeDocument/2006/relationships/image" Target="../media/image97.jpeg"/><Relationship Id="rId9" Type="http://schemas.openxmlformats.org/officeDocument/2006/relationships/image" Target="../media/image10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gif"/><Relationship Id="rId13" Type="http://schemas.openxmlformats.org/officeDocument/2006/relationships/image" Target="../media/image116.jpe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9.jpg"/><Relationship Id="rId11" Type="http://schemas.openxmlformats.org/officeDocument/2006/relationships/image" Target="../media/image114.gif"/><Relationship Id="rId5" Type="http://schemas.openxmlformats.org/officeDocument/2006/relationships/image" Target="../media/image108.png"/><Relationship Id="rId15" Type="http://schemas.openxmlformats.org/officeDocument/2006/relationships/image" Target="../media/image118.jp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7.pn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4.png"/><Relationship Id="rId5" Type="http://schemas.openxmlformats.org/officeDocument/2006/relationships/image" Target="../media/image123.jpg"/><Relationship Id="rId4" Type="http://schemas.openxmlformats.org/officeDocument/2006/relationships/image" Target="../media/image1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4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4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timothy.watson@vita.virginia.gov" TargetMode="External"/><Relationship Id="rId2" Type="http://schemas.openxmlformats.org/officeDocument/2006/relationships/hyperlink" Target="mailto:mark.mccreary@vita.virginia.gov" TargetMode="External"/><Relationship Id="rId1" Type="http://schemas.openxmlformats.org/officeDocument/2006/relationships/slideLayout" Target="../slideLayouts/slideLayout46.xml"/><Relationship Id="rId5" Type="http://schemas.openxmlformats.org/officeDocument/2006/relationships/hyperlink" Target="mailto:natthachai.chusing@vita.virginia.gov" TargetMode="External"/><Relationship Id="rId4" Type="http://schemas.openxmlformats.org/officeDocument/2006/relationships/hyperlink" Target="mailto:matthew.steinbach@vita.virginia.gov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4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2.wdp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0" y="0"/>
            <a:ext cx="914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66" tIns="45070" rIns="90066" bIns="45070" anchor="ctr"/>
          <a:lstStyle/>
          <a:p>
            <a:endParaRPr lang="en-US" dirty="0"/>
          </a:p>
        </p:txBody>
      </p:sp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66AE20"/>
          </a:solidFill>
          <a:ln w="9525">
            <a:noFill/>
            <a:miter lim="800000"/>
            <a:headEnd/>
            <a:tailEnd/>
          </a:ln>
        </p:spPr>
        <p:txBody>
          <a:bodyPr wrap="none" lIns="90066" tIns="45070" rIns="90066" bIns="45070" anchor="ctr"/>
          <a:lstStyle/>
          <a:p>
            <a:endParaRPr lang="en-US" dirty="0"/>
          </a:p>
        </p:txBody>
      </p:sp>
      <p:pic>
        <p:nvPicPr>
          <p:cNvPr id="230404" name="Picture 4" descr="bigState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43052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0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45664" y="1654549"/>
            <a:ext cx="8441140" cy="3415553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Welcome and Opening Remarks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Michael Watson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-1" y="5544952"/>
            <a:ext cx="8848165" cy="698445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December 5, </a:t>
            </a:r>
            <a:r>
              <a:rPr lang="en-US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230407" name="Rectangle 7"/>
          <p:cNvSpPr>
            <a:spLocks noChangeArrowheads="1"/>
          </p:cNvSpPr>
          <p:nvPr/>
        </p:nvSpPr>
        <p:spPr bwMode="auto">
          <a:xfrm>
            <a:off x="0" y="1"/>
            <a:ext cx="9144000" cy="152400"/>
          </a:xfrm>
          <a:prstGeom prst="rect">
            <a:avLst/>
          </a:prstGeom>
          <a:solidFill>
            <a:srgbClr val="66AE20"/>
          </a:solidFill>
          <a:ln w="9525">
            <a:noFill/>
            <a:miter lim="800000"/>
            <a:headEnd/>
            <a:tailEnd/>
          </a:ln>
        </p:spPr>
        <p:txBody>
          <a:bodyPr wrap="none" lIns="90066" tIns="45070" rIns="90066" bIns="45070" anchor="ctr"/>
          <a:lstStyle/>
          <a:p>
            <a:endParaRPr lang="en-US" dirty="0"/>
          </a:p>
        </p:txBody>
      </p:sp>
      <p:sp>
        <p:nvSpPr>
          <p:cNvPr id="230408" name="Text Box 8"/>
          <p:cNvSpPr txBox="1">
            <a:spLocks noChangeArrowheads="1"/>
          </p:cNvSpPr>
          <p:nvPr/>
        </p:nvSpPr>
        <p:spPr bwMode="auto">
          <a:xfrm>
            <a:off x="457203" y="6446118"/>
            <a:ext cx="2209800" cy="3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66" tIns="45070" rIns="90066" bIns="4507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www.vita.virginia.gov</a:t>
            </a:r>
          </a:p>
        </p:txBody>
      </p:sp>
      <p:sp>
        <p:nvSpPr>
          <p:cNvPr id="230409" name="Rectangle 9"/>
          <p:cNvSpPr>
            <a:spLocks noChangeArrowheads="1"/>
          </p:cNvSpPr>
          <p:nvPr/>
        </p:nvSpPr>
        <p:spPr bwMode="auto">
          <a:xfrm>
            <a:off x="8534404" y="6573839"/>
            <a:ext cx="204788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66" tIns="45070" rIns="90066" bIns="45070" anchor="ctr"/>
          <a:lstStyle/>
          <a:p>
            <a:pPr algn="ctr"/>
            <a:fld id="{92365D30-FE3A-4DEF-8CD9-4EF2F980C897}" type="slidenum">
              <a:rPr lang="en-US" sz="1100">
                <a:solidFill>
                  <a:schemeClr val="bg1"/>
                </a:solidFill>
              </a:rPr>
              <a:pPr algn="ctr"/>
              <a:t>1</a:t>
            </a:fld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230410" name="Picture 10" descr="seethrough name"/>
          <p:cNvPicPr>
            <a:picLocks noChangeAspect="1" noChangeArrowheads="1"/>
          </p:cNvPicPr>
          <p:nvPr/>
        </p:nvPicPr>
        <p:blipFill>
          <a:blip r:embed="rId4" cstate="print"/>
          <a:srcRect l="11465" t="85471"/>
          <a:stretch>
            <a:fillRect/>
          </a:stretch>
        </p:blipFill>
        <p:spPr bwMode="auto">
          <a:xfrm>
            <a:off x="2895668" y="1147108"/>
            <a:ext cx="4629151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11" name="Picture 11" descr="VITA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845" y="609600"/>
            <a:ext cx="237966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12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7CE"/>
              </a:clrFrom>
              <a:clrTo>
                <a:srgbClr val="FFF7CE">
                  <a:alpha val="0"/>
                </a:srgbClr>
              </a:clrTo>
            </a:clrChange>
            <a:lum contrast="6000"/>
          </a:blip>
          <a:srcRect/>
          <a:stretch>
            <a:fillRect/>
          </a:stretch>
        </p:blipFill>
        <p:spPr bwMode="auto">
          <a:xfrm>
            <a:off x="8233274" y="304800"/>
            <a:ext cx="530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071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Engagement &amp; Business Model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24397" y="3561255"/>
            <a:ext cx="1647335" cy="221599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kern="0" cap="all" dirty="0">
                <a:solidFill>
                  <a:srgbClr val="4F8CBD"/>
                </a:solidFill>
                <a:ea typeface="Arial" charset="0"/>
                <a:cs typeface="Arial" charset="0"/>
              </a:rPr>
              <a:t>Outcome: </a:t>
            </a:r>
            <a:br>
              <a:rPr lang="en-US" b="1" kern="0" cap="all" dirty="0">
                <a:solidFill>
                  <a:srgbClr val="4F8CBD"/>
                </a:solidFill>
                <a:ea typeface="Arial" charset="0"/>
                <a:cs typeface="Arial" charset="0"/>
              </a:rPr>
            </a:br>
            <a:r>
              <a:rPr lang="en-US" kern="0" dirty="0">
                <a:solidFill>
                  <a:srgbClr val="4F8CBD"/>
                </a:solidFill>
                <a:ea typeface="Arial" charset="0"/>
                <a:cs typeface="Arial" charset="0"/>
              </a:rPr>
              <a:t>Define a scope of work with industry to solve a pressing cybersecurity challenge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671037" y="3560742"/>
            <a:ext cx="2104347" cy="24929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kern="0" cap="all" dirty="0">
                <a:solidFill>
                  <a:srgbClr val="E79824"/>
                </a:solidFill>
                <a:ea typeface="Arial" charset="0"/>
                <a:cs typeface="Arial" charset="0"/>
              </a:rPr>
              <a:t>Outcome: </a:t>
            </a:r>
            <a:br>
              <a:rPr lang="en-US" b="1" kern="0" cap="all" dirty="0">
                <a:solidFill>
                  <a:srgbClr val="E79824"/>
                </a:solidFill>
                <a:ea typeface="Arial" charset="0"/>
                <a:cs typeface="Arial" charset="0"/>
              </a:rPr>
            </a:br>
            <a:r>
              <a:rPr lang="en-US" kern="0" dirty="0">
                <a:solidFill>
                  <a:srgbClr val="E79824"/>
                </a:solidFill>
                <a:ea typeface="Arial" charset="0"/>
                <a:cs typeface="Arial" charset="0"/>
              </a:rPr>
              <a:t>Assemble teams of industry orgs, govt agencies, and academic institutions to address all aspects of the cybersecurity challenge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294693" y="3291612"/>
            <a:ext cx="1444050" cy="30469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kern="0" cap="all" dirty="0">
                <a:solidFill>
                  <a:srgbClr val="58595B"/>
                </a:solidFill>
                <a:ea typeface="Arial" charset="0"/>
                <a:cs typeface="Arial" charset="0"/>
              </a:rPr>
              <a:t>Outcome: </a:t>
            </a:r>
            <a:br>
              <a:rPr lang="en-US" b="1" kern="0" cap="all" dirty="0">
                <a:solidFill>
                  <a:srgbClr val="58595B"/>
                </a:solidFill>
                <a:ea typeface="Arial" charset="0"/>
                <a:cs typeface="Arial" charset="0"/>
              </a:rPr>
            </a:br>
            <a:r>
              <a:rPr lang="en-US" kern="0" dirty="0">
                <a:solidFill>
                  <a:srgbClr val="000000">
                    <a:lumMod val="65000"/>
                    <a:lumOff val="35000"/>
                  </a:srgbClr>
                </a:solidFill>
                <a:ea typeface="Arial" charset="0"/>
                <a:cs typeface="Arial" charset="0"/>
              </a:rPr>
              <a:t>Build a practical, usable, repeatable implementation </a:t>
            </a:r>
            <a:br>
              <a:rPr lang="en-US" kern="0" dirty="0">
                <a:solidFill>
                  <a:srgbClr val="000000">
                    <a:lumMod val="65000"/>
                    <a:lumOff val="35000"/>
                  </a:srgbClr>
                </a:solidFill>
                <a:ea typeface="Arial" charset="0"/>
                <a:cs typeface="Arial" charset="0"/>
              </a:rPr>
            </a:br>
            <a:r>
              <a:rPr lang="en-US" kern="0" dirty="0">
                <a:solidFill>
                  <a:srgbClr val="000000">
                    <a:lumMod val="65000"/>
                    <a:lumOff val="35000"/>
                  </a:srgbClr>
                </a:solidFill>
                <a:ea typeface="Arial" charset="0"/>
                <a:cs typeface="Arial" charset="0"/>
              </a:rPr>
              <a:t>to address the cybersecurity challenge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258051" y="3707368"/>
            <a:ext cx="1514474" cy="19389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kern="0" cap="all" dirty="0">
                <a:solidFill>
                  <a:srgbClr val="7927A8"/>
                </a:solidFill>
                <a:ea typeface="Arial" charset="0"/>
                <a:cs typeface="Arial" charset="0"/>
              </a:rPr>
              <a:t>Outcome: </a:t>
            </a:r>
            <a:br>
              <a:rPr lang="en-US" b="1" kern="0" cap="all" dirty="0">
                <a:solidFill>
                  <a:srgbClr val="7927A8"/>
                </a:solidFill>
                <a:ea typeface="Arial" charset="0"/>
                <a:cs typeface="Arial" charset="0"/>
              </a:rPr>
            </a:br>
            <a:r>
              <a:rPr lang="en-US" kern="0" dirty="0">
                <a:solidFill>
                  <a:srgbClr val="7927A8"/>
                </a:solidFill>
                <a:ea typeface="Arial" charset="0"/>
                <a:cs typeface="Arial" charset="0"/>
              </a:rPr>
              <a:t>Advocate adoption of the example implementation using the practice guide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711150" y="2352776"/>
            <a:ext cx="754380" cy="947342"/>
            <a:chOff x="2673351" y="1114425"/>
            <a:chExt cx="365125" cy="344488"/>
          </a:xfrm>
          <a:solidFill>
            <a:srgbClr val="E79824"/>
          </a:solidFill>
        </p:grpSpPr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2936876" y="1270000"/>
              <a:ext cx="76200" cy="98425"/>
            </a:xfrm>
            <a:custGeom>
              <a:avLst/>
              <a:gdLst>
                <a:gd name="T0" fmla="*/ 4 w 24"/>
                <a:gd name="T1" fmla="*/ 22 h 31"/>
                <a:gd name="T2" fmla="*/ 12 w 24"/>
                <a:gd name="T3" fmla="*/ 31 h 31"/>
                <a:gd name="T4" fmla="*/ 21 w 24"/>
                <a:gd name="T5" fmla="*/ 22 h 31"/>
                <a:gd name="T6" fmla="*/ 22 w 24"/>
                <a:gd name="T7" fmla="*/ 22 h 31"/>
                <a:gd name="T8" fmla="*/ 23 w 24"/>
                <a:gd name="T9" fmla="*/ 20 h 31"/>
                <a:gd name="T10" fmla="*/ 23 w 24"/>
                <a:gd name="T11" fmla="*/ 18 h 31"/>
                <a:gd name="T12" fmla="*/ 23 w 24"/>
                <a:gd name="T13" fmla="*/ 18 h 31"/>
                <a:gd name="T14" fmla="*/ 21 w 24"/>
                <a:gd name="T15" fmla="*/ 7 h 31"/>
                <a:gd name="T16" fmla="*/ 12 w 24"/>
                <a:gd name="T17" fmla="*/ 3 h 31"/>
                <a:gd name="T18" fmla="*/ 11 w 24"/>
                <a:gd name="T19" fmla="*/ 3 h 31"/>
                <a:gd name="T20" fmla="*/ 12 w 24"/>
                <a:gd name="T21" fmla="*/ 1 h 31"/>
                <a:gd name="T22" fmla="*/ 9 w 24"/>
                <a:gd name="T23" fmla="*/ 3 h 31"/>
                <a:gd name="T24" fmla="*/ 8 w 24"/>
                <a:gd name="T25" fmla="*/ 1 h 31"/>
                <a:gd name="T26" fmla="*/ 6 w 24"/>
                <a:gd name="T27" fmla="*/ 4 h 31"/>
                <a:gd name="T28" fmla="*/ 6 w 24"/>
                <a:gd name="T29" fmla="*/ 4 h 31"/>
                <a:gd name="T30" fmla="*/ 3 w 24"/>
                <a:gd name="T31" fmla="*/ 4 h 31"/>
                <a:gd name="T32" fmla="*/ 4 w 24"/>
                <a:gd name="T33" fmla="*/ 6 h 31"/>
                <a:gd name="T34" fmla="*/ 2 w 24"/>
                <a:gd name="T35" fmla="*/ 8 h 31"/>
                <a:gd name="T36" fmla="*/ 2 w 24"/>
                <a:gd name="T37" fmla="*/ 18 h 31"/>
                <a:gd name="T38" fmla="*/ 2 w 24"/>
                <a:gd name="T39" fmla="*/ 18 h 31"/>
                <a:gd name="T40" fmla="*/ 2 w 24"/>
                <a:gd name="T41" fmla="*/ 20 h 31"/>
                <a:gd name="T42" fmla="*/ 3 w 24"/>
                <a:gd name="T43" fmla="*/ 22 h 31"/>
                <a:gd name="T44" fmla="*/ 4 w 24"/>
                <a:gd name="T45" fmla="*/ 22 h 31"/>
                <a:gd name="T46" fmla="*/ 4 w 24"/>
                <a:gd name="T47" fmla="*/ 2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31">
                  <a:moveTo>
                    <a:pt x="4" y="22"/>
                  </a:moveTo>
                  <a:cubicBezTo>
                    <a:pt x="6" y="27"/>
                    <a:pt x="9" y="31"/>
                    <a:pt x="12" y="31"/>
                  </a:cubicBezTo>
                  <a:cubicBezTo>
                    <a:pt x="16" y="31"/>
                    <a:pt x="19" y="27"/>
                    <a:pt x="21" y="22"/>
                  </a:cubicBezTo>
                  <a:cubicBezTo>
                    <a:pt x="21" y="23"/>
                    <a:pt x="22" y="23"/>
                    <a:pt x="22" y="22"/>
                  </a:cubicBezTo>
                  <a:cubicBezTo>
                    <a:pt x="23" y="22"/>
                    <a:pt x="23" y="21"/>
                    <a:pt x="23" y="20"/>
                  </a:cubicBezTo>
                  <a:cubicBezTo>
                    <a:pt x="23" y="20"/>
                    <a:pt x="23" y="19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4"/>
                    <a:pt x="24" y="10"/>
                    <a:pt x="21" y="7"/>
                  </a:cubicBezTo>
                  <a:cubicBezTo>
                    <a:pt x="19" y="4"/>
                    <a:pt x="15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1" y="1"/>
                    <a:pt x="9" y="3"/>
                    <a:pt x="9" y="3"/>
                  </a:cubicBezTo>
                  <a:cubicBezTo>
                    <a:pt x="9" y="2"/>
                    <a:pt x="8" y="0"/>
                    <a:pt x="8" y="1"/>
                  </a:cubicBezTo>
                  <a:cubicBezTo>
                    <a:pt x="7" y="3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3" y="3"/>
                    <a:pt x="3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6"/>
                    <a:pt x="3" y="7"/>
                    <a:pt x="2" y="8"/>
                  </a:cubicBezTo>
                  <a:cubicBezTo>
                    <a:pt x="1" y="11"/>
                    <a:pt x="0" y="15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2" y="21"/>
                    <a:pt x="2" y="22"/>
                    <a:pt x="3" y="22"/>
                  </a:cubicBezTo>
                  <a:cubicBezTo>
                    <a:pt x="3" y="23"/>
                    <a:pt x="3" y="23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2913063" y="1374775"/>
              <a:ext cx="125413" cy="84138"/>
            </a:xfrm>
            <a:custGeom>
              <a:avLst/>
              <a:gdLst>
                <a:gd name="T0" fmla="*/ 29 w 40"/>
                <a:gd name="T1" fmla="*/ 0 h 26"/>
                <a:gd name="T2" fmla="*/ 37 w 40"/>
                <a:gd name="T3" fmla="*/ 6 h 26"/>
                <a:gd name="T4" fmla="*/ 40 w 40"/>
                <a:gd name="T5" fmla="*/ 24 h 26"/>
                <a:gd name="T6" fmla="*/ 40 w 40"/>
                <a:gd name="T7" fmla="*/ 25 h 26"/>
                <a:gd name="T8" fmla="*/ 38 w 40"/>
                <a:gd name="T9" fmla="*/ 26 h 26"/>
                <a:gd name="T10" fmla="*/ 2 w 40"/>
                <a:gd name="T11" fmla="*/ 26 h 26"/>
                <a:gd name="T12" fmla="*/ 1 w 40"/>
                <a:gd name="T13" fmla="*/ 25 h 26"/>
                <a:gd name="T14" fmla="*/ 0 w 40"/>
                <a:gd name="T15" fmla="*/ 24 h 26"/>
                <a:gd name="T16" fmla="*/ 3 w 40"/>
                <a:gd name="T17" fmla="*/ 6 h 26"/>
                <a:gd name="T18" fmla="*/ 12 w 40"/>
                <a:gd name="T19" fmla="*/ 0 h 26"/>
                <a:gd name="T20" fmla="*/ 20 w 40"/>
                <a:gd name="T21" fmla="*/ 7 h 26"/>
                <a:gd name="T22" fmla="*/ 29 w 40"/>
                <a:gd name="T23" fmla="*/ 0 h 26"/>
                <a:gd name="T24" fmla="*/ 29 w 40"/>
                <a:gd name="T2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6">
                  <a:moveTo>
                    <a:pt x="29" y="0"/>
                  </a:moveTo>
                  <a:cubicBezTo>
                    <a:pt x="32" y="2"/>
                    <a:pt x="35" y="2"/>
                    <a:pt x="37" y="6"/>
                  </a:cubicBezTo>
                  <a:cubicBezTo>
                    <a:pt x="39" y="9"/>
                    <a:pt x="40" y="18"/>
                    <a:pt x="40" y="2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9" y="26"/>
                    <a:pt x="39" y="26"/>
                    <a:pt x="38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1" y="26"/>
                    <a:pt x="1" y="25"/>
                  </a:cubicBezTo>
                  <a:cubicBezTo>
                    <a:pt x="1" y="25"/>
                    <a:pt x="0" y="25"/>
                    <a:pt x="0" y="24"/>
                  </a:cubicBezTo>
                  <a:cubicBezTo>
                    <a:pt x="1" y="18"/>
                    <a:pt x="2" y="9"/>
                    <a:pt x="3" y="6"/>
                  </a:cubicBezTo>
                  <a:cubicBezTo>
                    <a:pt x="5" y="2"/>
                    <a:pt x="8" y="2"/>
                    <a:pt x="12" y="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28" name="Freeform 18"/>
            <p:cNvSpPr>
              <a:spLocks noEditPoints="1"/>
            </p:cNvSpPr>
            <p:nvPr/>
          </p:nvSpPr>
          <p:spPr bwMode="auto">
            <a:xfrm>
              <a:off x="2789238" y="1114425"/>
              <a:ext cx="136525" cy="177800"/>
            </a:xfrm>
            <a:custGeom>
              <a:avLst/>
              <a:gdLst>
                <a:gd name="T0" fmla="*/ 31 w 43"/>
                <a:gd name="T1" fmla="*/ 14 h 56"/>
                <a:gd name="T2" fmla="*/ 32 w 43"/>
                <a:gd name="T3" fmla="*/ 14 h 56"/>
                <a:gd name="T4" fmla="*/ 32 w 43"/>
                <a:gd name="T5" fmla="*/ 17 h 56"/>
                <a:gd name="T6" fmla="*/ 31 w 43"/>
                <a:gd name="T7" fmla="*/ 18 h 56"/>
                <a:gd name="T8" fmla="*/ 30 w 43"/>
                <a:gd name="T9" fmla="*/ 19 h 56"/>
                <a:gd name="T10" fmla="*/ 21 w 43"/>
                <a:gd name="T11" fmla="*/ 27 h 56"/>
                <a:gd name="T12" fmla="*/ 12 w 43"/>
                <a:gd name="T13" fmla="*/ 19 h 56"/>
                <a:gd name="T14" fmla="*/ 11 w 43"/>
                <a:gd name="T15" fmla="*/ 18 h 56"/>
                <a:gd name="T16" fmla="*/ 10 w 43"/>
                <a:gd name="T17" fmla="*/ 17 h 56"/>
                <a:gd name="T18" fmla="*/ 10 w 43"/>
                <a:gd name="T19" fmla="*/ 14 h 56"/>
                <a:gd name="T20" fmla="*/ 11 w 43"/>
                <a:gd name="T21" fmla="*/ 14 h 56"/>
                <a:gd name="T22" fmla="*/ 11 w 43"/>
                <a:gd name="T23" fmla="*/ 7 h 56"/>
                <a:gd name="T24" fmla="*/ 21 w 43"/>
                <a:gd name="T25" fmla="*/ 0 h 56"/>
                <a:gd name="T26" fmla="*/ 28 w 43"/>
                <a:gd name="T27" fmla="*/ 3 h 56"/>
                <a:gd name="T28" fmla="*/ 31 w 43"/>
                <a:gd name="T29" fmla="*/ 14 h 56"/>
                <a:gd name="T30" fmla="*/ 31 w 43"/>
                <a:gd name="T31" fmla="*/ 14 h 56"/>
                <a:gd name="T32" fmla="*/ 21 w 43"/>
                <a:gd name="T33" fmla="*/ 33 h 56"/>
                <a:gd name="T34" fmla="*/ 19 w 43"/>
                <a:gd name="T35" fmla="*/ 34 h 56"/>
                <a:gd name="T36" fmla="*/ 20 w 43"/>
                <a:gd name="T37" fmla="*/ 36 h 56"/>
                <a:gd name="T38" fmla="*/ 18 w 43"/>
                <a:gd name="T39" fmla="*/ 45 h 56"/>
                <a:gd name="T40" fmla="*/ 13 w 43"/>
                <a:gd name="T41" fmla="*/ 30 h 56"/>
                <a:gd name="T42" fmla="*/ 2 w 43"/>
                <a:gd name="T43" fmla="*/ 35 h 56"/>
                <a:gd name="T44" fmla="*/ 0 w 43"/>
                <a:gd name="T45" fmla="*/ 54 h 56"/>
                <a:gd name="T46" fmla="*/ 0 w 43"/>
                <a:gd name="T47" fmla="*/ 55 h 56"/>
                <a:gd name="T48" fmla="*/ 1 w 43"/>
                <a:gd name="T49" fmla="*/ 56 h 56"/>
                <a:gd name="T50" fmla="*/ 41 w 43"/>
                <a:gd name="T51" fmla="*/ 56 h 56"/>
                <a:gd name="T52" fmla="*/ 42 w 43"/>
                <a:gd name="T53" fmla="*/ 55 h 56"/>
                <a:gd name="T54" fmla="*/ 42 w 43"/>
                <a:gd name="T55" fmla="*/ 54 h 56"/>
                <a:gd name="T56" fmla="*/ 40 w 43"/>
                <a:gd name="T57" fmla="*/ 35 h 56"/>
                <a:gd name="T58" fmla="*/ 29 w 43"/>
                <a:gd name="T59" fmla="*/ 30 h 56"/>
                <a:gd name="T60" fmla="*/ 24 w 43"/>
                <a:gd name="T61" fmla="*/ 45 h 56"/>
                <a:gd name="T62" fmla="*/ 22 w 43"/>
                <a:gd name="T63" fmla="*/ 36 h 56"/>
                <a:gd name="T64" fmla="*/ 23 w 43"/>
                <a:gd name="T65" fmla="*/ 34 h 56"/>
                <a:gd name="T66" fmla="*/ 21 w 43"/>
                <a:gd name="T67" fmla="*/ 33 h 56"/>
                <a:gd name="T68" fmla="*/ 28 w 43"/>
                <a:gd name="T69" fmla="*/ 47 h 56"/>
                <a:gd name="T70" fmla="*/ 34 w 43"/>
                <a:gd name="T71" fmla="*/ 47 h 56"/>
                <a:gd name="T72" fmla="*/ 34 w 43"/>
                <a:gd name="T73" fmla="*/ 49 h 56"/>
                <a:gd name="T74" fmla="*/ 28 w 43"/>
                <a:gd name="T75" fmla="*/ 49 h 56"/>
                <a:gd name="T76" fmla="*/ 28 w 43"/>
                <a:gd name="T77" fmla="*/ 4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" h="56">
                  <a:moveTo>
                    <a:pt x="31" y="14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33" y="15"/>
                    <a:pt x="33" y="16"/>
                    <a:pt x="32" y="17"/>
                  </a:cubicBezTo>
                  <a:cubicBezTo>
                    <a:pt x="32" y="17"/>
                    <a:pt x="31" y="18"/>
                    <a:pt x="31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8" y="23"/>
                    <a:pt x="25" y="27"/>
                    <a:pt x="21" y="27"/>
                  </a:cubicBezTo>
                  <a:cubicBezTo>
                    <a:pt x="17" y="27"/>
                    <a:pt x="14" y="23"/>
                    <a:pt x="12" y="19"/>
                  </a:cubicBezTo>
                  <a:cubicBezTo>
                    <a:pt x="12" y="19"/>
                    <a:pt x="12" y="19"/>
                    <a:pt x="11" y="18"/>
                  </a:cubicBezTo>
                  <a:cubicBezTo>
                    <a:pt x="11" y="18"/>
                    <a:pt x="10" y="17"/>
                    <a:pt x="10" y="17"/>
                  </a:cubicBezTo>
                  <a:cubicBezTo>
                    <a:pt x="10" y="16"/>
                    <a:pt x="9" y="15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0" y="12"/>
                    <a:pt x="10" y="9"/>
                    <a:pt x="11" y="7"/>
                  </a:cubicBezTo>
                  <a:cubicBezTo>
                    <a:pt x="12" y="2"/>
                    <a:pt x="17" y="0"/>
                    <a:pt x="21" y="0"/>
                  </a:cubicBezTo>
                  <a:cubicBezTo>
                    <a:pt x="25" y="0"/>
                    <a:pt x="27" y="1"/>
                    <a:pt x="28" y="3"/>
                  </a:cubicBezTo>
                  <a:cubicBezTo>
                    <a:pt x="32" y="5"/>
                    <a:pt x="32" y="9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lose/>
                  <a:moveTo>
                    <a:pt x="21" y="33"/>
                  </a:moveTo>
                  <a:cubicBezTo>
                    <a:pt x="19" y="34"/>
                    <a:pt x="19" y="34"/>
                    <a:pt x="19" y="34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6" y="40"/>
                    <a:pt x="14" y="35"/>
                    <a:pt x="13" y="30"/>
                  </a:cubicBezTo>
                  <a:cubicBezTo>
                    <a:pt x="9" y="31"/>
                    <a:pt x="4" y="32"/>
                    <a:pt x="2" y="35"/>
                  </a:cubicBezTo>
                  <a:cubicBezTo>
                    <a:pt x="1" y="39"/>
                    <a:pt x="0" y="47"/>
                    <a:pt x="0" y="54"/>
                  </a:cubicBezTo>
                  <a:cubicBezTo>
                    <a:pt x="0" y="54"/>
                    <a:pt x="0" y="55"/>
                    <a:pt x="0" y="55"/>
                  </a:cubicBezTo>
                  <a:cubicBezTo>
                    <a:pt x="0" y="55"/>
                    <a:pt x="1" y="56"/>
                    <a:pt x="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2" y="55"/>
                    <a:pt x="42" y="55"/>
                  </a:cubicBezTo>
                  <a:cubicBezTo>
                    <a:pt x="42" y="55"/>
                    <a:pt x="43" y="54"/>
                    <a:pt x="42" y="54"/>
                  </a:cubicBezTo>
                  <a:cubicBezTo>
                    <a:pt x="42" y="47"/>
                    <a:pt x="41" y="39"/>
                    <a:pt x="40" y="35"/>
                  </a:cubicBezTo>
                  <a:cubicBezTo>
                    <a:pt x="38" y="32"/>
                    <a:pt x="33" y="31"/>
                    <a:pt x="29" y="30"/>
                  </a:cubicBezTo>
                  <a:cubicBezTo>
                    <a:pt x="28" y="35"/>
                    <a:pt x="26" y="40"/>
                    <a:pt x="24" y="45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1" y="33"/>
                    <a:pt x="21" y="33"/>
                    <a:pt x="21" y="33"/>
                  </a:cubicBezTo>
                  <a:close/>
                  <a:moveTo>
                    <a:pt x="28" y="47"/>
                  </a:moveTo>
                  <a:cubicBezTo>
                    <a:pt x="34" y="47"/>
                    <a:pt x="34" y="47"/>
                    <a:pt x="34" y="47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7"/>
                    <a:pt x="28" y="47"/>
                    <a:pt x="2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2673351" y="1279525"/>
              <a:ext cx="119063" cy="179388"/>
            </a:xfrm>
            <a:custGeom>
              <a:avLst/>
              <a:gdLst>
                <a:gd name="T0" fmla="*/ 0 w 38"/>
                <a:gd name="T1" fmla="*/ 54 h 56"/>
                <a:gd name="T2" fmla="*/ 3 w 38"/>
                <a:gd name="T3" fmla="*/ 36 h 56"/>
                <a:gd name="T4" fmla="*/ 13 w 38"/>
                <a:gd name="T5" fmla="*/ 30 h 56"/>
                <a:gd name="T6" fmla="*/ 18 w 38"/>
                <a:gd name="T7" fmla="*/ 38 h 56"/>
                <a:gd name="T8" fmla="*/ 19 w 38"/>
                <a:gd name="T9" fmla="*/ 39 h 56"/>
                <a:gd name="T10" fmla="*/ 19 w 38"/>
                <a:gd name="T11" fmla="*/ 42 h 56"/>
                <a:gd name="T12" fmla="*/ 19 w 38"/>
                <a:gd name="T13" fmla="*/ 43 h 56"/>
                <a:gd name="T14" fmla="*/ 19 w 38"/>
                <a:gd name="T15" fmla="*/ 43 h 56"/>
                <a:gd name="T16" fmla="*/ 19 w 38"/>
                <a:gd name="T17" fmla="*/ 43 h 56"/>
                <a:gd name="T18" fmla="*/ 20 w 38"/>
                <a:gd name="T19" fmla="*/ 42 h 56"/>
                <a:gd name="T20" fmla="*/ 20 w 38"/>
                <a:gd name="T21" fmla="*/ 39 h 56"/>
                <a:gd name="T22" fmla="*/ 20 w 38"/>
                <a:gd name="T23" fmla="*/ 38 h 56"/>
                <a:gd name="T24" fmla="*/ 25 w 38"/>
                <a:gd name="T25" fmla="*/ 30 h 56"/>
                <a:gd name="T26" fmla="*/ 35 w 38"/>
                <a:gd name="T27" fmla="*/ 36 h 56"/>
                <a:gd name="T28" fmla="*/ 38 w 38"/>
                <a:gd name="T29" fmla="*/ 54 h 56"/>
                <a:gd name="T30" fmla="*/ 38 w 38"/>
                <a:gd name="T31" fmla="*/ 55 h 56"/>
                <a:gd name="T32" fmla="*/ 36 w 38"/>
                <a:gd name="T33" fmla="*/ 56 h 56"/>
                <a:gd name="T34" fmla="*/ 2 w 38"/>
                <a:gd name="T35" fmla="*/ 56 h 56"/>
                <a:gd name="T36" fmla="*/ 0 w 38"/>
                <a:gd name="T37" fmla="*/ 55 h 56"/>
                <a:gd name="T38" fmla="*/ 0 w 38"/>
                <a:gd name="T39" fmla="*/ 54 h 56"/>
                <a:gd name="T40" fmla="*/ 0 w 38"/>
                <a:gd name="T41" fmla="*/ 54 h 56"/>
                <a:gd name="T42" fmla="*/ 13 w 38"/>
                <a:gd name="T43" fmla="*/ 25 h 56"/>
                <a:gd name="T44" fmla="*/ 5 w 38"/>
                <a:gd name="T45" fmla="*/ 23 h 56"/>
                <a:gd name="T46" fmla="*/ 8 w 38"/>
                <a:gd name="T47" fmla="*/ 16 h 56"/>
                <a:gd name="T48" fmla="*/ 8 w 38"/>
                <a:gd name="T49" fmla="*/ 12 h 56"/>
                <a:gd name="T50" fmla="*/ 19 w 38"/>
                <a:gd name="T51" fmla="*/ 0 h 56"/>
                <a:gd name="T52" fmla="*/ 20 w 38"/>
                <a:gd name="T53" fmla="*/ 0 h 56"/>
                <a:gd name="T54" fmla="*/ 30 w 38"/>
                <a:gd name="T55" fmla="*/ 12 h 56"/>
                <a:gd name="T56" fmla="*/ 30 w 38"/>
                <a:gd name="T57" fmla="*/ 16 h 56"/>
                <a:gd name="T58" fmla="*/ 33 w 38"/>
                <a:gd name="T59" fmla="*/ 23 h 56"/>
                <a:gd name="T60" fmla="*/ 25 w 38"/>
                <a:gd name="T61" fmla="*/ 25 h 56"/>
                <a:gd name="T62" fmla="*/ 19 w 38"/>
                <a:gd name="T63" fmla="*/ 28 h 56"/>
                <a:gd name="T64" fmla="*/ 13 w 38"/>
                <a:gd name="T65" fmla="*/ 25 h 56"/>
                <a:gd name="T66" fmla="*/ 13 w 38"/>
                <a:gd name="T6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56">
                  <a:moveTo>
                    <a:pt x="0" y="54"/>
                  </a:moveTo>
                  <a:cubicBezTo>
                    <a:pt x="0" y="48"/>
                    <a:pt x="1" y="42"/>
                    <a:pt x="3" y="36"/>
                  </a:cubicBezTo>
                  <a:cubicBezTo>
                    <a:pt x="4" y="33"/>
                    <a:pt x="8" y="31"/>
                    <a:pt x="13" y="30"/>
                  </a:cubicBezTo>
                  <a:cubicBezTo>
                    <a:pt x="15" y="35"/>
                    <a:pt x="17" y="37"/>
                    <a:pt x="18" y="38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1"/>
                    <a:pt x="19" y="42"/>
                    <a:pt x="19" y="42"/>
                  </a:cubicBezTo>
                  <a:cubicBezTo>
                    <a:pt x="19" y="42"/>
                    <a:pt x="19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20" y="42"/>
                    <a:pt x="20" y="42"/>
                  </a:cubicBezTo>
                  <a:cubicBezTo>
                    <a:pt x="20" y="42"/>
                    <a:pt x="20" y="41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2" y="37"/>
                    <a:pt x="24" y="35"/>
                    <a:pt x="25" y="30"/>
                  </a:cubicBezTo>
                  <a:cubicBezTo>
                    <a:pt x="30" y="31"/>
                    <a:pt x="34" y="33"/>
                    <a:pt x="35" y="36"/>
                  </a:cubicBezTo>
                  <a:cubicBezTo>
                    <a:pt x="37" y="42"/>
                    <a:pt x="38" y="48"/>
                    <a:pt x="38" y="5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7" y="56"/>
                    <a:pt x="37" y="56"/>
                    <a:pt x="36" y="56"/>
                  </a:cubicBezTo>
                  <a:cubicBezTo>
                    <a:pt x="25" y="56"/>
                    <a:pt x="13" y="56"/>
                    <a:pt x="2" y="56"/>
                  </a:cubicBezTo>
                  <a:cubicBezTo>
                    <a:pt x="1" y="56"/>
                    <a:pt x="1" y="56"/>
                    <a:pt x="0" y="55"/>
                  </a:cubicBezTo>
                  <a:cubicBezTo>
                    <a:pt x="0" y="55"/>
                    <a:pt x="0" y="55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lose/>
                  <a:moveTo>
                    <a:pt x="13" y="25"/>
                  </a:moveTo>
                  <a:cubicBezTo>
                    <a:pt x="11" y="24"/>
                    <a:pt x="7" y="24"/>
                    <a:pt x="5" y="23"/>
                  </a:cubicBezTo>
                  <a:cubicBezTo>
                    <a:pt x="7" y="21"/>
                    <a:pt x="8" y="19"/>
                    <a:pt x="8" y="16"/>
                  </a:cubicBezTo>
                  <a:cubicBezTo>
                    <a:pt x="8" y="15"/>
                    <a:pt x="8" y="13"/>
                    <a:pt x="8" y="12"/>
                  </a:cubicBezTo>
                  <a:cubicBezTo>
                    <a:pt x="8" y="6"/>
                    <a:pt x="13" y="0"/>
                    <a:pt x="19" y="0"/>
                  </a:cubicBezTo>
                  <a:cubicBezTo>
                    <a:pt x="19" y="0"/>
                    <a:pt x="19" y="0"/>
                    <a:pt x="20" y="0"/>
                  </a:cubicBezTo>
                  <a:cubicBezTo>
                    <a:pt x="26" y="0"/>
                    <a:pt x="30" y="6"/>
                    <a:pt x="30" y="12"/>
                  </a:cubicBezTo>
                  <a:cubicBezTo>
                    <a:pt x="30" y="13"/>
                    <a:pt x="30" y="15"/>
                    <a:pt x="30" y="16"/>
                  </a:cubicBezTo>
                  <a:cubicBezTo>
                    <a:pt x="30" y="19"/>
                    <a:pt x="31" y="21"/>
                    <a:pt x="33" y="23"/>
                  </a:cubicBezTo>
                  <a:cubicBezTo>
                    <a:pt x="31" y="24"/>
                    <a:pt x="27" y="24"/>
                    <a:pt x="25" y="25"/>
                  </a:cubicBezTo>
                  <a:cubicBezTo>
                    <a:pt x="23" y="27"/>
                    <a:pt x="21" y="28"/>
                    <a:pt x="19" y="28"/>
                  </a:cubicBezTo>
                  <a:cubicBezTo>
                    <a:pt x="17" y="28"/>
                    <a:pt x="15" y="27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33" name="Freeform 20"/>
            <p:cNvSpPr>
              <a:spLocks/>
            </p:cNvSpPr>
            <p:nvPr/>
          </p:nvSpPr>
          <p:spPr bwMode="auto">
            <a:xfrm>
              <a:off x="2801938" y="1374775"/>
              <a:ext cx="107950" cy="55563"/>
            </a:xfrm>
            <a:custGeom>
              <a:avLst/>
              <a:gdLst>
                <a:gd name="T0" fmla="*/ 31 w 34"/>
                <a:gd name="T1" fmla="*/ 6 h 17"/>
                <a:gd name="T2" fmla="*/ 34 w 34"/>
                <a:gd name="T3" fmla="*/ 8 h 17"/>
                <a:gd name="T4" fmla="*/ 31 w 34"/>
                <a:gd name="T5" fmla="*/ 11 h 17"/>
                <a:gd name="T6" fmla="*/ 12 w 34"/>
                <a:gd name="T7" fmla="*/ 11 h 17"/>
                <a:gd name="T8" fmla="*/ 12 w 34"/>
                <a:gd name="T9" fmla="*/ 17 h 17"/>
                <a:gd name="T10" fmla="*/ 0 w 34"/>
                <a:gd name="T11" fmla="*/ 8 h 17"/>
                <a:gd name="T12" fmla="*/ 12 w 34"/>
                <a:gd name="T13" fmla="*/ 0 h 17"/>
                <a:gd name="T14" fmla="*/ 12 w 34"/>
                <a:gd name="T15" fmla="*/ 6 h 17"/>
                <a:gd name="T16" fmla="*/ 31 w 34"/>
                <a:gd name="T17" fmla="*/ 6 h 17"/>
                <a:gd name="T18" fmla="*/ 31 w 34"/>
                <a:gd name="T1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17">
                  <a:moveTo>
                    <a:pt x="31" y="6"/>
                  </a:moveTo>
                  <a:cubicBezTo>
                    <a:pt x="33" y="6"/>
                    <a:pt x="34" y="7"/>
                    <a:pt x="34" y="8"/>
                  </a:cubicBezTo>
                  <a:cubicBezTo>
                    <a:pt x="34" y="9"/>
                    <a:pt x="33" y="11"/>
                    <a:pt x="3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34" name="Freeform 21"/>
            <p:cNvSpPr>
              <a:spLocks/>
            </p:cNvSpPr>
            <p:nvPr/>
          </p:nvSpPr>
          <p:spPr bwMode="auto">
            <a:xfrm>
              <a:off x="2724151" y="1158875"/>
              <a:ext cx="77788" cy="98425"/>
            </a:xfrm>
            <a:custGeom>
              <a:avLst/>
              <a:gdLst>
                <a:gd name="T0" fmla="*/ 4 w 25"/>
                <a:gd name="T1" fmla="*/ 29 h 31"/>
                <a:gd name="T2" fmla="*/ 2 w 25"/>
                <a:gd name="T3" fmla="*/ 31 h 31"/>
                <a:gd name="T4" fmla="*/ 0 w 25"/>
                <a:gd name="T5" fmla="*/ 29 h 31"/>
                <a:gd name="T6" fmla="*/ 0 w 25"/>
                <a:gd name="T7" fmla="*/ 15 h 31"/>
                <a:gd name="T8" fmla="*/ 0 w 25"/>
                <a:gd name="T9" fmla="*/ 15 h 31"/>
                <a:gd name="T10" fmla="*/ 0 w 25"/>
                <a:gd name="T11" fmla="*/ 15 h 31"/>
                <a:gd name="T12" fmla="*/ 2 w 25"/>
                <a:gd name="T13" fmla="*/ 9 h 31"/>
                <a:gd name="T14" fmla="*/ 8 w 25"/>
                <a:gd name="T15" fmla="*/ 7 h 31"/>
                <a:gd name="T16" fmla="*/ 8 w 25"/>
                <a:gd name="T17" fmla="*/ 7 h 31"/>
                <a:gd name="T18" fmla="*/ 8 w 25"/>
                <a:gd name="T19" fmla="*/ 7 h 31"/>
                <a:gd name="T20" fmla="*/ 14 w 25"/>
                <a:gd name="T21" fmla="*/ 7 h 31"/>
                <a:gd name="T22" fmla="*/ 14 w 25"/>
                <a:gd name="T23" fmla="*/ 0 h 31"/>
                <a:gd name="T24" fmla="*/ 25 w 25"/>
                <a:gd name="T25" fmla="*/ 9 h 31"/>
                <a:gd name="T26" fmla="*/ 14 w 25"/>
                <a:gd name="T27" fmla="*/ 18 h 31"/>
                <a:gd name="T28" fmla="*/ 14 w 25"/>
                <a:gd name="T29" fmla="*/ 11 h 31"/>
                <a:gd name="T30" fmla="*/ 8 w 25"/>
                <a:gd name="T31" fmla="*/ 11 h 31"/>
                <a:gd name="T32" fmla="*/ 8 w 25"/>
                <a:gd name="T33" fmla="*/ 11 h 31"/>
                <a:gd name="T34" fmla="*/ 8 w 25"/>
                <a:gd name="T35" fmla="*/ 11 h 31"/>
                <a:gd name="T36" fmla="*/ 5 w 25"/>
                <a:gd name="T37" fmla="*/ 12 h 31"/>
                <a:gd name="T38" fmla="*/ 4 w 25"/>
                <a:gd name="T39" fmla="*/ 15 h 31"/>
                <a:gd name="T40" fmla="*/ 4 w 25"/>
                <a:gd name="T41" fmla="*/ 15 h 31"/>
                <a:gd name="T42" fmla="*/ 4 w 25"/>
                <a:gd name="T43" fmla="*/ 15 h 31"/>
                <a:gd name="T44" fmla="*/ 4 w 25"/>
                <a:gd name="T45" fmla="*/ 29 h 31"/>
                <a:gd name="T46" fmla="*/ 4 w 25"/>
                <a:gd name="T4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" h="31">
                  <a:moveTo>
                    <a:pt x="4" y="29"/>
                  </a:moveTo>
                  <a:cubicBezTo>
                    <a:pt x="4" y="30"/>
                    <a:pt x="3" y="31"/>
                    <a:pt x="2" y="31"/>
                  </a:cubicBezTo>
                  <a:cubicBezTo>
                    <a:pt x="1" y="31"/>
                    <a:pt x="0" y="30"/>
                    <a:pt x="0" y="2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1" y="11"/>
                    <a:pt x="2" y="9"/>
                  </a:cubicBezTo>
                  <a:cubicBezTo>
                    <a:pt x="4" y="8"/>
                    <a:pt x="6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6" y="12"/>
                    <a:pt x="5" y="12"/>
                  </a:cubicBezTo>
                  <a:cubicBezTo>
                    <a:pt x="5" y="13"/>
                    <a:pt x="4" y="14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35" name="Freeform 22"/>
            <p:cNvSpPr>
              <a:spLocks/>
            </p:cNvSpPr>
            <p:nvPr/>
          </p:nvSpPr>
          <p:spPr bwMode="auto">
            <a:xfrm>
              <a:off x="2916238" y="1177925"/>
              <a:ext cx="87313" cy="79375"/>
            </a:xfrm>
            <a:custGeom>
              <a:avLst/>
              <a:gdLst>
                <a:gd name="T0" fmla="*/ 18 w 28"/>
                <a:gd name="T1" fmla="*/ 13 h 25"/>
                <a:gd name="T2" fmla="*/ 18 w 28"/>
                <a:gd name="T3" fmla="*/ 9 h 25"/>
                <a:gd name="T4" fmla="*/ 18 w 28"/>
                <a:gd name="T5" fmla="*/ 9 h 25"/>
                <a:gd name="T6" fmla="*/ 18 w 28"/>
                <a:gd name="T7" fmla="*/ 9 h 25"/>
                <a:gd name="T8" fmla="*/ 17 w 28"/>
                <a:gd name="T9" fmla="*/ 6 h 25"/>
                <a:gd name="T10" fmla="*/ 14 w 28"/>
                <a:gd name="T11" fmla="*/ 5 h 25"/>
                <a:gd name="T12" fmla="*/ 14 w 28"/>
                <a:gd name="T13" fmla="*/ 5 h 25"/>
                <a:gd name="T14" fmla="*/ 14 w 28"/>
                <a:gd name="T15" fmla="*/ 5 h 25"/>
                <a:gd name="T16" fmla="*/ 2 w 28"/>
                <a:gd name="T17" fmla="*/ 5 h 25"/>
                <a:gd name="T18" fmla="*/ 0 w 28"/>
                <a:gd name="T19" fmla="*/ 2 h 25"/>
                <a:gd name="T20" fmla="*/ 2 w 28"/>
                <a:gd name="T21" fmla="*/ 0 h 25"/>
                <a:gd name="T22" fmla="*/ 14 w 28"/>
                <a:gd name="T23" fmla="*/ 0 h 25"/>
                <a:gd name="T24" fmla="*/ 14 w 28"/>
                <a:gd name="T25" fmla="*/ 0 h 25"/>
                <a:gd name="T26" fmla="*/ 14 w 28"/>
                <a:gd name="T27" fmla="*/ 0 h 25"/>
                <a:gd name="T28" fmla="*/ 20 w 28"/>
                <a:gd name="T29" fmla="*/ 3 h 25"/>
                <a:gd name="T30" fmla="*/ 22 w 28"/>
                <a:gd name="T31" fmla="*/ 9 h 25"/>
                <a:gd name="T32" fmla="*/ 22 w 28"/>
                <a:gd name="T33" fmla="*/ 9 h 25"/>
                <a:gd name="T34" fmla="*/ 22 w 28"/>
                <a:gd name="T35" fmla="*/ 9 h 25"/>
                <a:gd name="T36" fmla="*/ 22 w 28"/>
                <a:gd name="T37" fmla="*/ 13 h 25"/>
                <a:gd name="T38" fmla="*/ 28 w 28"/>
                <a:gd name="T39" fmla="*/ 13 h 25"/>
                <a:gd name="T40" fmla="*/ 20 w 28"/>
                <a:gd name="T41" fmla="*/ 25 h 25"/>
                <a:gd name="T42" fmla="*/ 12 w 28"/>
                <a:gd name="T43" fmla="*/ 13 h 25"/>
                <a:gd name="T44" fmla="*/ 18 w 28"/>
                <a:gd name="T4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5">
                  <a:moveTo>
                    <a:pt x="18" y="13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7" y="7"/>
                    <a:pt x="17" y="6"/>
                  </a:cubicBezTo>
                  <a:cubicBezTo>
                    <a:pt x="16" y="5"/>
                    <a:pt x="15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8" y="1"/>
                    <a:pt x="20" y="3"/>
                  </a:cubicBezTo>
                  <a:cubicBezTo>
                    <a:pt x="21" y="4"/>
                    <a:pt x="22" y="6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8" y="13"/>
                    <a:pt x="18" y="13"/>
                    <a:pt x="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346999" y="2335855"/>
            <a:ext cx="685800" cy="981184"/>
            <a:chOff x="6854826" y="1130300"/>
            <a:chExt cx="282575" cy="303213"/>
          </a:xfrm>
          <a:solidFill>
            <a:srgbClr val="7927A8"/>
          </a:solidFill>
        </p:grpSpPr>
        <p:sp>
          <p:nvSpPr>
            <p:cNvPr id="39" name="Freeform 23"/>
            <p:cNvSpPr>
              <a:spLocks noEditPoints="1"/>
            </p:cNvSpPr>
            <p:nvPr/>
          </p:nvSpPr>
          <p:spPr bwMode="auto">
            <a:xfrm>
              <a:off x="6854826" y="1130300"/>
              <a:ext cx="176213" cy="165100"/>
            </a:xfrm>
            <a:custGeom>
              <a:avLst/>
              <a:gdLst>
                <a:gd name="T0" fmla="*/ 13 w 56"/>
                <a:gd name="T1" fmla="*/ 41 h 52"/>
                <a:gd name="T2" fmla="*/ 13 w 56"/>
                <a:gd name="T3" fmla="*/ 34 h 52"/>
                <a:gd name="T4" fmla="*/ 13 w 56"/>
                <a:gd name="T5" fmla="*/ 29 h 52"/>
                <a:gd name="T6" fmla="*/ 7 w 56"/>
                <a:gd name="T7" fmla="*/ 35 h 52"/>
                <a:gd name="T8" fmla="*/ 13 w 56"/>
                <a:gd name="T9" fmla="*/ 41 h 52"/>
                <a:gd name="T10" fmla="*/ 13 w 56"/>
                <a:gd name="T11" fmla="*/ 41 h 52"/>
                <a:gd name="T12" fmla="*/ 19 w 56"/>
                <a:gd name="T13" fmla="*/ 17 h 52"/>
                <a:gd name="T14" fmla="*/ 21 w 56"/>
                <a:gd name="T15" fmla="*/ 27 h 52"/>
                <a:gd name="T16" fmla="*/ 21 w 56"/>
                <a:gd name="T17" fmla="*/ 21 h 52"/>
                <a:gd name="T18" fmla="*/ 22 w 56"/>
                <a:gd name="T19" fmla="*/ 20 h 52"/>
                <a:gd name="T20" fmla="*/ 23 w 56"/>
                <a:gd name="T21" fmla="*/ 21 h 52"/>
                <a:gd name="T22" fmla="*/ 23 w 56"/>
                <a:gd name="T23" fmla="*/ 27 h 52"/>
                <a:gd name="T24" fmla="*/ 25 w 56"/>
                <a:gd name="T25" fmla="*/ 17 h 52"/>
                <a:gd name="T26" fmla="*/ 32 w 56"/>
                <a:gd name="T27" fmla="*/ 19 h 52"/>
                <a:gd name="T28" fmla="*/ 34 w 56"/>
                <a:gd name="T29" fmla="*/ 22 h 52"/>
                <a:gd name="T30" fmla="*/ 41 w 56"/>
                <a:gd name="T31" fmla="*/ 29 h 52"/>
                <a:gd name="T32" fmla="*/ 51 w 56"/>
                <a:gd name="T33" fmla="*/ 22 h 52"/>
                <a:gd name="T34" fmla="*/ 53 w 56"/>
                <a:gd name="T35" fmla="*/ 21 h 52"/>
                <a:gd name="T36" fmla="*/ 54 w 56"/>
                <a:gd name="T37" fmla="*/ 19 h 52"/>
                <a:gd name="T38" fmla="*/ 54 w 56"/>
                <a:gd name="T39" fmla="*/ 18 h 52"/>
                <a:gd name="T40" fmla="*/ 55 w 56"/>
                <a:gd name="T41" fmla="*/ 19 h 52"/>
                <a:gd name="T42" fmla="*/ 54 w 56"/>
                <a:gd name="T43" fmla="*/ 22 h 52"/>
                <a:gd name="T44" fmla="*/ 54 w 56"/>
                <a:gd name="T45" fmla="*/ 27 h 52"/>
                <a:gd name="T46" fmla="*/ 42 w 56"/>
                <a:gd name="T47" fmla="*/ 36 h 52"/>
                <a:gd name="T48" fmla="*/ 38 w 56"/>
                <a:gd name="T49" fmla="*/ 36 h 52"/>
                <a:gd name="T50" fmla="*/ 32 w 56"/>
                <a:gd name="T51" fmla="*/ 30 h 52"/>
                <a:gd name="T52" fmla="*/ 32 w 56"/>
                <a:gd name="T53" fmla="*/ 34 h 52"/>
                <a:gd name="T54" fmla="*/ 31 w 56"/>
                <a:gd name="T55" fmla="*/ 52 h 52"/>
                <a:gd name="T56" fmla="*/ 13 w 56"/>
                <a:gd name="T57" fmla="*/ 52 h 52"/>
                <a:gd name="T58" fmla="*/ 13 w 56"/>
                <a:gd name="T59" fmla="*/ 48 h 52"/>
                <a:gd name="T60" fmla="*/ 1 w 56"/>
                <a:gd name="T61" fmla="*/ 38 h 52"/>
                <a:gd name="T62" fmla="*/ 1 w 56"/>
                <a:gd name="T63" fmla="*/ 33 h 52"/>
                <a:gd name="T64" fmla="*/ 12 w 56"/>
                <a:gd name="T65" fmla="*/ 20 h 52"/>
                <a:gd name="T66" fmla="*/ 14 w 56"/>
                <a:gd name="T67" fmla="*/ 19 h 52"/>
                <a:gd name="T68" fmla="*/ 19 w 56"/>
                <a:gd name="T69" fmla="*/ 17 h 52"/>
                <a:gd name="T70" fmla="*/ 19 w 56"/>
                <a:gd name="T71" fmla="*/ 17 h 52"/>
                <a:gd name="T72" fmla="*/ 22 w 56"/>
                <a:gd name="T73" fmla="*/ 0 h 52"/>
                <a:gd name="T74" fmla="*/ 28 w 56"/>
                <a:gd name="T75" fmla="*/ 6 h 52"/>
                <a:gd name="T76" fmla="*/ 22 w 56"/>
                <a:gd name="T77" fmla="*/ 15 h 52"/>
                <a:gd name="T78" fmla="*/ 17 w 56"/>
                <a:gd name="T79" fmla="*/ 6 h 52"/>
                <a:gd name="T80" fmla="*/ 22 w 56"/>
                <a:gd name="T81" fmla="*/ 0 h 52"/>
                <a:gd name="T82" fmla="*/ 22 w 56"/>
                <a:gd name="T8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" h="52">
                  <a:moveTo>
                    <a:pt x="13" y="41"/>
                  </a:moveTo>
                  <a:cubicBezTo>
                    <a:pt x="13" y="38"/>
                    <a:pt x="13" y="37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31"/>
                    <a:pt x="9" y="33"/>
                    <a:pt x="7" y="35"/>
                  </a:cubicBezTo>
                  <a:cubicBezTo>
                    <a:pt x="9" y="38"/>
                    <a:pt x="11" y="39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lose/>
                  <a:moveTo>
                    <a:pt x="19" y="17"/>
                  </a:moveTo>
                  <a:cubicBezTo>
                    <a:pt x="19" y="20"/>
                    <a:pt x="20" y="24"/>
                    <a:pt x="21" y="27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4" y="24"/>
                    <a:pt x="25" y="20"/>
                    <a:pt x="25" y="17"/>
                  </a:cubicBezTo>
                  <a:cubicBezTo>
                    <a:pt x="27" y="18"/>
                    <a:pt x="30" y="18"/>
                    <a:pt x="32" y="19"/>
                  </a:cubicBezTo>
                  <a:cubicBezTo>
                    <a:pt x="33" y="20"/>
                    <a:pt x="33" y="21"/>
                    <a:pt x="34" y="22"/>
                  </a:cubicBezTo>
                  <a:cubicBezTo>
                    <a:pt x="36" y="25"/>
                    <a:pt x="38" y="27"/>
                    <a:pt x="41" y="29"/>
                  </a:cubicBezTo>
                  <a:cubicBezTo>
                    <a:pt x="45" y="27"/>
                    <a:pt x="47" y="25"/>
                    <a:pt x="51" y="22"/>
                  </a:cubicBezTo>
                  <a:cubicBezTo>
                    <a:pt x="52" y="21"/>
                    <a:pt x="52" y="21"/>
                    <a:pt x="53" y="21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8"/>
                    <a:pt x="54" y="18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5" y="23"/>
                    <a:pt x="56" y="25"/>
                    <a:pt x="54" y="27"/>
                  </a:cubicBezTo>
                  <a:cubicBezTo>
                    <a:pt x="49" y="30"/>
                    <a:pt x="47" y="33"/>
                    <a:pt x="42" y="36"/>
                  </a:cubicBezTo>
                  <a:cubicBezTo>
                    <a:pt x="41" y="37"/>
                    <a:pt x="39" y="37"/>
                    <a:pt x="38" y="36"/>
                  </a:cubicBezTo>
                  <a:cubicBezTo>
                    <a:pt x="36" y="34"/>
                    <a:pt x="34" y="32"/>
                    <a:pt x="32" y="30"/>
                  </a:cubicBezTo>
                  <a:cubicBezTo>
                    <a:pt x="32" y="31"/>
                    <a:pt x="32" y="33"/>
                    <a:pt x="32" y="34"/>
                  </a:cubicBezTo>
                  <a:cubicBezTo>
                    <a:pt x="32" y="40"/>
                    <a:pt x="32" y="46"/>
                    <a:pt x="31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9" y="46"/>
                    <a:pt x="4" y="41"/>
                    <a:pt x="1" y="38"/>
                  </a:cubicBezTo>
                  <a:cubicBezTo>
                    <a:pt x="0" y="37"/>
                    <a:pt x="0" y="35"/>
                    <a:pt x="1" y="33"/>
                  </a:cubicBezTo>
                  <a:cubicBezTo>
                    <a:pt x="4" y="29"/>
                    <a:pt x="8" y="24"/>
                    <a:pt x="12" y="20"/>
                  </a:cubicBezTo>
                  <a:cubicBezTo>
                    <a:pt x="13" y="19"/>
                    <a:pt x="13" y="19"/>
                    <a:pt x="14" y="19"/>
                  </a:cubicBezTo>
                  <a:cubicBezTo>
                    <a:pt x="16" y="18"/>
                    <a:pt x="17" y="18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lose/>
                  <a:moveTo>
                    <a:pt x="22" y="0"/>
                  </a:moveTo>
                  <a:cubicBezTo>
                    <a:pt x="25" y="0"/>
                    <a:pt x="28" y="3"/>
                    <a:pt x="28" y="6"/>
                  </a:cubicBezTo>
                  <a:cubicBezTo>
                    <a:pt x="28" y="9"/>
                    <a:pt x="26" y="15"/>
                    <a:pt x="22" y="15"/>
                  </a:cubicBezTo>
                  <a:cubicBezTo>
                    <a:pt x="19" y="15"/>
                    <a:pt x="17" y="9"/>
                    <a:pt x="17" y="6"/>
                  </a:cubicBezTo>
                  <a:cubicBezTo>
                    <a:pt x="17" y="3"/>
                    <a:pt x="19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40" name="Freeform 24"/>
            <p:cNvSpPr>
              <a:spLocks noEditPoints="1"/>
            </p:cNvSpPr>
            <p:nvPr/>
          </p:nvSpPr>
          <p:spPr bwMode="auto">
            <a:xfrm>
              <a:off x="7064376" y="1314450"/>
              <a:ext cx="69850" cy="119063"/>
            </a:xfrm>
            <a:custGeom>
              <a:avLst/>
              <a:gdLst>
                <a:gd name="T0" fmla="*/ 9 w 22"/>
                <a:gd name="T1" fmla="*/ 14 h 37"/>
                <a:gd name="T2" fmla="*/ 11 w 22"/>
                <a:gd name="T3" fmla="*/ 14 h 37"/>
                <a:gd name="T4" fmla="*/ 14 w 22"/>
                <a:gd name="T5" fmla="*/ 14 h 37"/>
                <a:gd name="T6" fmla="*/ 17 w 22"/>
                <a:gd name="T7" fmla="*/ 6 h 37"/>
                <a:gd name="T8" fmla="*/ 11 w 22"/>
                <a:gd name="T9" fmla="*/ 0 h 37"/>
                <a:gd name="T10" fmla="*/ 5 w 22"/>
                <a:gd name="T11" fmla="*/ 6 h 37"/>
                <a:gd name="T12" fmla="*/ 9 w 22"/>
                <a:gd name="T13" fmla="*/ 14 h 37"/>
                <a:gd name="T14" fmla="*/ 9 w 22"/>
                <a:gd name="T15" fmla="*/ 14 h 37"/>
                <a:gd name="T16" fmla="*/ 16 w 22"/>
                <a:gd name="T17" fmla="*/ 17 h 37"/>
                <a:gd name="T18" fmla="*/ 21 w 22"/>
                <a:gd name="T19" fmla="*/ 19 h 37"/>
                <a:gd name="T20" fmla="*/ 22 w 22"/>
                <a:gd name="T21" fmla="*/ 37 h 37"/>
                <a:gd name="T22" fmla="*/ 0 w 22"/>
                <a:gd name="T23" fmla="*/ 37 h 37"/>
                <a:gd name="T24" fmla="*/ 2 w 22"/>
                <a:gd name="T25" fmla="*/ 19 h 37"/>
                <a:gd name="T26" fmla="*/ 6 w 22"/>
                <a:gd name="T27" fmla="*/ 17 h 37"/>
                <a:gd name="T28" fmla="*/ 11 w 22"/>
                <a:gd name="T29" fmla="*/ 15 h 37"/>
                <a:gd name="T30" fmla="*/ 16 w 22"/>
                <a:gd name="T31" fmla="*/ 17 h 37"/>
                <a:gd name="T32" fmla="*/ 16 w 22"/>
                <a:gd name="T33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7">
                  <a:moveTo>
                    <a:pt x="9" y="14"/>
                  </a:moveTo>
                  <a:cubicBezTo>
                    <a:pt x="10" y="14"/>
                    <a:pt x="11" y="14"/>
                    <a:pt x="11" y="14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7" y="11"/>
                    <a:pt x="17" y="6"/>
                  </a:cubicBezTo>
                  <a:cubicBezTo>
                    <a:pt x="17" y="3"/>
                    <a:pt x="15" y="0"/>
                    <a:pt x="11" y="0"/>
                  </a:cubicBezTo>
                  <a:cubicBezTo>
                    <a:pt x="8" y="0"/>
                    <a:pt x="5" y="3"/>
                    <a:pt x="5" y="6"/>
                  </a:cubicBezTo>
                  <a:cubicBezTo>
                    <a:pt x="5" y="11"/>
                    <a:pt x="8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lose/>
                  <a:moveTo>
                    <a:pt x="16" y="17"/>
                  </a:moveTo>
                  <a:cubicBezTo>
                    <a:pt x="18" y="17"/>
                    <a:pt x="20" y="18"/>
                    <a:pt x="21" y="19"/>
                  </a:cubicBezTo>
                  <a:cubicBezTo>
                    <a:pt x="22" y="23"/>
                    <a:pt x="22" y="33"/>
                    <a:pt x="22" y="37"/>
                  </a:cubicBezTo>
                  <a:cubicBezTo>
                    <a:pt x="15" y="37"/>
                    <a:pt x="7" y="37"/>
                    <a:pt x="0" y="37"/>
                  </a:cubicBezTo>
                  <a:cubicBezTo>
                    <a:pt x="0" y="33"/>
                    <a:pt x="1" y="23"/>
                    <a:pt x="2" y="19"/>
                  </a:cubicBezTo>
                  <a:cubicBezTo>
                    <a:pt x="2" y="18"/>
                    <a:pt x="5" y="17"/>
                    <a:pt x="6" y="17"/>
                  </a:cubicBezTo>
                  <a:cubicBezTo>
                    <a:pt x="6" y="16"/>
                    <a:pt x="8" y="15"/>
                    <a:pt x="11" y="15"/>
                  </a:cubicBezTo>
                  <a:cubicBezTo>
                    <a:pt x="15" y="15"/>
                    <a:pt x="17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41" name="Freeform 25"/>
            <p:cNvSpPr>
              <a:spLocks noEditPoints="1"/>
            </p:cNvSpPr>
            <p:nvPr/>
          </p:nvSpPr>
          <p:spPr bwMode="auto">
            <a:xfrm>
              <a:off x="6858001" y="1314450"/>
              <a:ext cx="68263" cy="119063"/>
            </a:xfrm>
            <a:custGeom>
              <a:avLst/>
              <a:gdLst>
                <a:gd name="T0" fmla="*/ 9 w 22"/>
                <a:gd name="T1" fmla="*/ 14 h 37"/>
                <a:gd name="T2" fmla="*/ 11 w 22"/>
                <a:gd name="T3" fmla="*/ 14 h 37"/>
                <a:gd name="T4" fmla="*/ 14 w 22"/>
                <a:gd name="T5" fmla="*/ 14 h 37"/>
                <a:gd name="T6" fmla="*/ 17 w 22"/>
                <a:gd name="T7" fmla="*/ 6 h 37"/>
                <a:gd name="T8" fmla="*/ 11 w 22"/>
                <a:gd name="T9" fmla="*/ 0 h 37"/>
                <a:gd name="T10" fmla="*/ 5 w 22"/>
                <a:gd name="T11" fmla="*/ 6 h 37"/>
                <a:gd name="T12" fmla="*/ 9 w 22"/>
                <a:gd name="T13" fmla="*/ 14 h 37"/>
                <a:gd name="T14" fmla="*/ 9 w 22"/>
                <a:gd name="T15" fmla="*/ 14 h 37"/>
                <a:gd name="T16" fmla="*/ 16 w 22"/>
                <a:gd name="T17" fmla="*/ 17 h 37"/>
                <a:gd name="T18" fmla="*/ 20 w 22"/>
                <a:gd name="T19" fmla="*/ 19 h 37"/>
                <a:gd name="T20" fmla="*/ 22 w 22"/>
                <a:gd name="T21" fmla="*/ 37 h 37"/>
                <a:gd name="T22" fmla="*/ 0 w 22"/>
                <a:gd name="T23" fmla="*/ 37 h 37"/>
                <a:gd name="T24" fmla="*/ 2 w 22"/>
                <a:gd name="T25" fmla="*/ 19 h 37"/>
                <a:gd name="T26" fmla="*/ 6 w 22"/>
                <a:gd name="T27" fmla="*/ 17 h 37"/>
                <a:gd name="T28" fmla="*/ 11 w 22"/>
                <a:gd name="T29" fmla="*/ 15 h 37"/>
                <a:gd name="T30" fmla="*/ 16 w 22"/>
                <a:gd name="T31" fmla="*/ 17 h 37"/>
                <a:gd name="T32" fmla="*/ 16 w 22"/>
                <a:gd name="T33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7">
                  <a:moveTo>
                    <a:pt x="9" y="14"/>
                  </a:moveTo>
                  <a:cubicBezTo>
                    <a:pt x="10" y="14"/>
                    <a:pt x="11" y="14"/>
                    <a:pt x="11" y="14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7" y="11"/>
                    <a:pt x="17" y="6"/>
                  </a:cubicBezTo>
                  <a:cubicBezTo>
                    <a:pt x="17" y="3"/>
                    <a:pt x="14" y="0"/>
                    <a:pt x="11" y="0"/>
                  </a:cubicBezTo>
                  <a:cubicBezTo>
                    <a:pt x="8" y="0"/>
                    <a:pt x="5" y="3"/>
                    <a:pt x="5" y="6"/>
                  </a:cubicBezTo>
                  <a:cubicBezTo>
                    <a:pt x="5" y="11"/>
                    <a:pt x="8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lose/>
                  <a:moveTo>
                    <a:pt x="16" y="17"/>
                  </a:moveTo>
                  <a:cubicBezTo>
                    <a:pt x="18" y="17"/>
                    <a:pt x="20" y="18"/>
                    <a:pt x="20" y="19"/>
                  </a:cubicBezTo>
                  <a:cubicBezTo>
                    <a:pt x="21" y="23"/>
                    <a:pt x="22" y="33"/>
                    <a:pt x="22" y="37"/>
                  </a:cubicBezTo>
                  <a:cubicBezTo>
                    <a:pt x="15" y="37"/>
                    <a:pt x="7" y="37"/>
                    <a:pt x="0" y="37"/>
                  </a:cubicBezTo>
                  <a:cubicBezTo>
                    <a:pt x="0" y="33"/>
                    <a:pt x="1" y="23"/>
                    <a:pt x="2" y="19"/>
                  </a:cubicBezTo>
                  <a:cubicBezTo>
                    <a:pt x="2" y="18"/>
                    <a:pt x="4" y="17"/>
                    <a:pt x="6" y="17"/>
                  </a:cubicBezTo>
                  <a:cubicBezTo>
                    <a:pt x="6" y="16"/>
                    <a:pt x="8" y="15"/>
                    <a:pt x="11" y="15"/>
                  </a:cubicBezTo>
                  <a:cubicBezTo>
                    <a:pt x="15" y="15"/>
                    <a:pt x="16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45" name="Freeform 26"/>
            <p:cNvSpPr>
              <a:spLocks noEditPoints="1"/>
            </p:cNvSpPr>
            <p:nvPr/>
          </p:nvSpPr>
          <p:spPr bwMode="auto">
            <a:xfrm>
              <a:off x="6926263" y="1314450"/>
              <a:ext cx="69850" cy="119063"/>
            </a:xfrm>
            <a:custGeom>
              <a:avLst/>
              <a:gdLst>
                <a:gd name="T0" fmla="*/ 9 w 22"/>
                <a:gd name="T1" fmla="*/ 14 h 37"/>
                <a:gd name="T2" fmla="*/ 11 w 22"/>
                <a:gd name="T3" fmla="*/ 14 h 37"/>
                <a:gd name="T4" fmla="*/ 14 w 22"/>
                <a:gd name="T5" fmla="*/ 14 h 37"/>
                <a:gd name="T6" fmla="*/ 17 w 22"/>
                <a:gd name="T7" fmla="*/ 6 h 37"/>
                <a:gd name="T8" fmla="*/ 11 w 22"/>
                <a:gd name="T9" fmla="*/ 0 h 37"/>
                <a:gd name="T10" fmla="*/ 5 w 22"/>
                <a:gd name="T11" fmla="*/ 6 h 37"/>
                <a:gd name="T12" fmla="*/ 9 w 22"/>
                <a:gd name="T13" fmla="*/ 14 h 37"/>
                <a:gd name="T14" fmla="*/ 9 w 22"/>
                <a:gd name="T15" fmla="*/ 14 h 37"/>
                <a:gd name="T16" fmla="*/ 16 w 22"/>
                <a:gd name="T17" fmla="*/ 17 h 37"/>
                <a:gd name="T18" fmla="*/ 20 w 22"/>
                <a:gd name="T19" fmla="*/ 19 h 37"/>
                <a:gd name="T20" fmla="*/ 22 w 22"/>
                <a:gd name="T21" fmla="*/ 37 h 37"/>
                <a:gd name="T22" fmla="*/ 0 w 22"/>
                <a:gd name="T23" fmla="*/ 37 h 37"/>
                <a:gd name="T24" fmla="*/ 2 w 22"/>
                <a:gd name="T25" fmla="*/ 19 h 37"/>
                <a:gd name="T26" fmla="*/ 6 w 22"/>
                <a:gd name="T27" fmla="*/ 17 h 37"/>
                <a:gd name="T28" fmla="*/ 11 w 22"/>
                <a:gd name="T29" fmla="*/ 15 h 37"/>
                <a:gd name="T30" fmla="*/ 16 w 22"/>
                <a:gd name="T31" fmla="*/ 17 h 37"/>
                <a:gd name="T32" fmla="*/ 16 w 22"/>
                <a:gd name="T33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7">
                  <a:moveTo>
                    <a:pt x="9" y="14"/>
                  </a:moveTo>
                  <a:cubicBezTo>
                    <a:pt x="10" y="14"/>
                    <a:pt x="11" y="14"/>
                    <a:pt x="11" y="14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7" y="11"/>
                    <a:pt x="17" y="6"/>
                  </a:cubicBezTo>
                  <a:cubicBezTo>
                    <a:pt x="17" y="3"/>
                    <a:pt x="14" y="0"/>
                    <a:pt x="11" y="0"/>
                  </a:cubicBezTo>
                  <a:cubicBezTo>
                    <a:pt x="8" y="0"/>
                    <a:pt x="5" y="3"/>
                    <a:pt x="5" y="6"/>
                  </a:cubicBezTo>
                  <a:cubicBezTo>
                    <a:pt x="5" y="11"/>
                    <a:pt x="8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lose/>
                  <a:moveTo>
                    <a:pt x="16" y="17"/>
                  </a:moveTo>
                  <a:cubicBezTo>
                    <a:pt x="18" y="17"/>
                    <a:pt x="20" y="18"/>
                    <a:pt x="20" y="19"/>
                  </a:cubicBezTo>
                  <a:cubicBezTo>
                    <a:pt x="22" y="23"/>
                    <a:pt x="22" y="33"/>
                    <a:pt x="22" y="37"/>
                  </a:cubicBezTo>
                  <a:cubicBezTo>
                    <a:pt x="15" y="37"/>
                    <a:pt x="7" y="37"/>
                    <a:pt x="0" y="37"/>
                  </a:cubicBezTo>
                  <a:cubicBezTo>
                    <a:pt x="0" y="33"/>
                    <a:pt x="1" y="23"/>
                    <a:pt x="2" y="19"/>
                  </a:cubicBezTo>
                  <a:cubicBezTo>
                    <a:pt x="2" y="18"/>
                    <a:pt x="4" y="17"/>
                    <a:pt x="6" y="17"/>
                  </a:cubicBezTo>
                  <a:cubicBezTo>
                    <a:pt x="6" y="16"/>
                    <a:pt x="8" y="15"/>
                    <a:pt x="11" y="15"/>
                  </a:cubicBezTo>
                  <a:cubicBezTo>
                    <a:pt x="15" y="15"/>
                    <a:pt x="16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46" name="Freeform 27"/>
            <p:cNvSpPr>
              <a:spLocks noEditPoints="1"/>
            </p:cNvSpPr>
            <p:nvPr/>
          </p:nvSpPr>
          <p:spPr bwMode="auto">
            <a:xfrm>
              <a:off x="6996113" y="1314450"/>
              <a:ext cx="68263" cy="119063"/>
            </a:xfrm>
            <a:custGeom>
              <a:avLst/>
              <a:gdLst>
                <a:gd name="T0" fmla="*/ 9 w 22"/>
                <a:gd name="T1" fmla="*/ 14 h 37"/>
                <a:gd name="T2" fmla="*/ 11 w 22"/>
                <a:gd name="T3" fmla="*/ 14 h 37"/>
                <a:gd name="T4" fmla="*/ 14 w 22"/>
                <a:gd name="T5" fmla="*/ 14 h 37"/>
                <a:gd name="T6" fmla="*/ 17 w 22"/>
                <a:gd name="T7" fmla="*/ 6 h 37"/>
                <a:gd name="T8" fmla="*/ 11 w 22"/>
                <a:gd name="T9" fmla="*/ 0 h 37"/>
                <a:gd name="T10" fmla="*/ 5 w 22"/>
                <a:gd name="T11" fmla="*/ 6 h 37"/>
                <a:gd name="T12" fmla="*/ 9 w 22"/>
                <a:gd name="T13" fmla="*/ 14 h 37"/>
                <a:gd name="T14" fmla="*/ 9 w 22"/>
                <a:gd name="T15" fmla="*/ 14 h 37"/>
                <a:gd name="T16" fmla="*/ 16 w 22"/>
                <a:gd name="T17" fmla="*/ 17 h 37"/>
                <a:gd name="T18" fmla="*/ 21 w 22"/>
                <a:gd name="T19" fmla="*/ 19 h 37"/>
                <a:gd name="T20" fmla="*/ 22 w 22"/>
                <a:gd name="T21" fmla="*/ 37 h 37"/>
                <a:gd name="T22" fmla="*/ 0 w 22"/>
                <a:gd name="T23" fmla="*/ 37 h 37"/>
                <a:gd name="T24" fmla="*/ 2 w 22"/>
                <a:gd name="T25" fmla="*/ 19 h 37"/>
                <a:gd name="T26" fmla="*/ 6 w 22"/>
                <a:gd name="T27" fmla="*/ 17 h 37"/>
                <a:gd name="T28" fmla="*/ 11 w 22"/>
                <a:gd name="T29" fmla="*/ 15 h 37"/>
                <a:gd name="T30" fmla="*/ 16 w 22"/>
                <a:gd name="T31" fmla="*/ 17 h 37"/>
                <a:gd name="T32" fmla="*/ 16 w 22"/>
                <a:gd name="T33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7">
                  <a:moveTo>
                    <a:pt x="9" y="14"/>
                  </a:moveTo>
                  <a:cubicBezTo>
                    <a:pt x="10" y="14"/>
                    <a:pt x="11" y="14"/>
                    <a:pt x="11" y="14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7" y="11"/>
                    <a:pt x="17" y="6"/>
                  </a:cubicBezTo>
                  <a:cubicBezTo>
                    <a:pt x="17" y="3"/>
                    <a:pt x="14" y="0"/>
                    <a:pt x="11" y="0"/>
                  </a:cubicBezTo>
                  <a:cubicBezTo>
                    <a:pt x="8" y="0"/>
                    <a:pt x="5" y="3"/>
                    <a:pt x="5" y="6"/>
                  </a:cubicBezTo>
                  <a:cubicBezTo>
                    <a:pt x="5" y="11"/>
                    <a:pt x="8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lose/>
                  <a:moveTo>
                    <a:pt x="16" y="17"/>
                  </a:moveTo>
                  <a:cubicBezTo>
                    <a:pt x="18" y="17"/>
                    <a:pt x="20" y="18"/>
                    <a:pt x="21" y="19"/>
                  </a:cubicBezTo>
                  <a:cubicBezTo>
                    <a:pt x="22" y="23"/>
                    <a:pt x="22" y="33"/>
                    <a:pt x="22" y="37"/>
                  </a:cubicBezTo>
                  <a:cubicBezTo>
                    <a:pt x="15" y="37"/>
                    <a:pt x="7" y="37"/>
                    <a:pt x="0" y="37"/>
                  </a:cubicBezTo>
                  <a:cubicBezTo>
                    <a:pt x="0" y="33"/>
                    <a:pt x="1" y="23"/>
                    <a:pt x="2" y="19"/>
                  </a:cubicBezTo>
                  <a:cubicBezTo>
                    <a:pt x="2" y="18"/>
                    <a:pt x="5" y="17"/>
                    <a:pt x="6" y="17"/>
                  </a:cubicBezTo>
                  <a:cubicBezTo>
                    <a:pt x="6" y="16"/>
                    <a:pt x="8" y="15"/>
                    <a:pt x="11" y="15"/>
                  </a:cubicBezTo>
                  <a:cubicBezTo>
                    <a:pt x="15" y="15"/>
                    <a:pt x="16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6961188" y="1130300"/>
              <a:ext cx="176213" cy="139700"/>
            </a:xfrm>
            <a:custGeom>
              <a:avLst/>
              <a:gdLst>
                <a:gd name="T0" fmla="*/ 2 w 56"/>
                <a:gd name="T1" fmla="*/ 44 h 44"/>
                <a:gd name="T2" fmla="*/ 0 w 56"/>
                <a:gd name="T3" fmla="*/ 42 h 44"/>
                <a:gd name="T4" fmla="*/ 2 w 56"/>
                <a:gd name="T5" fmla="*/ 40 h 44"/>
                <a:gd name="T6" fmla="*/ 2 w 56"/>
                <a:gd name="T7" fmla="*/ 40 h 44"/>
                <a:gd name="T8" fmla="*/ 2 w 56"/>
                <a:gd name="T9" fmla="*/ 36 h 44"/>
                <a:gd name="T10" fmla="*/ 4 w 56"/>
                <a:gd name="T11" fmla="*/ 37 h 44"/>
                <a:gd name="T12" fmla="*/ 5 w 56"/>
                <a:gd name="T13" fmla="*/ 38 h 44"/>
                <a:gd name="T14" fmla="*/ 5 w 56"/>
                <a:gd name="T15" fmla="*/ 40 h 44"/>
                <a:gd name="T16" fmla="*/ 51 w 56"/>
                <a:gd name="T17" fmla="*/ 40 h 44"/>
                <a:gd name="T18" fmla="*/ 51 w 56"/>
                <a:gd name="T19" fmla="*/ 3 h 44"/>
                <a:gd name="T20" fmla="*/ 5 w 56"/>
                <a:gd name="T21" fmla="*/ 3 h 44"/>
                <a:gd name="T22" fmla="*/ 5 w 56"/>
                <a:gd name="T23" fmla="*/ 26 h 44"/>
                <a:gd name="T24" fmla="*/ 2 w 56"/>
                <a:gd name="T25" fmla="*/ 23 h 44"/>
                <a:gd name="T26" fmla="*/ 2 w 56"/>
                <a:gd name="T27" fmla="*/ 3 h 44"/>
                <a:gd name="T28" fmla="*/ 2 w 56"/>
                <a:gd name="T29" fmla="*/ 3 h 44"/>
                <a:gd name="T30" fmla="*/ 0 w 56"/>
                <a:gd name="T31" fmla="*/ 2 h 44"/>
                <a:gd name="T32" fmla="*/ 2 w 56"/>
                <a:gd name="T33" fmla="*/ 0 h 44"/>
                <a:gd name="T34" fmla="*/ 54 w 56"/>
                <a:gd name="T35" fmla="*/ 0 h 44"/>
                <a:gd name="T36" fmla="*/ 56 w 56"/>
                <a:gd name="T37" fmla="*/ 2 h 44"/>
                <a:gd name="T38" fmla="*/ 54 w 56"/>
                <a:gd name="T39" fmla="*/ 3 h 44"/>
                <a:gd name="T40" fmla="*/ 53 w 56"/>
                <a:gd name="T41" fmla="*/ 3 h 44"/>
                <a:gd name="T42" fmla="*/ 53 w 56"/>
                <a:gd name="T43" fmla="*/ 40 h 44"/>
                <a:gd name="T44" fmla="*/ 54 w 56"/>
                <a:gd name="T45" fmla="*/ 40 h 44"/>
                <a:gd name="T46" fmla="*/ 56 w 56"/>
                <a:gd name="T47" fmla="*/ 42 h 44"/>
                <a:gd name="T48" fmla="*/ 54 w 56"/>
                <a:gd name="T49" fmla="*/ 44 h 44"/>
                <a:gd name="T50" fmla="*/ 2 w 56"/>
                <a:gd name="T51" fmla="*/ 44 h 44"/>
                <a:gd name="T52" fmla="*/ 2 w 56"/>
                <a:gd name="T5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44">
                  <a:moveTo>
                    <a:pt x="2" y="44"/>
                  </a:moveTo>
                  <a:cubicBezTo>
                    <a:pt x="1" y="44"/>
                    <a:pt x="0" y="43"/>
                    <a:pt x="0" y="42"/>
                  </a:cubicBezTo>
                  <a:cubicBezTo>
                    <a:pt x="0" y="41"/>
                    <a:pt x="1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7"/>
                    <a:pt x="4" y="37"/>
                  </a:cubicBezTo>
                  <a:cubicBezTo>
                    <a:pt x="4" y="37"/>
                    <a:pt x="4" y="38"/>
                    <a:pt x="5" y="38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5"/>
                    <a:pt x="3" y="24"/>
                    <a:pt x="2" y="2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7" y="0"/>
                    <a:pt x="29" y="0"/>
                    <a:pt x="54" y="0"/>
                  </a:cubicBezTo>
                  <a:cubicBezTo>
                    <a:pt x="55" y="0"/>
                    <a:pt x="56" y="0"/>
                    <a:pt x="56" y="2"/>
                  </a:cubicBezTo>
                  <a:cubicBezTo>
                    <a:pt x="56" y="3"/>
                    <a:pt x="55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5" y="40"/>
                    <a:pt x="56" y="41"/>
                    <a:pt x="56" y="42"/>
                  </a:cubicBezTo>
                  <a:cubicBezTo>
                    <a:pt x="56" y="43"/>
                    <a:pt x="55" y="44"/>
                    <a:pt x="54" y="44"/>
                  </a:cubicBezTo>
                  <a:cubicBezTo>
                    <a:pt x="4" y="44"/>
                    <a:pt x="30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51" name="Freeform 29"/>
            <p:cNvSpPr>
              <a:spLocks noEditPoints="1"/>
            </p:cNvSpPr>
            <p:nvPr/>
          </p:nvSpPr>
          <p:spPr bwMode="auto">
            <a:xfrm>
              <a:off x="7015163" y="1165225"/>
              <a:ext cx="96838" cy="82550"/>
            </a:xfrm>
            <a:custGeom>
              <a:avLst/>
              <a:gdLst>
                <a:gd name="T0" fmla="*/ 22 w 31"/>
                <a:gd name="T1" fmla="*/ 15 h 26"/>
                <a:gd name="T2" fmla="*/ 22 w 31"/>
                <a:gd name="T3" fmla="*/ 14 h 26"/>
                <a:gd name="T4" fmla="*/ 21 w 31"/>
                <a:gd name="T5" fmla="*/ 14 h 26"/>
                <a:gd name="T6" fmla="*/ 20 w 31"/>
                <a:gd name="T7" fmla="*/ 14 h 26"/>
                <a:gd name="T8" fmla="*/ 20 w 31"/>
                <a:gd name="T9" fmla="*/ 14 h 26"/>
                <a:gd name="T10" fmla="*/ 21 w 31"/>
                <a:gd name="T11" fmla="*/ 15 h 26"/>
                <a:gd name="T12" fmla="*/ 28 w 31"/>
                <a:gd name="T13" fmla="*/ 5 h 26"/>
                <a:gd name="T14" fmla="*/ 31 w 31"/>
                <a:gd name="T15" fmla="*/ 3 h 26"/>
                <a:gd name="T16" fmla="*/ 31 w 31"/>
                <a:gd name="T17" fmla="*/ 3 h 26"/>
                <a:gd name="T18" fmla="*/ 31 w 31"/>
                <a:gd name="T19" fmla="*/ 3 h 26"/>
                <a:gd name="T20" fmla="*/ 31 w 31"/>
                <a:gd name="T21" fmla="*/ 3 h 26"/>
                <a:gd name="T22" fmla="*/ 31 w 31"/>
                <a:gd name="T23" fmla="*/ 3 h 26"/>
                <a:gd name="T24" fmla="*/ 31 w 31"/>
                <a:gd name="T25" fmla="*/ 3 h 26"/>
                <a:gd name="T26" fmla="*/ 31 w 31"/>
                <a:gd name="T27" fmla="*/ 3 h 26"/>
                <a:gd name="T28" fmla="*/ 31 w 31"/>
                <a:gd name="T29" fmla="*/ 3 h 26"/>
                <a:gd name="T30" fmla="*/ 31 w 31"/>
                <a:gd name="T31" fmla="*/ 3 h 26"/>
                <a:gd name="T32" fmla="*/ 31 w 31"/>
                <a:gd name="T33" fmla="*/ 3 h 26"/>
                <a:gd name="T34" fmla="*/ 31 w 31"/>
                <a:gd name="T35" fmla="*/ 3 h 26"/>
                <a:gd name="T36" fmla="*/ 31 w 31"/>
                <a:gd name="T37" fmla="*/ 3 h 26"/>
                <a:gd name="T38" fmla="*/ 31 w 31"/>
                <a:gd name="T39" fmla="*/ 3 h 26"/>
                <a:gd name="T40" fmla="*/ 31 w 31"/>
                <a:gd name="T41" fmla="*/ 3 h 26"/>
                <a:gd name="T42" fmla="*/ 31 w 31"/>
                <a:gd name="T43" fmla="*/ 3 h 26"/>
                <a:gd name="T44" fmla="*/ 28 w 31"/>
                <a:gd name="T45" fmla="*/ 0 h 26"/>
                <a:gd name="T46" fmla="*/ 26 w 31"/>
                <a:gd name="T47" fmla="*/ 4 h 26"/>
                <a:gd name="T48" fmla="*/ 21 w 31"/>
                <a:gd name="T49" fmla="*/ 12 h 26"/>
                <a:gd name="T50" fmla="*/ 19 w 31"/>
                <a:gd name="T51" fmla="*/ 12 h 26"/>
                <a:gd name="T52" fmla="*/ 19 w 31"/>
                <a:gd name="T53" fmla="*/ 13 h 26"/>
                <a:gd name="T54" fmla="*/ 14 w 31"/>
                <a:gd name="T55" fmla="*/ 10 h 26"/>
                <a:gd name="T56" fmla="*/ 12 w 31"/>
                <a:gd name="T57" fmla="*/ 9 h 26"/>
                <a:gd name="T58" fmla="*/ 10 w 31"/>
                <a:gd name="T59" fmla="*/ 10 h 26"/>
                <a:gd name="T60" fmla="*/ 10 w 31"/>
                <a:gd name="T61" fmla="*/ 13 h 26"/>
                <a:gd name="T62" fmla="*/ 3 w 31"/>
                <a:gd name="T63" fmla="*/ 21 h 26"/>
                <a:gd name="T64" fmla="*/ 1 w 31"/>
                <a:gd name="T65" fmla="*/ 22 h 26"/>
                <a:gd name="T66" fmla="*/ 0 w 31"/>
                <a:gd name="T67" fmla="*/ 24 h 26"/>
                <a:gd name="T68" fmla="*/ 1 w 31"/>
                <a:gd name="T69" fmla="*/ 26 h 26"/>
                <a:gd name="T70" fmla="*/ 5 w 31"/>
                <a:gd name="T71" fmla="*/ 26 h 26"/>
                <a:gd name="T72" fmla="*/ 5 w 31"/>
                <a:gd name="T73" fmla="*/ 24 h 26"/>
                <a:gd name="T74" fmla="*/ 11 w 31"/>
                <a:gd name="T75" fmla="*/ 14 h 26"/>
                <a:gd name="T76" fmla="*/ 14 w 31"/>
                <a:gd name="T77" fmla="*/ 14 h 26"/>
                <a:gd name="T78" fmla="*/ 14 w 31"/>
                <a:gd name="T79" fmla="*/ 14 h 26"/>
                <a:gd name="T80" fmla="*/ 18 w 31"/>
                <a:gd name="T81" fmla="*/ 14 h 26"/>
                <a:gd name="T82" fmla="*/ 21 w 31"/>
                <a:gd name="T83" fmla="*/ 17 h 26"/>
                <a:gd name="T84" fmla="*/ 23 w 31"/>
                <a:gd name="T85" fmla="*/ 16 h 26"/>
                <a:gd name="T86" fmla="*/ 23 w 31"/>
                <a:gd name="T87" fmla="*/ 13 h 26"/>
                <a:gd name="T88" fmla="*/ 28 w 31"/>
                <a:gd name="T89" fmla="*/ 5 h 26"/>
                <a:gd name="T90" fmla="*/ 12 w 31"/>
                <a:gd name="T91" fmla="*/ 13 h 26"/>
                <a:gd name="T92" fmla="*/ 13 w 31"/>
                <a:gd name="T93" fmla="*/ 13 h 26"/>
                <a:gd name="T94" fmla="*/ 13 w 31"/>
                <a:gd name="T95" fmla="*/ 11 h 26"/>
                <a:gd name="T96" fmla="*/ 12 w 31"/>
                <a:gd name="T97" fmla="*/ 11 h 26"/>
                <a:gd name="T98" fmla="*/ 12 w 31"/>
                <a:gd name="T99" fmla="*/ 11 h 26"/>
                <a:gd name="T100" fmla="*/ 12 w 31"/>
                <a:gd name="T101" fmla="*/ 13 h 26"/>
                <a:gd name="T102" fmla="*/ 12 w 31"/>
                <a:gd name="T103" fmla="*/ 13 h 26"/>
                <a:gd name="T104" fmla="*/ 3 w 31"/>
                <a:gd name="T105" fmla="*/ 25 h 26"/>
                <a:gd name="T106" fmla="*/ 4 w 31"/>
                <a:gd name="T107" fmla="*/ 24 h 26"/>
                <a:gd name="T108" fmla="*/ 4 w 31"/>
                <a:gd name="T109" fmla="*/ 23 h 26"/>
                <a:gd name="T110" fmla="*/ 2 w 31"/>
                <a:gd name="T111" fmla="*/ 23 h 26"/>
                <a:gd name="T112" fmla="*/ 2 w 31"/>
                <a:gd name="T113" fmla="*/ 24 h 26"/>
                <a:gd name="T114" fmla="*/ 2 w 31"/>
                <a:gd name="T115" fmla="*/ 24 h 26"/>
                <a:gd name="T116" fmla="*/ 3 w 31"/>
                <a:gd name="T1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" h="26">
                  <a:moveTo>
                    <a:pt x="21" y="15"/>
                  </a:moveTo>
                  <a:cubicBezTo>
                    <a:pt x="21" y="15"/>
                    <a:pt x="21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0" y="13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  <a:moveTo>
                    <a:pt x="28" y="5"/>
                  </a:moveTo>
                  <a:cubicBezTo>
                    <a:pt x="29" y="5"/>
                    <a:pt x="30" y="5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1"/>
                    <a:pt x="30" y="0"/>
                    <a:pt x="28" y="0"/>
                  </a:cubicBezTo>
                  <a:cubicBezTo>
                    <a:pt x="27" y="0"/>
                    <a:pt x="26" y="1"/>
                    <a:pt x="26" y="3"/>
                  </a:cubicBezTo>
                  <a:cubicBezTo>
                    <a:pt x="26" y="3"/>
                    <a:pt x="26" y="4"/>
                    <a:pt x="26" y="4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0" y="12"/>
                    <a:pt x="20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3"/>
                    <a:pt x="19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4" y="11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3" y="9"/>
                    <a:pt x="12" y="9"/>
                  </a:cubicBezTo>
                  <a:cubicBezTo>
                    <a:pt x="12" y="9"/>
                    <a:pt x="11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10" y="12"/>
                    <a:pt x="10" y="13"/>
                    <a:pt x="10" y="13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3" y="21"/>
                    <a:pt x="3" y="21"/>
                  </a:cubicBezTo>
                  <a:cubicBezTo>
                    <a:pt x="2" y="21"/>
                    <a:pt x="2" y="21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0" y="23"/>
                    <a:pt x="0" y="24"/>
                  </a:cubicBezTo>
                  <a:cubicBezTo>
                    <a:pt x="0" y="24"/>
                    <a:pt x="1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6"/>
                    <a:pt x="2" y="26"/>
                    <a:pt x="3" y="26"/>
                  </a:cubicBezTo>
                  <a:cubicBezTo>
                    <a:pt x="4" y="26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5"/>
                    <a:pt x="5" y="24"/>
                    <a:pt x="5" y="24"/>
                  </a:cubicBezTo>
                  <a:cubicBezTo>
                    <a:pt x="5" y="23"/>
                    <a:pt x="5" y="23"/>
                    <a:pt x="5" y="2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3" y="15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9" y="16"/>
                    <a:pt x="19" y="16"/>
                  </a:cubicBezTo>
                  <a:cubicBezTo>
                    <a:pt x="20" y="17"/>
                    <a:pt x="20" y="17"/>
                    <a:pt x="21" y="17"/>
                  </a:cubicBezTo>
                  <a:cubicBezTo>
                    <a:pt x="22" y="17"/>
                    <a:pt x="22" y="17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5"/>
                    <a:pt x="23" y="14"/>
                  </a:cubicBezTo>
                  <a:cubicBezTo>
                    <a:pt x="23" y="14"/>
                    <a:pt x="23" y="13"/>
                    <a:pt x="23" y="13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lose/>
                  <a:moveTo>
                    <a:pt x="12" y="13"/>
                  </a:moveTo>
                  <a:cubicBezTo>
                    <a:pt x="12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13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2"/>
                    <a:pt x="11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lose/>
                  <a:moveTo>
                    <a:pt x="3" y="25"/>
                  </a:moveTo>
                  <a:cubicBezTo>
                    <a:pt x="3" y="25"/>
                    <a:pt x="3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580801" y="2325085"/>
            <a:ext cx="685800" cy="1002724"/>
            <a:chOff x="685801" y="1139825"/>
            <a:chExt cx="279400" cy="306388"/>
          </a:xfrm>
          <a:solidFill>
            <a:srgbClr val="4F8CBD"/>
          </a:solidFill>
        </p:grpSpPr>
        <p:sp>
          <p:nvSpPr>
            <p:cNvPr id="52" name="Freeform 30"/>
            <p:cNvSpPr>
              <a:spLocks noEditPoints="1"/>
            </p:cNvSpPr>
            <p:nvPr/>
          </p:nvSpPr>
          <p:spPr bwMode="auto">
            <a:xfrm>
              <a:off x="760413" y="1139825"/>
              <a:ext cx="204788" cy="152400"/>
            </a:xfrm>
            <a:custGeom>
              <a:avLst/>
              <a:gdLst>
                <a:gd name="T0" fmla="*/ 31 w 65"/>
                <a:gd name="T1" fmla="*/ 35 h 48"/>
                <a:gd name="T2" fmla="*/ 31 w 65"/>
                <a:gd name="T3" fmla="*/ 41 h 48"/>
                <a:gd name="T4" fmla="*/ 38 w 65"/>
                <a:gd name="T5" fmla="*/ 33 h 48"/>
                <a:gd name="T6" fmla="*/ 40 w 65"/>
                <a:gd name="T7" fmla="*/ 33 h 48"/>
                <a:gd name="T8" fmla="*/ 40 w 65"/>
                <a:gd name="T9" fmla="*/ 33 h 48"/>
                <a:gd name="T10" fmla="*/ 58 w 65"/>
                <a:gd name="T11" fmla="*/ 33 h 48"/>
                <a:gd name="T12" fmla="*/ 61 w 65"/>
                <a:gd name="T13" fmla="*/ 31 h 48"/>
                <a:gd name="T14" fmla="*/ 62 w 65"/>
                <a:gd name="T15" fmla="*/ 29 h 48"/>
                <a:gd name="T16" fmla="*/ 62 w 65"/>
                <a:gd name="T17" fmla="*/ 8 h 48"/>
                <a:gd name="T18" fmla="*/ 61 w 65"/>
                <a:gd name="T19" fmla="*/ 5 h 48"/>
                <a:gd name="T20" fmla="*/ 58 w 65"/>
                <a:gd name="T21" fmla="*/ 4 h 48"/>
                <a:gd name="T22" fmla="*/ 7 w 65"/>
                <a:gd name="T23" fmla="*/ 4 h 48"/>
                <a:gd name="T24" fmla="*/ 5 w 65"/>
                <a:gd name="T25" fmla="*/ 5 h 48"/>
                <a:gd name="T26" fmla="*/ 5 w 65"/>
                <a:gd name="T27" fmla="*/ 5 h 48"/>
                <a:gd name="T28" fmla="*/ 4 w 65"/>
                <a:gd name="T29" fmla="*/ 8 h 48"/>
                <a:gd name="T30" fmla="*/ 4 w 65"/>
                <a:gd name="T31" fmla="*/ 16 h 48"/>
                <a:gd name="T32" fmla="*/ 0 w 65"/>
                <a:gd name="T33" fmla="*/ 16 h 48"/>
                <a:gd name="T34" fmla="*/ 0 w 65"/>
                <a:gd name="T35" fmla="*/ 8 h 48"/>
                <a:gd name="T36" fmla="*/ 2 w 65"/>
                <a:gd name="T37" fmla="*/ 3 h 48"/>
                <a:gd name="T38" fmla="*/ 2 w 65"/>
                <a:gd name="T39" fmla="*/ 2 h 48"/>
                <a:gd name="T40" fmla="*/ 7 w 65"/>
                <a:gd name="T41" fmla="*/ 0 h 48"/>
                <a:gd name="T42" fmla="*/ 58 w 65"/>
                <a:gd name="T43" fmla="*/ 0 h 48"/>
                <a:gd name="T44" fmla="*/ 63 w 65"/>
                <a:gd name="T45" fmla="*/ 2 h 48"/>
                <a:gd name="T46" fmla="*/ 63 w 65"/>
                <a:gd name="T47" fmla="*/ 2 h 48"/>
                <a:gd name="T48" fmla="*/ 65 w 65"/>
                <a:gd name="T49" fmla="*/ 8 h 48"/>
                <a:gd name="T50" fmla="*/ 65 w 65"/>
                <a:gd name="T51" fmla="*/ 29 h 48"/>
                <a:gd name="T52" fmla="*/ 63 w 65"/>
                <a:gd name="T53" fmla="*/ 34 h 48"/>
                <a:gd name="T54" fmla="*/ 58 w 65"/>
                <a:gd name="T55" fmla="*/ 36 h 48"/>
                <a:gd name="T56" fmla="*/ 40 w 65"/>
                <a:gd name="T57" fmla="*/ 36 h 48"/>
                <a:gd name="T58" fmla="*/ 31 w 65"/>
                <a:gd name="T59" fmla="*/ 47 h 48"/>
                <a:gd name="T60" fmla="*/ 31 w 65"/>
                <a:gd name="T61" fmla="*/ 47 h 48"/>
                <a:gd name="T62" fmla="*/ 29 w 65"/>
                <a:gd name="T63" fmla="*/ 48 h 48"/>
                <a:gd name="T64" fmla="*/ 28 w 65"/>
                <a:gd name="T65" fmla="*/ 46 h 48"/>
                <a:gd name="T66" fmla="*/ 28 w 65"/>
                <a:gd name="T67" fmla="*/ 36 h 48"/>
                <a:gd name="T68" fmla="*/ 21 w 65"/>
                <a:gd name="T69" fmla="*/ 36 h 48"/>
                <a:gd name="T70" fmla="*/ 21 w 65"/>
                <a:gd name="T71" fmla="*/ 33 h 48"/>
                <a:gd name="T72" fmla="*/ 30 w 65"/>
                <a:gd name="T73" fmla="*/ 33 h 48"/>
                <a:gd name="T74" fmla="*/ 31 w 65"/>
                <a:gd name="T75" fmla="*/ 34 h 48"/>
                <a:gd name="T76" fmla="*/ 31 w 65"/>
                <a:gd name="T77" fmla="*/ 35 h 48"/>
                <a:gd name="T78" fmla="*/ 31 w 65"/>
                <a:gd name="T79" fmla="*/ 35 h 48"/>
                <a:gd name="T80" fmla="*/ 31 w 65"/>
                <a:gd name="T81" fmla="*/ 35 h 48"/>
                <a:gd name="T82" fmla="*/ 30 w 65"/>
                <a:gd name="T83" fmla="*/ 36 h 48"/>
                <a:gd name="T84" fmla="*/ 31 w 65"/>
                <a:gd name="T85" fmla="*/ 35 h 48"/>
                <a:gd name="T86" fmla="*/ 31 w 65"/>
                <a:gd name="T87" fmla="*/ 3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48">
                  <a:moveTo>
                    <a:pt x="31" y="35"/>
                  </a:moveTo>
                  <a:cubicBezTo>
                    <a:pt x="31" y="41"/>
                    <a:pt x="31" y="41"/>
                    <a:pt x="31" y="41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9" y="33"/>
                    <a:pt x="39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9" y="33"/>
                    <a:pt x="60" y="32"/>
                    <a:pt x="61" y="31"/>
                  </a:cubicBezTo>
                  <a:cubicBezTo>
                    <a:pt x="61" y="31"/>
                    <a:pt x="62" y="30"/>
                    <a:pt x="62" y="29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7"/>
                    <a:pt x="61" y="6"/>
                    <a:pt x="61" y="5"/>
                  </a:cubicBezTo>
                  <a:cubicBezTo>
                    <a:pt x="60" y="4"/>
                    <a:pt x="59" y="4"/>
                    <a:pt x="5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5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1" y="16"/>
                    <a:pt x="0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0" y="0"/>
                    <a:pt x="62" y="1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4" y="4"/>
                    <a:pt x="65" y="6"/>
                    <a:pt x="65" y="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31"/>
                    <a:pt x="64" y="33"/>
                    <a:pt x="63" y="34"/>
                  </a:cubicBezTo>
                  <a:cubicBezTo>
                    <a:pt x="62" y="35"/>
                    <a:pt x="60" y="36"/>
                    <a:pt x="58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30" y="48"/>
                    <a:pt x="29" y="48"/>
                  </a:cubicBezTo>
                  <a:cubicBezTo>
                    <a:pt x="29" y="48"/>
                    <a:pt x="28" y="47"/>
                    <a:pt x="28" y="4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5"/>
                    <a:pt x="21" y="34"/>
                    <a:pt x="21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3"/>
                    <a:pt x="31" y="33"/>
                    <a:pt x="31" y="34"/>
                  </a:cubicBezTo>
                  <a:cubicBezTo>
                    <a:pt x="31" y="34"/>
                    <a:pt x="31" y="34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lose/>
                  <a:moveTo>
                    <a:pt x="31" y="35"/>
                  </a:moveTo>
                  <a:cubicBezTo>
                    <a:pt x="31" y="35"/>
                    <a:pt x="31" y="36"/>
                    <a:pt x="30" y="36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53" name="Freeform 31"/>
            <p:cNvSpPr>
              <a:spLocks/>
            </p:cNvSpPr>
            <p:nvPr/>
          </p:nvSpPr>
          <p:spPr bwMode="auto">
            <a:xfrm>
              <a:off x="727076" y="1196975"/>
              <a:ext cx="96838" cy="123825"/>
            </a:xfrm>
            <a:custGeom>
              <a:avLst/>
              <a:gdLst>
                <a:gd name="T0" fmla="*/ 18 w 31"/>
                <a:gd name="T1" fmla="*/ 0 h 39"/>
                <a:gd name="T2" fmla="*/ 16 w 31"/>
                <a:gd name="T3" fmla="*/ 0 h 39"/>
                <a:gd name="T4" fmla="*/ 16 w 31"/>
                <a:gd name="T5" fmla="*/ 0 h 39"/>
                <a:gd name="T6" fmla="*/ 13 w 31"/>
                <a:gd name="T7" fmla="*/ 0 h 39"/>
                <a:gd name="T8" fmla="*/ 7 w 31"/>
                <a:gd name="T9" fmla="*/ 4 h 39"/>
                <a:gd name="T10" fmla="*/ 7 w 31"/>
                <a:gd name="T11" fmla="*/ 4 h 39"/>
                <a:gd name="T12" fmla="*/ 1 w 31"/>
                <a:gd name="T13" fmla="*/ 11 h 39"/>
                <a:gd name="T14" fmla="*/ 2 w 31"/>
                <a:gd name="T15" fmla="*/ 20 h 39"/>
                <a:gd name="T16" fmla="*/ 0 w 31"/>
                <a:gd name="T17" fmla="*/ 21 h 39"/>
                <a:gd name="T18" fmla="*/ 0 w 31"/>
                <a:gd name="T19" fmla="*/ 24 h 39"/>
                <a:gd name="T20" fmla="*/ 3 w 31"/>
                <a:gd name="T21" fmla="*/ 26 h 39"/>
                <a:gd name="T22" fmla="*/ 4 w 31"/>
                <a:gd name="T23" fmla="*/ 27 h 39"/>
                <a:gd name="T24" fmla="*/ 16 w 31"/>
                <a:gd name="T25" fmla="*/ 39 h 39"/>
                <a:gd name="T26" fmla="*/ 27 w 31"/>
                <a:gd name="T27" fmla="*/ 27 h 39"/>
                <a:gd name="T28" fmla="*/ 29 w 31"/>
                <a:gd name="T29" fmla="*/ 26 h 39"/>
                <a:gd name="T30" fmla="*/ 31 w 31"/>
                <a:gd name="T31" fmla="*/ 24 h 39"/>
                <a:gd name="T32" fmla="*/ 31 w 31"/>
                <a:gd name="T33" fmla="*/ 21 h 39"/>
                <a:gd name="T34" fmla="*/ 29 w 31"/>
                <a:gd name="T35" fmla="*/ 20 h 39"/>
                <a:gd name="T36" fmla="*/ 29 w 31"/>
                <a:gd name="T37" fmla="*/ 20 h 39"/>
                <a:gd name="T38" fmla="*/ 30 w 31"/>
                <a:gd name="T39" fmla="*/ 11 h 39"/>
                <a:gd name="T40" fmla="*/ 25 w 31"/>
                <a:gd name="T41" fmla="*/ 4 h 39"/>
                <a:gd name="T42" fmla="*/ 18 w 31"/>
                <a:gd name="T43" fmla="*/ 0 h 39"/>
                <a:gd name="T44" fmla="*/ 18 w 31"/>
                <a:gd name="T4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18" y="0"/>
                  </a:moveTo>
                  <a:cubicBezTo>
                    <a:pt x="18" y="0"/>
                    <a:pt x="1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9" y="2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4" y="6"/>
                    <a:pt x="2" y="7"/>
                    <a:pt x="1" y="11"/>
                  </a:cubicBezTo>
                  <a:cubicBezTo>
                    <a:pt x="1" y="14"/>
                    <a:pt x="1" y="17"/>
                    <a:pt x="2" y="20"/>
                  </a:cubicBezTo>
                  <a:cubicBezTo>
                    <a:pt x="1" y="20"/>
                    <a:pt x="0" y="20"/>
                    <a:pt x="0" y="21"/>
                  </a:cubicBezTo>
                  <a:cubicBezTo>
                    <a:pt x="0" y="22"/>
                    <a:pt x="0" y="23"/>
                    <a:pt x="0" y="24"/>
                  </a:cubicBezTo>
                  <a:cubicBezTo>
                    <a:pt x="1" y="25"/>
                    <a:pt x="2" y="25"/>
                    <a:pt x="3" y="26"/>
                  </a:cubicBezTo>
                  <a:cubicBezTo>
                    <a:pt x="3" y="27"/>
                    <a:pt x="3" y="27"/>
                    <a:pt x="4" y="27"/>
                  </a:cubicBezTo>
                  <a:cubicBezTo>
                    <a:pt x="6" y="33"/>
                    <a:pt x="10" y="39"/>
                    <a:pt x="16" y="39"/>
                  </a:cubicBezTo>
                  <a:cubicBezTo>
                    <a:pt x="21" y="39"/>
                    <a:pt x="25" y="33"/>
                    <a:pt x="27" y="27"/>
                  </a:cubicBezTo>
                  <a:cubicBezTo>
                    <a:pt x="28" y="27"/>
                    <a:pt x="28" y="27"/>
                    <a:pt x="29" y="26"/>
                  </a:cubicBezTo>
                  <a:cubicBezTo>
                    <a:pt x="29" y="25"/>
                    <a:pt x="30" y="25"/>
                    <a:pt x="31" y="24"/>
                  </a:cubicBezTo>
                  <a:cubicBezTo>
                    <a:pt x="31" y="23"/>
                    <a:pt x="31" y="22"/>
                    <a:pt x="31" y="21"/>
                  </a:cubicBezTo>
                  <a:cubicBezTo>
                    <a:pt x="31" y="20"/>
                    <a:pt x="30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17"/>
                    <a:pt x="30" y="14"/>
                    <a:pt x="30" y="11"/>
                  </a:cubicBezTo>
                  <a:cubicBezTo>
                    <a:pt x="29" y="7"/>
                    <a:pt x="27" y="6"/>
                    <a:pt x="25" y="4"/>
                  </a:cubicBezTo>
                  <a:cubicBezTo>
                    <a:pt x="23" y="2"/>
                    <a:pt x="21" y="1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66" name="Freeform 32"/>
            <p:cNvSpPr>
              <a:spLocks/>
            </p:cNvSpPr>
            <p:nvPr/>
          </p:nvSpPr>
          <p:spPr bwMode="auto">
            <a:xfrm>
              <a:off x="685801" y="1330325"/>
              <a:ext cx="179388" cy="115888"/>
            </a:xfrm>
            <a:custGeom>
              <a:avLst/>
              <a:gdLst>
                <a:gd name="T0" fmla="*/ 29 w 57"/>
                <a:gd name="T1" fmla="*/ 4 h 36"/>
                <a:gd name="T2" fmla="*/ 26 w 57"/>
                <a:gd name="T3" fmla="*/ 6 h 36"/>
                <a:gd name="T4" fmla="*/ 27 w 57"/>
                <a:gd name="T5" fmla="*/ 8 h 36"/>
                <a:gd name="T6" fmla="*/ 24 w 57"/>
                <a:gd name="T7" fmla="*/ 23 h 36"/>
                <a:gd name="T8" fmla="*/ 17 w 57"/>
                <a:gd name="T9" fmla="*/ 0 h 36"/>
                <a:gd name="T10" fmla="*/ 4 w 57"/>
                <a:gd name="T11" fmla="*/ 8 h 36"/>
                <a:gd name="T12" fmla="*/ 0 w 57"/>
                <a:gd name="T13" fmla="*/ 33 h 36"/>
                <a:gd name="T14" fmla="*/ 0 w 57"/>
                <a:gd name="T15" fmla="*/ 35 h 36"/>
                <a:gd name="T16" fmla="*/ 2 w 57"/>
                <a:gd name="T17" fmla="*/ 36 h 36"/>
                <a:gd name="T18" fmla="*/ 55 w 57"/>
                <a:gd name="T19" fmla="*/ 36 h 36"/>
                <a:gd name="T20" fmla="*/ 57 w 57"/>
                <a:gd name="T21" fmla="*/ 35 h 36"/>
                <a:gd name="T22" fmla="*/ 57 w 57"/>
                <a:gd name="T23" fmla="*/ 33 h 36"/>
                <a:gd name="T24" fmla="*/ 54 w 57"/>
                <a:gd name="T25" fmla="*/ 8 h 36"/>
                <a:gd name="T26" fmla="*/ 40 w 57"/>
                <a:gd name="T27" fmla="*/ 0 h 36"/>
                <a:gd name="T28" fmla="*/ 33 w 57"/>
                <a:gd name="T29" fmla="*/ 23 h 36"/>
                <a:gd name="T30" fmla="*/ 30 w 57"/>
                <a:gd name="T31" fmla="*/ 8 h 36"/>
                <a:gd name="T32" fmla="*/ 31 w 57"/>
                <a:gd name="T33" fmla="*/ 6 h 36"/>
                <a:gd name="T34" fmla="*/ 29 w 57"/>
                <a:gd name="T3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36">
                  <a:moveTo>
                    <a:pt x="29" y="4"/>
                  </a:moveTo>
                  <a:cubicBezTo>
                    <a:pt x="26" y="6"/>
                    <a:pt x="26" y="6"/>
                    <a:pt x="26" y="6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1" y="17"/>
                    <a:pt x="19" y="7"/>
                    <a:pt x="17" y="0"/>
                  </a:cubicBezTo>
                  <a:cubicBezTo>
                    <a:pt x="12" y="2"/>
                    <a:pt x="6" y="3"/>
                    <a:pt x="4" y="8"/>
                  </a:cubicBezTo>
                  <a:cubicBezTo>
                    <a:pt x="1" y="13"/>
                    <a:pt x="0" y="24"/>
                    <a:pt x="0" y="33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1" y="36"/>
                    <a:pt x="1" y="36"/>
                    <a:pt x="2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6" y="36"/>
                    <a:pt x="56" y="36"/>
                    <a:pt x="57" y="35"/>
                  </a:cubicBezTo>
                  <a:cubicBezTo>
                    <a:pt x="57" y="35"/>
                    <a:pt x="57" y="34"/>
                    <a:pt x="57" y="33"/>
                  </a:cubicBezTo>
                  <a:cubicBezTo>
                    <a:pt x="57" y="24"/>
                    <a:pt x="56" y="13"/>
                    <a:pt x="54" y="8"/>
                  </a:cubicBezTo>
                  <a:cubicBezTo>
                    <a:pt x="51" y="3"/>
                    <a:pt x="45" y="2"/>
                    <a:pt x="40" y="0"/>
                  </a:cubicBezTo>
                  <a:cubicBezTo>
                    <a:pt x="38" y="7"/>
                    <a:pt x="36" y="17"/>
                    <a:pt x="33" y="23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9" y="4"/>
                    <a:pt x="29" y="4"/>
                    <a:pt x="2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345111" y="2293912"/>
            <a:ext cx="685800" cy="1065070"/>
            <a:chOff x="4787901" y="1120775"/>
            <a:chExt cx="279400" cy="325438"/>
          </a:xfrm>
          <a:solidFill>
            <a:srgbClr val="58595B"/>
          </a:solidFill>
        </p:grpSpPr>
        <p:sp>
          <p:nvSpPr>
            <p:cNvPr id="67" name="Freeform 33"/>
            <p:cNvSpPr>
              <a:spLocks noEditPoints="1"/>
            </p:cNvSpPr>
            <p:nvPr/>
          </p:nvSpPr>
          <p:spPr bwMode="auto">
            <a:xfrm>
              <a:off x="4787901" y="1254125"/>
              <a:ext cx="176213" cy="192088"/>
            </a:xfrm>
            <a:custGeom>
              <a:avLst/>
              <a:gdLst>
                <a:gd name="T0" fmla="*/ 56 w 56"/>
                <a:gd name="T1" fmla="*/ 30 h 60"/>
                <a:gd name="T2" fmla="*/ 54 w 56"/>
                <a:gd name="T3" fmla="*/ 20 h 60"/>
                <a:gd name="T4" fmla="*/ 48 w 56"/>
                <a:gd name="T5" fmla="*/ 21 h 60"/>
                <a:gd name="T6" fmla="*/ 44 w 56"/>
                <a:gd name="T7" fmla="*/ 14 h 60"/>
                <a:gd name="T8" fmla="*/ 48 w 56"/>
                <a:gd name="T9" fmla="*/ 9 h 60"/>
                <a:gd name="T10" fmla="*/ 40 w 56"/>
                <a:gd name="T11" fmla="*/ 3 h 60"/>
                <a:gd name="T12" fmla="*/ 36 w 56"/>
                <a:gd name="T13" fmla="*/ 8 h 60"/>
                <a:gd name="T14" fmla="*/ 29 w 56"/>
                <a:gd name="T15" fmla="*/ 6 h 60"/>
                <a:gd name="T16" fmla="*/ 28 w 56"/>
                <a:gd name="T17" fmla="*/ 0 h 60"/>
                <a:gd name="T18" fmla="*/ 18 w 56"/>
                <a:gd name="T19" fmla="*/ 2 h 60"/>
                <a:gd name="T20" fmla="*/ 19 w 56"/>
                <a:gd name="T21" fmla="*/ 8 h 60"/>
                <a:gd name="T22" fmla="*/ 13 w 56"/>
                <a:gd name="T23" fmla="*/ 13 h 60"/>
                <a:gd name="T24" fmla="*/ 8 w 56"/>
                <a:gd name="T25" fmla="*/ 9 h 60"/>
                <a:gd name="T26" fmla="*/ 2 w 56"/>
                <a:gd name="T27" fmla="*/ 18 h 60"/>
                <a:gd name="T28" fmla="*/ 7 w 56"/>
                <a:gd name="T29" fmla="*/ 21 h 60"/>
                <a:gd name="T30" fmla="*/ 5 w 56"/>
                <a:gd name="T31" fmla="*/ 29 h 60"/>
                <a:gd name="T32" fmla="*/ 0 w 56"/>
                <a:gd name="T33" fmla="*/ 30 h 60"/>
                <a:gd name="T34" fmla="*/ 2 w 56"/>
                <a:gd name="T35" fmla="*/ 40 h 60"/>
                <a:gd name="T36" fmla="*/ 7 w 56"/>
                <a:gd name="T37" fmla="*/ 39 h 60"/>
                <a:gd name="T38" fmla="*/ 11 w 56"/>
                <a:gd name="T39" fmla="*/ 46 h 60"/>
                <a:gd name="T40" fmla="*/ 8 w 56"/>
                <a:gd name="T41" fmla="*/ 51 h 60"/>
                <a:gd name="T42" fmla="*/ 16 w 56"/>
                <a:gd name="T43" fmla="*/ 57 h 60"/>
                <a:gd name="T44" fmla="*/ 19 w 56"/>
                <a:gd name="T45" fmla="*/ 52 h 60"/>
                <a:gd name="T46" fmla="*/ 27 w 56"/>
                <a:gd name="T47" fmla="*/ 54 h 60"/>
                <a:gd name="T48" fmla="*/ 28 w 56"/>
                <a:gd name="T49" fmla="*/ 60 h 60"/>
                <a:gd name="T50" fmla="*/ 37 w 56"/>
                <a:gd name="T51" fmla="*/ 58 h 60"/>
                <a:gd name="T52" fmla="*/ 36 w 56"/>
                <a:gd name="T53" fmla="*/ 52 h 60"/>
                <a:gd name="T54" fmla="*/ 43 w 56"/>
                <a:gd name="T55" fmla="*/ 48 h 60"/>
                <a:gd name="T56" fmla="*/ 48 w 56"/>
                <a:gd name="T57" fmla="*/ 51 h 60"/>
                <a:gd name="T58" fmla="*/ 53 w 56"/>
                <a:gd name="T59" fmla="*/ 43 h 60"/>
                <a:gd name="T60" fmla="*/ 49 w 56"/>
                <a:gd name="T61" fmla="*/ 39 h 60"/>
                <a:gd name="T62" fmla="*/ 50 w 56"/>
                <a:gd name="T63" fmla="*/ 31 h 60"/>
                <a:gd name="T64" fmla="*/ 56 w 56"/>
                <a:gd name="T65" fmla="*/ 30 h 60"/>
                <a:gd name="T66" fmla="*/ 30 w 56"/>
                <a:gd name="T67" fmla="*/ 45 h 60"/>
                <a:gd name="T68" fmla="*/ 14 w 56"/>
                <a:gd name="T69" fmla="*/ 33 h 60"/>
                <a:gd name="T70" fmla="*/ 25 w 56"/>
                <a:gd name="T71" fmla="*/ 15 h 60"/>
                <a:gd name="T72" fmla="*/ 42 w 56"/>
                <a:gd name="T73" fmla="*/ 28 h 60"/>
                <a:gd name="T74" fmla="*/ 30 w 56"/>
                <a:gd name="T75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60">
                  <a:moveTo>
                    <a:pt x="56" y="30"/>
                  </a:moveTo>
                  <a:cubicBezTo>
                    <a:pt x="54" y="20"/>
                    <a:pt x="54" y="20"/>
                    <a:pt x="54" y="2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7" y="18"/>
                    <a:pt x="46" y="16"/>
                    <a:pt x="44" y="14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4" y="7"/>
                    <a:pt x="31" y="6"/>
                    <a:pt x="29" y="6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7" y="9"/>
                    <a:pt x="15" y="11"/>
                    <a:pt x="13" y="1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4"/>
                    <a:pt x="6" y="26"/>
                    <a:pt x="5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42"/>
                    <a:pt x="10" y="44"/>
                    <a:pt x="11" y="46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2" y="53"/>
                    <a:pt x="24" y="54"/>
                    <a:pt x="27" y="54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9" y="51"/>
                    <a:pt x="41" y="50"/>
                    <a:pt x="43" y="48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7"/>
                    <a:pt x="50" y="34"/>
                    <a:pt x="50" y="31"/>
                  </a:cubicBezTo>
                  <a:cubicBezTo>
                    <a:pt x="56" y="30"/>
                    <a:pt x="56" y="30"/>
                    <a:pt x="56" y="30"/>
                  </a:cubicBezTo>
                  <a:close/>
                  <a:moveTo>
                    <a:pt x="30" y="45"/>
                  </a:moveTo>
                  <a:cubicBezTo>
                    <a:pt x="23" y="46"/>
                    <a:pt x="15" y="41"/>
                    <a:pt x="14" y="33"/>
                  </a:cubicBezTo>
                  <a:cubicBezTo>
                    <a:pt x="13" y="25"/>
                    <a:pt x="18" y="17"/>
                    <a:pt x="25" y="15"/>
                  </a:cubicBezTo>
                  <a:cubicBezTo>
                    <a:pt x="33" y="14"/>
                    <a:pt x="40" y="19"/>
                    <a:pt x="42" y="28"/>
                  </a:cubicBezTo>
                  <a:cubicBezTo>
                    <a:pt x="43" y="36"/>
                    <a:pt x="38" y="43"/>
                    <a:pt x="3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68" name="Freeform 34"/>
            <p:cNvSpPr>
              <a:spLocks noEditPoints="1"/>
            </p:cNvSpPr>
            <p:nvPr/>
          </p:nvSpPr>
          <p:spPr bwMode="auto">
            <a:xfrm>
              <a:off x="4926013" y="1143000"/>
              <a:ext cx="141288" cy="149225"/>
            </a:xfrm>
            <a:custGeom>
              <a:avLst/>
              <a:gdLst>
                <a:gd name="T0" fmla="*/ 44 w 45"/>
                <a:gd name="T1" fmla="*/ 15 h 47"/>
                <a:gd name="T2" fmla="*/ 40 w 45"/>
                <a:gd name="T3" fmla="*/ 16 h 47"/>
                <a:gd name="T4" fmla="*/ 33 w 45"/>
                <a:gd name="T5" fmla="*/ 7 h 47"/>
                <a:gd name="T6" fmla="*/ 34 w 45"/>
                <a:gd name="T7" fmla="*/ 2 h 47"/>
                <a:gd name="T8" fmla="*/ 27 w 45"/>
                <a:gd name="T9" fmla="*/ 0 h 47"/>
                <a:gd name="T10" fmla="*/ 25 w 45"/>
                <a:gd name="T11" fmla="*/ 3 h 47"/>
                <a:gd name="T12" fmla="*/ 14 w 45"/>
                <a:gd name="T13" fmla="*/ 5 h 47"/>
                <a:gd name="T14" fmla="*/ 11 w 45"/>
                <a:gd name="T15" fmla="*/ 2 h 47"/>
                <a:gd name="T16" fmla="*/ 5 w 45"/>
                <a:gd name="T17" fmla="*/ 8 h 47"/>
                <a:gd name="T18" fmla="*/ 8 w 45"/>
                <a:gd name="T19" fmla="*/ 11 h 47"/>
                <a:gd name="T20" fmla="*/ 5 w 45"/>
                <a:gd name="T21" fmla="*/ 16 h 47"/>
                <a:gd name="T22" fmla="*/ 4 w 45"/>
                <a:gd name="T23" fmla="*/ 22 h 47"/>
                <a:gd name="T24" fmla="*/ 0 w 45"/>
                <a:gd name="T25" fmla="*/ 23 h 47"/>
                <a:gd name="T26" fmla="*/ 1 w 45"/>
                <a:gd name="T27" fmla="*/ 31 h 47"/>
                <a:gd name="T28" fmla="*/ 5 w 45"/>
                <a:gd name="T29" fmla="*/ 31 h 47"/>
                <a:gd name="T30" fmla="*/ 12 w 45"/>
                <a:gd name="T31" fmla="*/ 40 h 47"/>
                <a:gd name="T32" fmla="*/ 11 w 45"/>
                <a:gd name="T33" fmla="*/ 44 h 47"/>
                <a:gd name="T34" fmla="*/ 18 w 45"/>
                <a:gd name="T35" fmla="*/ 47 h 47"/>
                <a:gd name="T36" fmla="*/ 20 w 45"/>
                <a:gd name="T37" fmla="*/ 43 h 47"/>
                <a:gd name="T38" fmla="*/ 31 w 45"/>
                <a:gd name="T39" fmla="*/ 42 h 47"/>
                <a:gd name="T40" fmla="*/ 34 w 45"/>
                <a:gd name="T41" fmla="*/ 44 h 47"/>
                <a:gd name="T42" fmla="*/ 40 w 45"/>
                <a:gd name="T43" fmla="*/ 39 h 47"/>
                <a:gd name="T44" fmla="*/ 38 w 45"/>
                <a:gd name="T45" fmla="*/ 36 h 47"/>
                <a:gd name="T46" fmla="*/ 40 w 45"/>
                <a:gd name="T47" fmla="*/ 30 h 47"/>
                <a:gd name="T48" fmla="*/ 41 w 45"/>
                <a:gd name="T49" fmla="*/ 25 h 47"/>
                <a:gd name="T50" fmla="*/ 45 w 45"/>
                <a:gd name="T51" fmla="*/ 24 h 47"/>
                <a:gd name="T52" fmla="*/ 44 w 45"/>
                <a:gd name="T53" fmla="*/ 15 h 47"/>
                <a:gd name="T54" fmla="*/ 33 w 45"/>
                <a:gd name="T55" fmla="*/ 26 h 47"/>
                <a:gd name="T56" fmla="*/ 20 w 45"/>
                <a:gd name="T57" fmla="*/ 34 h 47"/>
                <a:gd name="T58" fmla="*/ 12 w 45"/>
                <a:gd name="T59" fmla="*/ 20 h 47"/>
                <a:gd name="T60" fmla="*/ 25 w 45"/>
                <a:gd name="T61" fmla="*/ 12 h 47"/>
                <a:gd name="T62" fmla="*/ 33 w 45"/>
                <a:gd name="T63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" h="47">
                  <a:moveTo>
                    <a:pt x="44" y="15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39" y="12"/>
                    <a:pt x="36" y="9"/>
                    <a:pt x="33" y="7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1" y="3"/>
                    <a:pt x="18" y="3"/>
                    <a:pt x="14" y="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6" y="13"/>
                    <a:pt x="5" y="14"/>
                    <a:pt x="5" y="16"/>
                  </a:cubicBezTo>
                  <a:cubicBezTo>
                    <a:pt x="4" y="18"/>
                    <a:pt x="4" y="20"/>
                    <a:pt x="4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5"/>
                    <a:pt x="9" y="38"/>
                    <a:pt x="12" y="4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4" y="44"/>
                    <a:pt x="28" y="43"/>
                    <a:pt x="31" y="42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4"/>
                    <a:pt x="40" y="32"/>
                    <a:pt x="40" y="30"/>
                  </a:cubicBezTo>
                  <a:cubicBezTo>
                    <a:pt x="41" y="28"/>
                    <a:pt x="41" y="27"/>
                    <a:pt x="41" y="25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4" y="15"/>
                    <a:pt x="44" y="15"/>
                    <a:pt x="44" y="15"/>
                  </a:cubicBezTo>
                  <a:close/>
                  <a:moveTo>
                    <a:pt x="33" y="26"/>
                  </a:moveTo>
                  <a:cubicBezTo>
                    <a:pt x="31" y="32"/>
                    <a:pt x="25" y="36"/>
                    <a:pt x="20" y="34"/>
                  </a:cubicBezTo>
                  <a:cubicBezTo>
                    <a:pt x="14" y="33"/>
                    <a:pt x="11" y="26"/>
                    <a:pt x="12" y="20"/>
                  </a:cubicBezTo>
                  <a:cubicBezTo>
                    <a:pt x="14" y="14"/>
                    <a:pt x="20" y="11"/>
                    <a:pt x="25" y="12"/>
                  </a:cubicBezTo>
                  <a:cubicBezTo>
                    <a:pt x="31" y="14"/>
                    <a:pt x="34" y="20"/>
                    <a:pt x="3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69" name="Freeform 35"/>
            <p:cNvSpPr>
              <a:spLocks noEditPoints="1"/>
            </p:cNvSpPr>
            <p:nvPr/>
          </p:nvSpPr>
          <p:spPr bwMode="auto">
            <a:xfrm>
              <a:off x="4803776" y="1120775"/>
              <a:ext cx="109538" cy="127000"/>
            </a:xfrm>
            <a:custGeom>
              <a:avLst/>
              <a:gdLst>
                <a:gd name="T0" fmla="*/ 22 w 35"/>
                <a:gd name="T1" fmla="*/ 25 h 40"/>
                <a:gd name="T2" fmla="*/ 10 w 35"/>
                <a:gd name="T3" fmla="*/ 38 h 40"/>
                <a:gd name="T4" fmla="*/ 2 w 35"/>
                <a:gd name="T5" fmla="*/ 38 h 40"/>
                <a:gd name="T6" fmla="*/ 2 w 35"/>
                <a:gd name="T7" fmla="*/ 38 h 40"/>
                <a:gd name="T8" fmla="*/ 2 w 35"/>
                <a:gd name="T9" fmla="*/ 30 h 40"/>
                <a:gd name="T10" fmla="*/ 14 w 35"/>
                <a:gd name="T11" fmla="*/ 17 h 40"/>
                <a:gd name="T12" fmla="*/ 14 w 35"/>
                <a:gd name="T13" fmla="*/ 16 h 40"/>
                <a:gd name="T14" fmla="*/ 14 w 35"/>
                <a:gd name="T15" fmla="*/ 13 h 40"/>
                <a:gd name="T16" fmla="*/ 25 w 35"/>
                <a:gd name="T17" fmla="*/ 0 h 40"/>
                <a:gd name="T18" fmla="*/ 34 w 35"/>
                <a:gd name="T19" fmla="*/ 5 h 40"/>
                <a:gd name="T20" fmla="*/ 35 w 35"/>
                <a:gd name="T21" fmla="*/ 6 h 40"/>
                <a:gd name="T22" fmla="*/ 34 w 35"/>
                <a:gd name="T23" fmla="*/ 6 h 40"/>
                <a:gd name="T24" fmla="*/ 25 w 35"/>
                <a:gd name="T25" fmla="*/ 6 h 40"/>
                <a:gd name="T26" fmla="*/ 24 w 35"/>
                <a:gd name="T27" fmla="*/ 7 h 40"/>
                <a:gd name="T28" fmla="*/ 21 w 35"/>
                <a:gd name="T29" fmla="*/ 12 h 40"/>
                <a:gd name="T30" fmla="*/ 21 w 35"/>
                <a:gd name="T31" fmla="*/ 13 h 40"/>
                <a:gd name="T32" fmla="*/ 24 w 35"/>
                <a:gd name="T33" fmla="*/ 19 h 40"/>
                <a:gd name="T34" fmla="*/ 25 w 35"/>
                <a:gd name="T35" fmla="*/ 19 h 40"/>
                <a:gd name="T36" fmla="*/ 34 w 35"/>
                <a:gd name="T37" fmla="*/ 19 h 40"/>
                <a:gd name="T38" fmla="*/ 35 w 35"/>
                <a:gd name="T39" fmla="*/ 20 h 40"/>
                <a:gd name="T40" fmla="*/ 34 w 35"/>
                <a:gd name="T41" fmla="*/ 21 h 40"/>
                <a:gd name="T42" fmla="*/ 25 w 35"/>
                <a:gd name="T43" fmla="*/ 25 h 40"/>
                <a:gd name="T44" fmla="*/ 22 w 35"/>
                <a:gd name="T45" fmla="*/ 25 h 40"/>
                <a:gd name="T46" fmla="*/ 22 w 35"/>
                <a:gd name="T47" fmla="*/ 25 h 40"/>
                <a:gd name="T48" fmla="*/ 22 w 35"/>
                <a:gd name="T49" fmla="*/ 25 h 40"/>
                <a:gd name="T50" fmla="*/ 4 w 35"/>
                <a:gd name="T51" fmla="*/ 32 h 40"/>
                <a:gd name="T52" fmla="*/ 4 w 35"/>
                <a:gd name="T53" fmla="*/ 36 h 40"/>
                <a:gd name="T54" fmla="*/ 8 w 35"/>
                <a:gd name="T55" fmla="*/ 36 h 40"/>
                <a:gd name="T56" fmla="*/ 8 w 35"/>
                <a:gd name="T57" fmla="*/ 32 h 40"/>
                <a:gd name="T58" fmla="*/ 4 w 35"/>
                <a:gd name="T59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" h="40">
                  <a:moveTo>
                    <a:pt x="22" y="25"/>
                  </a:moveTo>
                  <a:cubicBezTo>
                    <a:pt x="10" y="38"/>
                    <a:pt x="10" y="38"/>
                    <a:pt x="10" y="38"/>
                  </a:cubicBezTo>
                  <a:cubicBezTo>
                    <a:pt x="8" y="40"/>
                    <a:pt x="4" y="40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36"/>
                    <a:pt x="0" y="32"/>
                    <a:pt x="2" y="30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6"/>
                  </a:cubicBezTo>
                  <a:cubicBezTo>
                    <a:pt x="14" y="15"/>
                    <a:pt x="14" y="14"/>
                    <a:pt x="14" y="13"/>
                  </a:cubicBezTo>
                  <a:cubicBezTo>
                    <a:pt x="14" y="6"/>
                    <a:pt x="19" y="0"/>
                    <a:pt x="25" y="0"/>
                  </a:cubicBezTo>
                  <a:cubicBezTo>
                    <a:pt x="29" y="0"/>
                    <a:pt x="32" y="2"/>
                    <a:pt x="34" y="5"/>
                  </a:cubicBezTo>
                  <a:cubicBezTo>
                    <a:pt x="35" y="5"/>
                    <a:pt x="35" y="6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4" y="6"/>
                    <a:pt x="24" y="7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5" y="19"/>
                    <a:pt x="25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5" y="20"/>
                  </a:cubicBezTo>
                  <a:cubicBezTo>
                    <a:pt x="35" y="20"/>
                    <a:pt x="35" y="20"/>
                    <a:pt x="34" y="21"/>
                  </a:cubicBezTo>
                  <a:cubicBezTo>
                    <a:pt x="32" y="23"/>
                    <a:pt x="29" y="25"/>
                    <a:pt x="25" y="25"/>
                  </a:cubicBezTo>
                  <a:cubicBezTo>
                    <a:pt x="24" y="25"/>
                    <a:pt x="23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lose/>
                  <a:moveTo>
                    <a:pt x="4" y="32"/>
                  </a:moveTo>
                  <a:cubicBezTo>
                    <a:pt x="3" y="33"/>
                    <a:pt x="3" y="35"/>
                    <a:pt x="4" y="36"/>
                  </a:cubicBezTo>
                  <a:cubicBezTo>
                    <a:pt x="5" y="37"/>
                    <a:pt x="7" y="37"/>
                    <a:pt x="8" y="36"/>
                  </a:cubicBezTo>
                  <a:cubicBezTo>
                    <a:pt x="9" y="35"/>
                    <a:pt x="9" y="33"/>
                    <a:pt x="8" y="32"/>
                  </a:cubicBezTo>
                  <a:cubicBezTo>
                    <a:pt x="7" y="31"/>
                    <a:pt x="5" y="31"/>
                    <a:pt x="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642728" y="1386500"/>
            <a:ext cx="1994638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300"/>
              </a:spcAft>
            </a:pPr>
            <a:r>
              <a:rPr lang="en-US" sz="2600" b="1" kern="0" cap="all" dirty="0">
                <a:solidFill>
                  <a:srgbClr val="E79824"/>
                </a:solidFill>
                <a:ea typeface="Arial" charset="0"/>
                <a:cs typeface="Arial" charset="0"/>
              </a:rPr>
              <a:t>Assemble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0400" y="1386500"/>
            <a:ext cx="1981200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300"/>
              </a:spcAft>
            </a:pPr>
            <a:r>
              <a:rPr lang="en-US" sz="2600" b="1" kern="0" cap="all" dirty="0">
                <a:solidFill>
                  <a:srgbClr val="7927A8"/>
                </a:solidFill>
                <a:ea typeface="Arial" charset="0"/>
                <a:cs typeface="Arial" charset="0"/>
              </a:rPr>
              <a:t>Advocate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94694" y="1386500"/>
            <a:ext cx="1029906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300"/>
              </a:spcAft>
            </a:pPr>
            <a:r>
              <a:rPr lang="en-US" sz="2600" b="1" kern="0" cap="all" dirty="0">
                <a:solidFill>
                  <a:srgbClr val="58595B"/>
                </a:solidFill>
                <a:ea typeface="Arial" charset="0"/>
                <a:cs typeface="Arial" charset="0"/>
              </a:rPr>
              <a:t>Build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8220" y="1386500"/>
            <a:ext cx="122437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300"/>
              </a:spcAft>
            </a:pPr>
            <a:r>
              <a:rPr lang="en-US" sz="2600" b="1" kern="0" cap="all" dirty="0">
                <a:solidFill>
                  <a:srgbClr val="4F8CBD"/>
                </a:solidFill>
                <a:ea typeface="Arial" charset="0"/>
                <a:cs typeface="Arial" charset="0"/>
              </a:rPr>
              <a:t>Define </a:t>
            </a:r>
          </a:p>
        </p:txBody>
      </p:sp>
      <p:sp>
        <p:nvSpPr>
          <p:cNvPr id="59" name="Freeform 5"/>
          <p:cNvSpPr>
            <a:spLocks noChangeAspect="1"/>
          </p:cNvSpPr>
          <p:nvPr/>
        </p:nvSpPr>
        <p:spPr bwMode="auto">
          <a:xfrm rot="16200000">
            <a:off x="1825811" y="1518058"/>
            <a:ext cx="457200" cy="138017"/>
          </a:xfrm>
          <a:custGeom>
            <a:avLst/>
            <a:gdLst>
              <a:gd name="T0" fmla="*/ 62 w 124"/>
              <a:gd name="T1" fmla="*/ 65 h 65"/>
              <a:gd name="T2" fmla="*/ 4 w 124"/>
              <a:gd name="T3" fmla="*/ 15 h 65"/>
              <a:gd name="T4" fmla="*/ 3 w 124"/>
              <a:gd name="T5" fmla="*/ 4 h 65"/>
              <a:gd name="T6" fmla="*/ 14 w 124"/>
              <a:gd name="T7" fmla="*/ 3 h 65"/>
              <a:gd name="T8" fmla="*/ 62 w 124"/>
              <a:gd name="T9" fmla="*/ 44 h 65"/>
              <a:gd name="T10" fmla="*/ 110 w 124"/>
              <a:gd name="T11" fmla="*/ 3 h 65"/>
              <a:gd name="T12" fmla="*/ 122 w 124"/>
              <a:gd name="T13" fmla="*/ 4 h 65"/>
              <a:gd name="T14" fmla="*/ 121 w 124"/>
              <a:gd name="T15" fmla="*/ 15 h 65"/>
              <a:gd name="T16" fmla="*/ 62 w 124"/>
              <a:gd name="T17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4" h="65">
                <a:moveTo>
                  <a:pt x="62" y="65"/>
                </a:moveTo>
                <a:cubicBezTo>
                  <a:pt x="4" y="15"/>
                  <a:pt x="4" y="15"/>
                  <a:pt x="4" y="15"/>
                </a:cubicBezTo>
                <a:cubicBezTo>
                  <a:pt x="1" y="12"/>
                  <a:pt x="0" y="7"/>
                  <a:pt x="3" y="4"/>
                </a:cubicBezTo>
                <a:cubicBezTo>
                  <a:pt x="6" y="1"/>
                  <a:pt x="11" y="0"/>
                  <a:pt x="14" y="3"/>
                </a:cubicBezTo>
                <a:cubicBezTo>
                  <a:pt x="62" y="44"/>
                  <a:pt x="62" y="44"/>
                  <a:pt x="62" y="44"/>
                </a:cubicBezTo>
                <a:cubicBezTo>
                  <a:pt x="110" y="3"/>
                  <a:pt x="110" y="3"/>
                  <a:pt x="110" y="3"/>
                </a:cubicBezTo>
                <a:cubicBezTo>
                  <a:pt x="114" y="0"/>
                  <a:pt x="119" y="1"/>
                  <a:pt x="122" y="4"/>
                </a:cubicBezTo>
                <a:cubicBezTo>
                  <a:pt x="124" y="7"/>
                  <a:pt x="124" y="12"/>
                  <a:pt x="121" y="15"/>
                </a:cubicBezTo>
                <a:lnTo>
                  <a:pt x="62" y="65"/>
                </a:lnTo>
                <a:close/>
              </a:path>
            </a:pathLst>
          </a:custGeom>
          <a:solidFill>
            <a:srgbClr val="4F8CB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0" name="Freeform 5"/>
          <p:cNvSpPr>
            <a:spLocks noChangeAspect="1"/>
          </p:cNvSpPr>
          <p:nvPr/>
        </p:nvSpPr>
        <p:spPr bwMode="auto">
          <a:xfrm rot="16200000">
            <a:off x="4477775" y="1518058"/>
            <a:ext cx="457200" cy="138017"/>
          </a:xfrm>
          <a:custGeom>
            <a:avLst/>
            <a:gdLst>
              <a:gd name="T0" fmla="*/ 62 w 124"/>
              <a:gd name="T1" fmla="*/ 65 h 65"/>
              <a:gd name="T2" fmla="*/ 4 w 124"/>
              <a:gd name="T3" fmla="*/ 15 h 65"/>
              <a:gd name="T4" fmla="*/ 3 w 124"/>
              <a:gd name="T5" fmla="*/ 4 h 65"/>
              <a:gd name="T6" fmla="*/ 14 w 124"/>
              <a:gd name="T7" fmla="*/ 3 h 65"/>
              <a:gd name="T8" fmla="*/ 62 w 124"/>
              <a:gd name="T9" fmla="*/ 44 h 65"/>
              <a:gd name="T10" fmla="*/ 110 w 124"/>
              <a:gd name="T11" fmla="*/ 3 h 65"/>
              <a:gd name="T12" fmla="*/ 122 w 124"/>
              <a:gd name="T13" fmla="*/ 4 h 65"/>
              <a:gd name="T14" fmla="*/ 121 w 124"/>
              <a:gd name="T15" fmla="*/ 15 h 65"/>
              <a:gd name="T16" fmla="*/ 62 w 124"/>
              <a:gd name="T17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4" h="65">
                <a:moveTo>
                  <a:pt x="62" y="65"/>
                </a:moveTo>
                <a:cubicBezTo>
                  <a:pt x="4" y="15"/>
                  <a:pt x="4" y="15"/>
                  <a:pt x="4" y="15"/>
                </a:cubicBezTo>
                <a:cubicBezTo>
                  <a:pt x="1" y="12"/>
                  <a:pt x="0" y="7"/>
                  <a:pt x="3" y="4"/>
                </a:cubicBezTo>
                <a:cubicBezTo>
                  <a:pt x="6" y="1"/>
                  <a:pt x="11" y="0"/>
                  <a:pt x="14" y="3"/>
                </a:cubicBezTo>
                <a:cubicBezTo>
                  <a:pt x="62" y="44"/>
                  <a:pt x="62" y="44"/>
                  <a:pt x="62" y="44"/>
                </a:cubicBezTo>
                <a:cubicBezTo>
                  <a:pt x="110" y="3"/>
                  <a:pt x="110" y="3"/>
                  <a:pt x="110" y="3"/>
                </a:cubicBezTo>
                <a:cubicBezTo>
                  <a:pt x="114" y="0"/>
                  <a:pt x="119" y="1"/>
                  <a:pt x="122" y="4"/>
                </a:cubicBezTo>
                <a:cubicBezTo>
                  <a:pt x="124" y="7"/>
                  <a:pt x="124" y="12"/>
                  <a:pt x="121" y="15"/>
                </a:cubicBezTo>
                <a:lnTo>
                  <a:pt x="62" y="65"/>
                </a:lnTo>
                <a:close/>
              </a:path>
            </a:pathLst>
          </a:custGeom>
          <a:solidFill>
            <a:srgbClr val="E7982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1" name="Freeform 5"/>
          <p:cNvSpPr>
            <a:spLocks noChangeAspect="1"/>
          </p:cNvSpPr>
          <p:nvPr/>
        </p:nvSpPr>
        <p:spPr bwMode="auto">
          <a:xfrm rot="16200000">
            <a:off x="6441134" y="1518058"/>
            <a:ext cx="457200" cy="138017"/>
          </a:xfrm>
          <a:custGeom>
            <a:avLst/>
            <a:gdLst>
              <a:gd name="T0" fmla="*/ 62 w 124"/>
              <a:gd name="T1" fmla="*/ 65 h 65"/>
              <a:gd name="T2" fmla="*/ 4 w 124"/>
              <a:gd name="T3" fmla="*/ 15 h 65"/>
              <a:gd name="T4" fmla="*/ 3 w 124"/>
              <a:gd name="T5" fmla="*/ 4 h 65"/>
              <a:gd name="T6" fmla="*/ 14 w 124"/>
              <a:gd name="T7" fmla="*/ 3 h 65"/>
              <a:gd name="T8" fmla="*/ 62 w 124"/>
              <a:gd name="T9" fmla="*/ 44 h 65"/>
              <a:gd name="T10" fmla="*/ 110 w 124"/>
              <a:gd name="T11" fmla="*/ 3 h 65"/>
              <a:gd name="T12" fmla="*/ 122 w 124"/>
              <a:gd name="T13" fmla="*/ 4 h 65"/>
              <a:gd name="T14" fmla="*/ 121 w 124"/>
              <a:gd name="T15" fmla="*/ 15 h 65"/>
              <a:gd name="T16" fmla="*/ 62 w 124"/>
              <a:gd name="T17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4" h="65">
                <a:moveTo>
                  <a:pt x="62" y="65"/>
                </a:moveTo>
                <a:cubicBezTo>
                  <a:pt x="4" y="15"/>
                  <a:pt x="4" y="15"/>
                  <a:pt x="4" y="15"/>
                </a:cubicBezTo>
                <a:cubicBezTo>
                  <a:pt x="1" y="12"/>
                  <a:pt x="0" y="7"/>
                  <a:pt x="3" y="4"/>
                </a:cubicBezTo>
                <a:cubicBezTo>
                  <a:pt x="6" y="1"/>
                  <a:pt x="11" y="0"/>
                  <a:pt x="14" y="3"/>
                </a:cubicBezTo>
                <a:cubicBezTo>
                  <a:pt x="62" y="44"/>
                  <a:pt x="62" y="44"/>
                  <a:pt x="62" y="44"/>
                </a:cubicBezTo>
                <a:cubicBezTo>
                  <a:pt x="110" y="3"/>
                  <a:pt x="110" y="3"/>
                  <a:pt x="110" y="3"/>
                </a:cubicBezTo>
                <a:cubicBezTo>
                  <a:pt x="114" y="0"/>
                  <a:pt x="119" y="1"/>
                  <a:pt x="122" y="4"/>
                </a:cubicBezTo>
                <a:cubicBezTo>
                  <a:pt x="124" y="7"/>
                  <a:pt x="124" y="12"/>
                  <a:pt x="121" y="15"/>
                </a:cubicBezTo>
                <a:lnTo>
                  <a:pt x="62" y="65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3267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  <p:bldP spid="14" grpId="0"/>
      <p:bldP spid="16" grpId="0"/>
      <p:bldP spid="17" grpId="0"/>
      <p:bldP spid="9" grpId="0"/>
      <p:bldP spid="59" grpId="0" animBg="1"/>
      <p:bldP spid="60" grpId="0" animBg="1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/>
        </p:nvSpPr>
        <p:spPr>
          <a:xfrm>
            <a:off x="223143" y="1064977"/>
            <a:ext cx="3827862" cy="1306467"/>
          </a:xfrm>
          <a:prstGeom prst="homePlate">
            <a:avLst/>
          </a:prstGeom>
          <a:solidFill>
            <a:srgbClr val="4F8CBD"/>
          </a:solidFill>
          <a:ln w="76200">
            <a:solidFill>
              <a:srgbClr val="4F8C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Engagement &amp; Business Model</a:t>
            </a:r>
          </a:p>
        </p:txBody>
      </p:sp>
      <p:grpSp>
        <p:nvGrpSpPr>
          <p:cNvPr id="176" name="Group 175"/>
          <p:cNvGrpSpPr>
            <a:grpSpLocks noChangeAspect="1"/>
          </p:cNvGrpSpPr>
          <p:nvPr/>
        </p:nvGrpSpPr>
        <p:grpSpPr>
          <a:xfrm>
            <a:off x="618787" y="5059883"/>
            <a:ext cx="514350" cy="563138"/>
            <a:chOff x="2439988" y="4289425"/>
            <a:chExt cx="390525" cy="320675"/>
          </a:xfrm>
          <a:solidFill>
            <a:schemeClr val="tx1"/>
          </a:solidFill>
        </p:grpSpPr>
        <p:sp>
          <p:nvSpPr>
            <p:cNvPr id="97" name="Freeform 40"/>
            <p:cNvSpPr>
              <a:spLocks noEditPoints="1"/>
            </p:cNvSpPr>
            <p:nvPr/>
          </p:nvSpPr>
          <p:spPr bwMode="auto">
            <a:xfrm>
              <a:off x="2439988" y="4289425"/>
              <a:ext cx="390525" cy="320675"/>
            </a:xfrm>
            <a:custGeom>
              <a:avLst/>
              <a:gdLst>
                <a:gd name="T0" fmla="*/ 99 w 104"/>
                <a:gd name="T1" fmla="*/ 25 h 85"/>
                <a:gd name="T2" fmla="*/ 99 w 104"/>
                <a:gd name="T3" fmla="*/ 3 h 85"/>
                <a:gd name="T4" fmla="*/ 99 w 104"/>
                <a:gd name="T5" fmla="*/ 3 h 85"/>
                <a:gd name="T6" fmla="*/ 94 w 104"/>
                <a:gd name="T7" fmla="*/ 2 h 85"/>
                <a:gd name="T8" fmla="*/ 45 w 104"/>
                <a:gd name="T9" fmla="*/ 21 h 85"/>
                <a:gd name="T10" fmla="*/ 39 w 104"/>
                <a:gd name="T11" fmla="*/ 17 h 85"/>
                <a:gd name="T12" fmla="*/ 15 w 104"/>
                <a:gd name="T13" fmla="*/ 17 h 85"/>
                <a:gd name="T14" fmla="*/ 7 w 104"/>
                <a:gd name="T15" fmla="*/ 25 h 85"/>
                <a:gd name="T16" fmla="*/ 1 w 104"/>
                <a:gd name="T17" fmla="*/ 28 h 85"/>
                <a:gd name="T18" fmla="*/ 7 w 104"/>
                <a:gd name="T19" fmla="*/ 44 h 85"/>
                <a:gd name="T20" fmla="*/ 10 w 104"/>
                <a:gd name="T21" fmla="*/ 50 h 85"/>
                <a:gd name="T22" fmla="*/ 20 w 104"/>
                <a:gd name="T23" fmla="*/ 58 h 85"/>
                <a:gd name="T24" fmla="*/ 24 w 104"/>
                <a:gd name="T25" fmla="*/ 83 h 85"/>
                <a:gd name="T26" fmla="*/ 27 w 104"/>
                <a:gd name="T27" fmla="*/ 85 h 85"/>
                <a:gd name="T28" fmla="*/ 27 w 104"/>
                <a:gd name="T29" fmla="*/ 85 h 85"/>
                <a:gd name="T30" fmla="*/ 41 w 104"/>
                <a:gd name="T31" fmla="*/ 85 h 85"/>
                <a:gd name="T32" fmla="*/ 43 w 104"/>
                <a:gd name="T33" fmla="*/ 82 h 85"/>
                <a:gd name="T34" fmla="*/ 39 w 104"/>
                <a:gd name="T35" fmla="*/ 53 h 85"/>
                <a:gd name="T36" fmla="*/ 39 w 104"/>
                <a:gd name="T37" fmla="*/ 52 h 85"/>
                <a:gd name="T38" fmla="*/ 44 w 104"/>
                <a:gd name="T39" fmla="*/ 49 h 85"/>
                <a:gd name="T40" fmla="*/ 94 w 104"/>
                <a:gd name="T41" fmla="*/ 67 h 85"/>
                <a:gd name="T42" fmla="*/ 99 w 104"/>
                <a:gd name="T43" fmla="*/ 66 h 85"/>
                <a:gd name="T44" fmla="*/ 99 w 104"/>
                <a:gd name="T45" fmla="*/ 44 h 85"/>
                <a:gd name="T46" fmla="*/ 104 w 104"/>
                <a:gd name="T47" fmla="*/ 42 h 85"/>
                <a:gd name="T48" fmla="*/ 104 w 104"/>
                <a:gd name="T49" fmla="*/ 42 h 85"/>
                <a:gd name="T50" fmla="*/ 104 w 104"/>
                <a:gd name="T51" fmla="*/ 28 h 85"/>
                <a:gd name="T52" fmla="*/ 99 w 104"/>
                <a:gd name="T53" fmla="*/ 25 h 85"/>
                <a:gd name="T54" fmla="*/ 7 w 104"/>
                <a:gd name="T55" fmla="*/ 39 h 85"/>
                <a:gd name="T56" fmla="*/ 7 w 104"/>
                <a:gd name="T57" fmla="*/ 39 h 85"/>
                <a:gd name="T58" fmla="*/ 7 w 104"/>
                <a:gd name="T59" fmla="*/ 31 h 85"/>
                <a:gd name="T60" fmla="*/ 7 w 104"/>
                <a:gd name="T61" fmla="*/ 31 h 85"/>
                <a:gd name="T62" fmla="*/ 7 w 104"/>
                <a:gd name="T63" fmla="*/ 39 h 85"/>
                <a:gd name="T64" fmla="*/ 29 w 104"/>
                <a:gd name="T65" fmla="*/ 80 h 85"/>
                <a:gd name="T66" fmla="*/ 25 w 104"/>
                <a:gd name="T67" fmla="*/ 57 h 85"/>
                <a:gd name="T68" fmla="*/ 23 w 104"/>
                <a:gd name="T69" fmla="*/ 52 h 85"/>
                <a:gd name="T70" fmla="*/ 27 w 104"/>
                <a:gd name="T71" fmla="*/ 52 h 85"/>
                <a:gd name="T72" fmla="*/ 31 w 104"/>
                <a:gd name="T73" fmla="*/ 76 h 85"/>
                <a:gd name="T74" fmla="*/ 37 w 104"/>
                <a:gd name="T75" fmla="*/ 76 h 85"/>
                <a:gd name="T76" fmla="*/ 37 w 104"/>
                <a:gd name="T77" fmla="*/ 80 h 85"/>
                <a:gd name="T78" fmla="*/ 29 w 104"/>
                <a:gd name="T79" fmla="*/ 80 h 85"/>
                <a:gd name="T80" fmla="*/ 40 w 104"/>
                <a:gd name="T81" fmla="*/ 45 h 85"/>
                <a:gd name="T82" fmla="*/ 39 w 104"/>
                <a:gd name="T83" fmla="*/ 47 h 85"/>
                <a:gd name="T84" fmla="*/ 15 w 104"/>
                <a:gd name="T85" fmla="*/ 47 h 85"/>
                <a:gd name="T86" fmla="*/ 13 w 104"/>
                <a:gd name="T87" fmla="*/ 45 h 85"/>
                <a:gd name="T88" fmla="*/ 13 w 104"/>
                <a:gd name="T89" fmla="*/ 24 h 85"/>
                <a:gd name="T90" fmla="*/ 15 w 104"/>
                <a:gd name="T91" fmla="*/ 23 h 85"/>
                <a:gd name="T92" fmla="*/ 39 w 104"/>
                <a:gd name="T93" fmla="*/ 23 h 85"/>
                <a:gd name="T94" fmla="*/ 40 w 104"/>
                <a:gd name="T95" fmla="*/ 24 h 85"/>
                <a:gd name="T96" fmla="*/ 40 w 104"/>
                <a:gd name="T97" fmla="*/ 45 h 85"/>
                <a:gd name="T98" fmla="*/ 94 w 104"/>
                <a:gd name="T99" fmla="*/ 58 h 85"/>
                <a:gd name="T100" fmla="*/ 46 w 104"/>
                <a:gd name="T101" fmla="*/ 44 h 85"/>
                <a:gd name="T102" fmla="*/ 46 w 104"/>
                <a:gd name="T103" fmla="*/ 41 h 85"/>
                <a:gd name="T104" fmla="*/ 90 w 104"/>
                <a:gd name="T105" fmla="*/ 51 h 85"/>
                <a:gd name="T106" fmla="*/ 90 w 104"/>
                <a:gd name="T107" fmla="*/ 36 h 85"/>
                <a:gd name="T108" fmla="*/ 46 w 104"/>
                <a:gd name="T109" fmla="*/ 36 h 85"/>
                <a:gd name="T110" fmla="*/ 46 w 104"/>
                <a:gd name="T111" fmla="*/ 26 h 85"/>
                <a:gd name="T112" fmla="*/ 94 w 104"/>
                <a:gd name="T113" fmla="*/ 12 h 85"/>
                <a:gd name="T114" fmla="*/ 94 w 104"/>
                <a:gd name="T115" fmla="*/ 5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85">
                  <a:moveTo>
                    <a:pt x="99" y="25"/>
                  </a:moveTo>
                  <a:cubicBezTo>
                    <a:pt x="99" y="3"/>
                    <a:pt x="99" y="3"/>
                    <a:pt x="99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9" y="0"/>
                    <a:pt x="95" y="0"/>
                    <a:pt x="94" y="2"/>
                  </a:cubicBezTo>
                  <a:cubicBezTo>
                    <a:pt x="90" y="15"/>
                    <a:pt x="60" y="19"/>
                    <a:pt x="45" y="21"/>
                  </a:cubicBezTo>
                  <a:cubicBezTo>
                    <a:pt x="44" y="19"/>
                    <a:pt x="41" y="17"/>
                    <a:pt x="39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0" y="17"/>
                    <a:pt x="7" y="21"/>
                    <a:pt x="7" y="25"/>
                  </a:cubicBezTo>
                  <a:cubicBezTo>
                    <a:pt x="5" y="25"/>
                    <a:pt x="1" y="25"/>
                    <a:pt x="1" y="28"/>
                  </a:cubicBezTo>
                  <a:cubicBezTo>
                    <a:pt x="1" y="45"/>
                    <a:pt x="0" y="44"/>
                    <a:pt x="7" y="44"/>
                  </a:cubicBezTo>
                  <a:cubicBezTo>
                    <a:pt x="7" y="46"/>
                    <a:pt x="8" y="48"/>
                    <a:pt x="10" y="50"/>
                  </a:cubicBezTo>
                  <a:cubicBezTo>
                    <a:pt x="13" y="54"/>
                    <a:pt x="19" y="50"/>
                    <a:pt x="20" y="58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5" y="84"/>
                    <a:pt x="26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2" y="85"/>
                    <a:pt x="43" y="84"/>
                    <a:pt x="43" y="82"/>
                  </a:cubicBezTo>
                  <a:cubicBezTo>
                    <a:pt x="43" y="80"/>
                    <a:pt x="39" y="57"/>
                    <a:pt x="39" y="53"/>
                  </a:cubicBezTo>
                  <a:cubicBezTo>
                    <a:pt x="39" y="52"/>
                    <a:pt x="38" y="52"/>
                    <a:pt x="39" y="52"/>
                  </a:cubicBezTo>
                  <a:cubicBezTo>
                    <a:pt x="41" y="52"/>
                    <a:pt x="43" y="51"/>
                    <a:pt x="44" y="49"/>
                  </a:cubicBezTo>
                  <a:cubicBezTo>
                    <a:pt x="58" y="51"/>
                    <a:pt x="90" y="55"/>
                    <a:pt x="94" y="67"/>
                  </a:cubicBezTo>
                  <a:cubicBezTo>
                    <a:pt x="95" y="70"/>
                    <a:pt x="99" y="69"/>
                    <a:pt x="99" y="66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101" y="44"/>
                    <a:pt x="104" y="44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25"/>
                    <a:pt x="101" y="25"/>
                    <a:pt x="99" y="25"/>
                  </a:cubicBezTo>
                  <a:close/>
                  <a:moveTo>
                    <a:pt x="7" y="39"/>
                  </a:moveTo>
                  <a:cubicBezTo>
                    <a:pt x="7" y="39"/>
                    <a:pt x="7" y="39"/>
                    <a:pt x="7" y="39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9"/>
                    <a:pt x="7" y="39"/>
                    <a:pt x="7" y="39"/>
                  </a:cubicBezTo>
                  <a:close/>
                  <a:moveTo>
                    <a:pt x="29" y="80"/>
                  </a:moveTo>
                  <a:cubicBezTo>
                    <a:pt x="25" y="57"/>
                    <a:pt x="25" y="57"/>
                    <a:pt x="25" y="57"/>
                  </a:cubicBezTo>
                  <a:cubicBezTo>
                    <a:pt x="25" y="55"/>
                    <a:pt x="24" y="53"/>
                    <a:pt x="23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8" y="56"/>
                    <a:pt x="30" y="72"/>
                    <a:pt x="31" y="76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29" y="80"/>
                    <a:pt x="29" y="80"/>
                    <a:pt x="29" y="80"/>
                  </a:cubicBezTo>
                  <a:close/>
                  <a:moveTo>
                    <a:pt x="40" y="45"/>
                  </a:moveTo>
                  <a:cubicBezTo>
                    <a:pt x="40" y="46"/>
                    <a:pt x="39" y="47"/>
                    <a:pt x="39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7"/>
                    <a:pt x="13" y="46"/>
                    <a:pt x="13" y="4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3"/>
                    <a:pt x="14" y="23"/>
                    <a:pt x="15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40" y="23"/>
                    <a:pt x="40" y="24"/>
                  </a:cubicBezTo>
                  <a:cubicBezTo>
                    <a:pt x="40" y="45"/>
                    <a:pt x="40" y="45"/>
                    <a:pt x="40" y="45"/>
                  </a:cubicBezTo>
                  <a:close/>
                  <a:moveTo>
                    <a:pt x="94" y="58"/>
                  </a:moveTo>
                  <a:cubicBezTo>
                    <a:pt x="84" y="49"/>
                    <a:pt x="62" y="46"/>
                    <a:pt x="46" y="44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59" y="42"/>
                    <a:pt x="78" y="45"/>
                    <a:pt x="90" y="51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62" y="25"/>
                    <a:pt x="84" y="21"/>
                    <a:pt x="94" y="12"/>
                  </a:cubicBezTo>
                  <a:cubicBezTo>
                    <a:pt x="94" y="58"/>
                    <a:pt x="94" y="58"/>
                    <a:pt x="94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2500313" y="4425950"/>
              <a:ext cx="79375" cy="25400"/>
            </a:xfrm>
            <a:custGeom>
              <a:avLst/>
              <a:gdLst>
                <a:gd name="T0" fmla="*/ 0 w 50"/>
                <a:gd name="T1" fmla="*/ 16 h 16"/>
                <a:gd name="T2" fmla="*/ 50 w 50"/>
                <a:gd name="T3" fmla="*/ 16 h 16"/>
                <a:gd name="T4" fmla="*/ 50 w 50"/>
                <a:gd name="T5" fmla="*/ 0 h 16"/>
                <a:gd name="T6" fmla="*/ 0 w 50"/>
                <a:gd name="T7" fmla="*/ 0 h 16"/>
                <a:gd name="T8" fmla="*/ 0 w 50"/>
                <a:gd name="T9" fmla="*/ 16 h 16"/>
                <a:gd name="T10" fmla="*/ 0 w 50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16">
                  <a:moveTo>
                    <a:pt x="0" y="16"/>
                  </a:moveTo>
                  <a:lnTo>
                    <a:pt x="50" y="16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177" name="Group 176"/>
          <p:cNvGrpSpPr>
            <a:grpSpLocks noChangeAspect="1"/>
          </p:cNvGrpSpPr>
          <p:nvPr/>
        </p:nvGrpSpPr>
        <p:grpSpPr>
          <a:xfrm>
            <a:off x="618787" y="3935505"/>
            <a:ext cx="514350" cy="685799"/>
            <a:chOff x="2478088" y="3163888"/>
            <a:chExt cx="338138" cy="338137"/>
          </a:xfrm>
          <a:solidFill>
            <a:schemeClr val="tx1"/>
          </a:solidFill>
        </p:grpSpPr>
        <p:sp>
          <p:nvSpPr>
            <p:cNvPr id="106" name="Freeform 49"/>
            <p:cNvSpPr>
              <a:spLocks/>
            </p:cNvSpPr>
            <p:nvPr/>
          </p:nvSpPr>
          <p:spPr bwMode="auto">
            <a:xfrm>
              <a:off x="2590801" y="3359150"/>
              <a:ext cx="33338" cy="33338"/>
            </a:xfrm>
            <a:custGeom>
              <a:avLst/>
              <a:gdLst>
                <a:gd name="T0" fmla="*/ 8 w 9"/>
                <a:gd name="T1" fmla="*/ 1 h 9"/>
                <a:gd name="T2" fmla="*/ 6 w 9"/>
                <a:gd name="T3" fmla="*/ 1 h 9"/>
                <a:gd name="T4" fmla="*/ 5 w 9"/>
                <a:gd name="T5" fmla="*/ 2 h 9"/>
                <a:gd name="T6" fmla="*/ 3 w 9"/>
                <a:gd name="T7" fmla="*/ 1 h 9"/>
                <a:gd name="T8" fmla="*/ 1 w 9"/>
                <a:gd name="T9" fmla="*/ 1 h 9"/>
                <a:gd name="T10" fmla="*/ 1 w 9"/>
                <a:gd name="T11" fmla="*/ 3 h 9"/>
                <a:gd name="T12" fmla="*/ 3 w 9"/>
                <a:gd name="T13" fmla="*/ 4 h 9"/>
                <a:gd name="T14" fmla="*/ 1 w 9"/>
                <a:gd name="T15" fmla="*/ 6 h 9"/>
                <a:gd name="T16" fmla="*/ 1 w 9"/>
                <a:gd name="T17" fmla="*/ 8 h 9"/>
                <a:gd name="T18" fmla="*/ 3 w 9"/>
                <a:gd name="T19" fmla="*/ 8 h 9"/>
                <a:gd name="T20" fmla="*/ 5 w 9"/>
                <a:gd name="T21" fmla="*/ 6 h 9"/>
                <a:gd name="T22" fmla="*/ 6 w 9"/>
                <a:gd name="T23" fmla="*/ 8 h 9"/>
                <a:gd name="T24" fmla="*/ 8 w 9"/>
                <a:gd name="T25" fmla="*/ 8 h 9"/>
                <a:gd name="T26" fmla="*/ 8 w 9"/>
                <a:gd name="T27" fmla="*/ 6 h 9"/>
                <a:gd name="T28" fmla="*/ 7 w 9"/>
                <a:gd name="T29" fmla="*/ 4 h 9"/>
                <a:gd name="T30" fmla="*/ 8 w 9"/>
                <a:gd name="T31" fmla="*/ 3 h 9"/>
                <a:gd name="T32" fmla="*/ 8 w 9"/>
                <a:gd name="T3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9">
                  <a:moveTo>
                    <a:pt x="8" y="1"/>
                  </a:moveTo>
                  <a:cubicBezTo>
                    <a:pt x="8" y="0"/>
                    <a:pt x="7" y="0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9"/>
                    <a:pt x="2" y="9"/>
                    <a:pt x="3" y="8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9"/>
                    <a:pt x="8" y="9"/>
                    <a:pt x="8" y="8"/>
                  </a:cubicBezTo>
                  <a:cubicBezTo>
                    <a:pt x="9" y="8"/>
                    <a:pt x="9" y="7"/>
                    <a:pt x="8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07" name="Freeform 50"/>
            <p:cNvSpPr>
              <a:spLocks/>
            </p:cNvSpPr>
            <p:nvPr/>
          </p:nvSpPr>
          <p:spPr bwMode="auto">
            <a:xfrm>
              <a:off x="2586038" y="3298825"/>
              <a:ext cx="49213" cy="11113"/>
            </a:xfrm>
            <a:custGeom>
              <a:avLst/>
              <a:gdLst>
                <a:gd name="T0" fmla="*/ 0 w 13"/>
                <a:gd name="T1" fmla="*/ 2 h 3"/>
                <a:gd name="T2" fmla="*/ 1 w 13"/>
                <a:gd name="T3" fmla="*/ 3 h 3"/>
                <a:gd name="T4" fmla="*/ 12 w 13"/>
                <a:gd name="T5" fmla="*/ 3 h 3"/>
                <a:gd name="T6" fmla="*/ 13 w 13"/>
                <a:gd name="T7" fmla="*/ 0 h 3"/>
                <a:gd name="T8" fmla="*/ 1 w 13"/>
                <a:gd name="T9" fmla="*/ 0 h 3"/>
                <a:gd name="T10" fmla="*/ 0 w 1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">
                  <a:moveTo>
                    <a:pt x="0" y="2"/>
                  </a:moveTo>
                  <a:cubicBezTo>
                    <a:pt x="0" y="3"/>
                    <a:pt x="0" y="3"/>
                    <a:pt x="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2514601" y="3284538"/>
              <a:ext cx="57150" cy="44450"/>
            </a:xfrm>
            <a:custGeom>
              <a:avLst/>
              <a:gdLst>
                <a:gd name="T0" fmla="*/ 1 w 15"/>
                <a:gd name="T1" fmla="*/ 7 h 12"/>
                <a:gd name="T2" fmla="*/ 3 w 15"/>
                <a:gd name="T3" fmla="*/ 7 h 12"/>
                <a:gd name="T4" fmla="*/ 4 w 15"/>
                <a:gd name="T5" fmla="*/ 10 h 12"/>
                <a:gd name="T6" fmla="*/ 9 w 15"/>
                <a:gd name="T7" fmla="*/ 12 h 12"/>
                <a:gd name="T8" fmla="*/ 13 w 15"/>
                <a:gd name="T9" fmla="*/ 10 h 12"/>
                <a:gd name="T10" fmla="*/ 15 w 15"/>
                <a:gd name="T11" fmla="*/ 6 h 12"/>
                <a:gd name="T12" fmla="*/ 13 w 15"/>
                <a:gd name="T13" fmla="*/ 1 h 12"/>
                <a:gd name="T14" fmla="*/ 9 w 15"/>
                <a:gd name="T15" fmla="*/ 0 h 12"/>
                <a:gd name="T16" fmla="*/ 4 w 15"/>
                <a:gd name="T17" fmla="*/ 1 h 12"/>
                <a:gd name="T18" fmla="*/ 3 w 15"/>
                <a:gd name="T19" fmla="*/ 4 h 12"/>
                <a:gd name="T20" fmla="*/ 1 w 15"/>
                <a:gd name="T21" fmla="*/ 4 h 12"/>
                <a:gd name="T22" fmla="*/ 0 w 15"/>
                <a:gd name="T23" fmla="*/ 6 h 12"/>
                <a:gd name="T24" fmla="*/ 1 w 15"/>
                <a:gd name="T25" fmla="*/ 7 h 12"/>
                <a:gd name="T26" fmla="*/ 6 w 15"/>
                <a:gd name="T27" fmla="*/ 3 h 12"/>
                <a:gd name="T28" fmla="*/ 9 w 15"/>
                <a:gd name="T29" fmla="*/ 3 h 12"/>
                <a:gd name="T30" fmla="*/ 11 w 15"/>
                <a:gd name="T31" fmla="*/ 3 h 12"/>
                <a:gd name="T32" fmla="*/ 12 w 15"/>
                <a:gd name="T33" fmla="*/ 6 h 12"/>
                <a:gd name="T34" fmla="*/ 11 w 15"/>
                <a:gd name="T35" fmla="*/ 8 h 12"/>
                <a:gd name="T36" fmla="*/ 9 w 15"/>
                <a:gd name="T37" fmla="*/ 9 h 12"/>
                <a:gd name="T38" fmla="*/ 6 w 15"/>
                <a:gd name="T39" fmla="*/ 8 h 12"/>
                <a:gd name="T40" fmla="*/ 5 w 15"/>
                <a:gd name="T41" fmla="*/ 6 h 12"/>
                <a:gd name="T42" fmla="*/ 6 w 15"/>
                <a:gd name="T4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12">
                  <a:moveTo>
                    <a:pt x="1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6" y="11"/>
                    <a:pt x="7" y="12"/>
                    <a:pt x="9" y="12"/>
                  </a:cubicBezTo>
                  <a:cubicBezTo>
                    <a:pt x="10" y="12"/>
                    <a:pt x="12" y="11"/>
                    <a:pt x="13" y="10"/>
                  </a:cubicBezTo>
                  <a:cubicBezTo>
                    <a:pt x="14" y="9"/>
                    <a:pt x="15" y="8"/>
                    <a:pt x="15" y="6"/>
                  </a:cubicBezTo>
                  <a:cubicBezTo>
                    <a:pt x="15" y="4"/>
                    <a:pt x="14" y="3"/>
                    <a:pt x="13" y="1"/>
                  </a:cubicBezTo>
                  <a:cubicBezTo>
                    <a:pt x="12" y="0"/>
                    <a:pt x="10" y="0"/>
                    <a:pt x="9" y="0"/>
                  </a:cubicBezTo>
                  <a:cubicBezTo>
                    <a:pt x="7" y="0"/>
                    <a:pt x="6" y="0"/>
                    <a:pt x="4" y="1"/>
                  </a:cubicBezTo>
                  <a:cubicBezTo>
                    <a:pt x="4" y="2"/>
                    <a:pt x="3" y="3"/>
                    <a:pt x="3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7"/>
                    <a:pt x="1" y="7"/>
                    <a:pt x="1" y="7"/>
                  </a:cubicBezTo>
                  <a:close/>
                  <a:moveTo>
                    <a:pt x="6" y="3"/>
                  </a:moveTo>
                  <a:cubicBezTo>
                    <a:pt x="7" y="3"/>
                    <a:pt x="8" y="3"/>
                    <a:pt x="9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2" y="4"/>
                    <a:pt x="12" y="5"/>
                    <a:pt x="12" y="6"/>
                  </a:cubicBezTo>
                  <a:cubicBezTo>
                    <a:pt x="12" y="7"/>
                    <a:pt x="12" y="8"/>
                    <a:pt x="11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8" y="9"/>
                    <a:pt x="7" y="9"/>
                    <a:pt x="6" y="8"/>
                  </a:cubicBezTo>
                  <a:cubicBezTo>
                    <a:pt x="6" y="8"/>
                    <a:pt x="5" y="7"/>
                    <a:pt x="5" y="6"/>
                  </a:cubicBezTo>
                  <a:cubicBezTo>
                    <a:pt x="5" y="5"/>
                    <a:pt x="6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2478088" y="3163888"/>
              <a:ext cx="220663" cy="293688"/>
            </a:xfrm>
            <a:custGeom>
              <a:avLst/>
              <a:gdLst>
                <a:gd name="T0" fmla="*/ 55 w 59"/>
                <a:gd name="T1" fmla="*/ 65 h 78"/>
                <a:gd name="T2" fmla="*/ 55 w 59"/>
                <a:gd name="T3" fmla="*/ 74 h 78"/>
                <a:gd name="T4" fmla="*/ 4 w 59"/>
                <a:gd name="T5" fmla="*/ 74 h 78"/>
                <a:gd name="T6" fmla="*/ 4 w 59"/>
                <a:gd name="T7" fmla="*/ 21 h 78"/>
                <a:gd name="T8" fmla="*/ 19 w 59"/>
                <a:gd name="T9" fmla="*/ 21 h 78"/>
                <a:gd name="T10" fmla="*/ 21 w 59"/>
                <a:gd name="T11" fmla="*/ 19 h 78"/>
                <a:gd name="T12" fmla="*/ 21 w 59"/>
                <a:gd name="T13" fmla="*/ 4 h 78"/>
                <a:gd name="T14" fmla="*/ 55 w 59"/>
                <a:gd name="T15" fmla="*/ 4 h 78"/>
                <a:gd name="T16" fmla="*/ 55 w 59"/>
                <a:gd name="T17" fmla="*/ 25 h 78"/>
                <a:gd name="T18" fmla="*/ 59 w 59"/>
                <a:gd name="T19" fmla="*/ 24 h 78"/>
                <a:gd name="T20" fmla="*/ 59 w 59"/>
                <a:gd name="T21" fmla="*/ 2 h 78"/>
                <a:gd name="T22" fmla="*/ 57 w 59"/>
                <a:gd name="T23" fmla="*/ 0 h 78"/>
                <a:gd name="T24" fmla="*/ 19 w 59"/>
                <a:gd name="T25" fmla="*/ 0 h 78"/>
                <a:gd name="T26" fmla="*/ 18 w 59"/>
                <a:gd name="T27" fmla="*/ 0 h 78"/>
                <a:gd name="T28" fmla="*/ 18 w 59"/>
                <a:gd name="T29" fmla="*/ 0 h 78"/>
                <a:gd name="T30" fmla="*/ 18 w 59"/>
                <a:gd name="T31" fmla="*/ 0 h 78"/>
                <a:gd name="T32" fmla="*/ 18 w 59"/>
                <a:gd name="T33" fmla="*/ 0 h 78"/>
                <a:gd name="T34" fmla="*/ 18 w 59"/>
                <a:gd name="T35" fmla="*/ 0 h 78"/>
                <a:gd name="T36" fmla="*/ 18 w 59"/>
                <a:gd name="T37" fmla="*/ 0 h 78"/>
                <a:gd name="T38" fmla="*/ 18 w 59"/>
                <a:gd name="T39" fmla="*/ 1 h 78"/>
                <a:gd name="T40" fmla="*/ 1 w 59"/>
                <a:gd name="T41" fmla="*/ 18 h 78"/>
                <a:gd name="T42" fmla="*/ 0 w 59"/>
                <a:gd name="T43" fmla="*/ 19 h 78"/>
                <a:gd name="T44" fmla="*/ 0 w 59"/>
                <a:gd name="T45" fmla="*/ 76 h 78"/>
                <a:gd name="T46" fmla="*/ 2 w 59"/>
                <a:gd name="T47" fmla="*/ 78 h 78"/>
                <a:gd name="T48" fmla="*/ 57 w 59"/>
                <a:gd name="T49" fmla="*/ 78 h 78"/>
                <a:gd name="T50" fmla="*/ 59 w 59"/>
                <a:gd name="T51" fmla="*/ 76 h 78"/>
                <a:gd name="T52" fmla="*/ 59 w 59"/>
                <a:gd name="T53" fmla="*/ 66 h 78"/>
                <a:gd name="T54" fmla="*/ 56 w 59"/>
                <a:gd name="T55" fmla="*/ 65 h 78"/>
                <a:gd name="T56" fmla="*/ 55 w 59"/>
                <a:gd name="T57" fmla="*/ 65 h 78"/>
                <a:gd name="T58" fmla="*/ 17 w 59"/>
                <a:gd name="T59" fmla="*/ 7 h 78"/>
                <a:gd name="T60" fmla="*/ 17 w 59"/>
                <a:gd name="T61" fmla="*/ 17 h 78"/>
                <a:gd name="T62" fmla="*/ 7 w 59"/>
                <a:gd name="T63" fmla="*/ 17 h 78"/>
                <a:gd name="T64" fmla="*/ 17 w 59"/>
                <a:gd name="T65" fmla="*/ 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" h="78">
                  <a:moveTo>
                    <a:pt x="55" y="65"/>
                  </a:moveTo>
                  <a:cubicBezTo>
                    <a:pt x="55" y="74"/>
                    <a:pt x="55" y="74"/>
                    <a:pt x="55" y="7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0" y="21"/>
                    <a:pt x="21" y="20"/>
                    <a:pt x="21" y="19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6" y="25"/>
                    <a:pt x="58" y="24"/>
                    <a:pt x="59" y="24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58" y="0"/>
                    <a:pt x="5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8"/>
                    <a:pt x="2" y="78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8"/>
                    <a:pt x="59" y="77"/>
                    <a:pt x="59" y="7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8" y="65"/>
                    <a:pt x="57" y="65"/>
                    <a:pt x="56" y="65"/>
                  </a:cubicBezTo>
                  <a:cubicBezTo>
                    <a:pt x="56" y="65"/>
                    <a:pt x="55" y="65"/>
                    <a:pt x="55" y="65"/>
                  </a:cubicBezTo>
                  <a:close/>
                  <a:moveTo>
                    <a:pt x="17" y="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7" y="7"/>
                    <a:pt x="17" y="7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10" name="Freeform 53"/>
            <p:cNvSpPr>
              <a:spLocks/>
            </p:cNvSpPr>
            <p:nvPr/>
          </p:nvSpPr>
          <p:spPr bwMode="auto">
            <a:xfrm>
              <a:off x="2514601" y="3265488"/>
              <a:ext cx="79375" cy="11113"/>
            </a:xfrm>
            <a:custGeom>
              <a:avLst/>
              <a:gdLst>
                <a:gd name="T0" fmla="*/ 20 w 21"/>
                <a:gd name="T1" fmla="*/ 0 h 3"/>
                <a:gd name="T2" fmla="*/ 1 w 21"/>
                <a:gd name="T3" fmla="*/ 0 h 3"/>
                <a:gd name="T4" fmla="*/ 0 w 21"/>
                <a:gd name="T5" fmla="*/ 2 h 3"/>
                <a:gd name="T6" fmla="*/ 1 w 21"/>
                <a:gd name="T7" fmla="*/ 3 h 3"/>
                <a:gd name="T8" fmla="*/ 20 w 21"/>
                <a:gd name="T9" fmla="*/ 3 h 3"/>
                <a:gd name="T10" fmla="*/ 21 w 21"/>
                <a:gd name="T11" fmla="*/ 2 h 3"/>
                <a:gd name="T12" fmla="*/ 20 w 21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">
                  <a:moveTo>
                    <a:pt x="2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1" y="1"/>
                    <a:pt x="21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11" name="Freeform 54"/>
            <p:cNvSpPr>
              <a:spLocks/>
            </p:cNvSpPr>
            <p:nvPr/>
          </p:nvSpPr>
          <p:spPr bwMode="auto">
            <a:xfrm>
              <a:off x="2616201" y="3265488"/>
              <a:ext cx="46038" cy="11113"/>
            </a:xfrm>
            <a:custGeom>
              <a:avLst/>
              <a:gdLst>
                <a:gd name="T0" fmla="*/ 12 w 12"/>
                <a:gd name="T1" fmla="*/ 1 h 3"/>
                <a:gd name="T2" fmla="*/ 11 w 12"/>
                <a:gd name="T3" fmla="*/ 0 h 3"/>
                <a:gd name="T4" fmla="*/ 1 w 12"/>
                <a:gd name="T5" fmla="*/ 0 h 3"/>
                <a:gd name="T6" fmla="*/ 0 w 12"/>
                <a:gd name="T7" fmla="*/ 2 h 3"/>
                <a:gd name="T8" fmla="*/ 1 w 12"/>
                <a:gd name="T9" fmla="*/ 3 h 3"/>
                <a:gd name="T10" fmla="*/ 10 w 12"/>
                <a:gd name="T11" fmla="*/ 3 h 3"/>
                <a:gd name="T12" fmla="*/ 12 w 12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2" y="1"/>
                  </a:moveTo>
                  <a:cubicBezTo>
                    <a:pt x="12" y="1"/>
                    <a:pt x="11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12" name="Freeform 55"/>
            <p:cNvSpPr>
              <a:spLocks/>
            </p:cNvSpPr>
            <p:nvPr/>
          </p:nvSpPr>
          <p:spPr bwMode="auto">
            <a:xfrm>
              <a:off x="2670176" y="3309938"/>
              <a:ext cx="82550" cy="38100"/>
            </a:xfrm>
            <a:custGeom>
              <a:avLst/>
              <a:gdLst>
                <a:gd name="T0" fmla="*/ 21 w 22"/>
                <a:gd name="T1" fmla="*/ 8 h 10"/>
                <a:gd name="T2" fmla="*/ 21 w 22"/>
                <a:gd name="T3" fmla="*/ 6 h 10"/>
                <a:gd name="T4" fmla="*/ 16 w 22"/>
                <a:gd name="T5" fmla="*/ 2 h 10"/>
                <a:gd name="T6" fmla="*/ 11 w 22"/>
                <a:gd name="T7" fmla="*/ 0 h 10"/>
                <a:gd name="T8" fmla="*/ 5 w 22"/>
                <a:gd name="T9" fmla="*/ 2 h 10"/>
                <a:gd name="T10" fmla="*/ 0 w 22"/>
                <a:gd name="T11" fmla="*/ 6 h 10"/>
                <a:gd name="T12" fmla="*/ 1 w 22"/>
                <a:gd name="T13" fmla="*/ 8 h 10"/>
                <a:gd name="T14" fmla="*/ 3 w 22"/>
                <a:gd name="T15" fmla="*/ 8 h 10"/>
                <a:gd name="T16" fmla="*/ 6 w 22"/>
                <a:gd name="T17" fmla="*/ 4 h 10"/>
                <a:gd name="T18" fmla="*/ 6 w 22"/>
                <a:gd name="T19" fmla="*/ 5 h 10"/>
                <a:gd name="T20" fmla="*/ 11 w 22"/>
                <a:gd name="T21" fmla="*/ 10 h 10"/>
                <a:gd name="T22" fmla="*/ 15 w 22"/>
                <a:gd name="T23" fmla="*/ 5 h 10"/>
                <a:gd name="T24" fmla="*/ 15 w 22"/>
                <a:gd name="T25" fmla="*/ 4 h 10"/>
                <a:gd name="T26" fmla="*/ 19 w 22"/>
                <a:gd name="T27" fmla="*/ 8 h 10"/>
                <a:gd name="T28" fmla="*/ 21 w 22"/>
                <a:gd name="T2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10">
                  <a:moveTo>
                    <a:pt x="21" y="8"/>
                  </a:moveTo>
                  <a:cubicBezTo>
                    <a:pt x="21" y="8"/>
                    <a:pt x="22" y="7"/>
                    <a:pt x="21" y="6"/>
                  </a:cubicBezTo>
                  <a:cubicBezTo>
                    <a:pt x="20" y="4"/>
                    <a:pt x="18" y="3"/>
                    <a:pt x="16" y="2"/>
                  </a:cubicBezTo>
                  <a:cubicBezTo>
                    <a:pt x="15" y="1"/>
                    <a:pt x="13" y="0"/>
                    <a:pt x="11" y="0"/>
                  </a:cubicBezTo>
                  <a:cubicBezTo>
                    <a:pt x="9" y="0"/>
                    <a:pt x="7" y="1"/>
                    <a:pt x="5" y="2"/>
                  </a:cubicBezTo>
                  <a:cubicBezTo>
                    <a:pt x="3" y="3"/>
                    <a:pt x="2" y="4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9"/>
                    <a:pt x="2" y="9"/>
                    <a:pt x="3" y="8"/>
                  </a:cubicBezTo>
                  <a:cubicBezTo>
                    <a:pt x="4" y="6"/>
                    <a:pt x="5" y="5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8"/>
                    <a:pt x="8" y="10"/>
                    <a:pt x="11" y="10"/>
                  </a:cubicBezTo>
                  <a:cubicBezTo>
                    <a:pt x="13" y="10"/>
                    <a:pt x="15" y="8"/>
                    <a:pt x="15" y="5"/>
                  </a:cubicBezTo>
                  <a:cubicBezTo>
                    <a:pt x="15" y="5"/>
                    <a:pt x="15" y="5"/>
                    <a:pt x="15" y="4"/>
                  </a:cubicBezTo>
                  <a:cubicBezTo>
                    <a:pt x="17" y="5"/>
                    <a:pt x="18" y="6"/>
                    <a:pt x="19" y="8"/>
                  </a:cubicBezTo>
                  <a:cubicBezTo>
                    <a:pt x="19" y="9"/>
                    <a:pt x="20" y="9"/>
                    <a:pt x="2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13" name="Freeform 56"/>
            <p:cNvSpPr>
              <a:spLocks noEditPoints="1"/>
            </p:cNvSpPr>
            <p:nvPr/>
          </p:nvSpPr>
          <p:spPr bwMode="auto">
            <a:xfrm>
              <a:off x="2643188" y="3268663"/>
              <a:ext cx="131763" cy="128588"/>
            </a:xfrm>
            <a:custGeom>
              <a:avLst/>
              <a:gdLst>
                <a:gd name="T0" fmla="*/ 34 w 35"/>
                <a:gd name="T1" fmla="*/ 21 h 34"/>
                <a:gd name="T2" fmla="*/ 32 w 35"/>
                <a:gd name="T3" fmla="*/ 9 h 34"/>
                <a:gd name="T4" fmla="*/ 32 w 35"/>
                <a:gd name="T5" fmla="*/ 8 h 34"/>
                <a:gd name="T6" fmla="*/ 22 w 35"/>
                <a:gd name="T7" fmla="*/ 1 h 34"/>
                <a:gd name="T8" fmla="*/ 9 w 35"/>
                <a:gd name="T9" fmla="*/ 2 h 34"/>
                <a:gd name="T10" fmla="*/ 9 w 35"/>
                <a:gd name="T11" fmla="*/ 2 h 34"/>
                <a:gd name="T12" fmla="*/ 1 w 35"/>
                <a:gd name="T13" fmla="*/ 12 h 34"/>
                <a:gd name="T14" fmla="*/ 3 w 35"/>
                <a:gd name="T15" fmla="*/ 25 h 34"/>
                <a:gd name="T16" fmla="*/ 3 w 35"/>
                <a:gd name="T17" fmla="*/ 25 h 34"/>
                <a:gd name="T18" fmla="*/ 13 w 35"/>
                <a:gd name="T19" fmla="*/ 33 h 34"/>
                <a:gd name="T20" fmla="*/ 26 w 35"/>
                <a:gd name="T21" fmla="*/ 31 h 34"/>
                <a:gd name="T22" fmla="*/ 34 w 35"/>
                <a:gd name="T23" fmla="*/ 21 h 34"/>
                <a:gd name="T24" fmla="*/ 14 w 35"/>
                <a:gd name="T25" fmla="*/ 29 h 34"/>
                <a:gd name="T26" fmla="*/ 7 w 35"/>
                <a:gd name="T27" fmla="*/ 23 h 34"/>
                <a:gd name="T28" fmla="*/ 7 w 35"/>
                <a:gd name="T29" fmla="*/ 23 h 34"/>
                <a:gd name="T30" fmla="*/ 6 w 35"/>
                <a:gd name="T31" fmla="*/ 14 h 34"/>
                <a:gd name="T32" fmla="*/ 11 w 35"/>
                <a:gd name="T33" fmla="*/ 6 h 34"/>
                <a:gd name="T34" fmla="*/ 12 w 35"/>
                <a:gd name="T35" fmla="*/ 6 h 34"/>
                <a:gd name="T36" fmla="*/ 21 w 35"/>
                <a:gd name="T37" fmla="*/ 5 h 34"/>
                <a:gd name="T38" fmla="*/ 28 w 35"/>
                <a:gd name="T39" fmla="*/ 11 h 34"/>
                <a:gd name="T40" fmla="*/ 29 w 35"/>
                <a:gd name="T41" fmla="*/ 11 h 34"/>
                <a:gd name="T42" fmla="*/ 30 w 35"/>
                <a:gd name="T43" fmla="*/ 20 h 34"/>
                <a:gd name="T44" fmla="*/ 24 w 35"/>
                <a:gd name="T45" fmla="*/ 28 h 34"/>
                <a:gd name="T46" fmla="*/ 14 w 35"/>
                <a:gd name="T4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34">
                  <a:moveTo>
                    <a:pt x="34" y="21"/>
                  </a:moveTo>
                  <a:cubicBezTo>
                    <a:pt x="35" y="17"/>
                    <a:pt x="34" y="13"/>
                    <a:pt x="32" y="9"/>
                  </a:cubicBezTo>
                  <a:cubicBezTo>
                    <a:pt x="32" y="9"/>
                    <a:pt x="32" y="8"/>
                    <a:pt x="32" y="8"/>
                  </a:cubicBezTo>
                  <a:cubicBezTo>
                    <a:pt x="30" y="4"/>
                    <a:pt x="26" y="2"/>
                    <a:pt x="22" y="1"/>
                  </a:cubicBezTo>
                  <a:cubicBezTo>
                    <a:pt x="18" y="0"/>
                    <a:pt x="13" y="0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5" y="5"/>
                    <a:pt x="3" y="8"/>
                    <a:pt x="1" y="12"/>
                  </a:cubicBezTo>
                  <a:cubicBezTo>
                    <a:pt x="0" y="17"/>
                    <a:pt x="1" y="21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29"/>
                    <a:pt x="9" y="32"/>
                    <a:pt x="13" y="33"/>
                  </a:cubicBezTo>
                  <a:cubicBezTo>
                    <a:pt x="17" y="34"/>
                    <a:pt x="22" y="34"/>
                    <a:pt x="26" y="31"/>
                  </a:cubicBezTo>
                  <a:cubicBezTo>
                    <a:pt x="30" y="29"/>
                    <a:pt x="33" y="25"/>
                    <a:pt x="34" y="21"/>
                  </a:cubicBezTo>
                  <a:close/>
                  <a:moveTo>
                    <a:pt x="14" y="29"/>
                  </a:moveTo>
                  <a:cubicBezTo>
                    <a:pt x="11" y="28"/>
                    <a:pt x="9" y="26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0"/>
                    <a:pt x="5" y="17"/>
                    <a:pt x="6" y="14"/>
                  </a:cubicBezTo>
                  <a:cubicBezTo>
                    <a:pt x="6" y="11"/>
                    <a:pt x="8" y="8"/>
                    <a:pt x="11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4" y="4"/>
                    <a:pt x="18" y="4"/>
                    <a:pt x="21" y="5"/>
                  </a:cubicBezTo>
                  <a:cubicBezTo>
                    <a:pt x="24" y="6"/>
                    <a:pt x="27" y="8"/>
                    <a:pt x="28" y="11"/>
                  </a:cubicBezTo>
                  <a:cubicBezTo>
                    <a:pt x="28" y="11"/>
                    <a:pt x="28" y="11"/>
                    <a:pt x="29" y="11"/>
                  </a:cubicBezTo>
                  <a:cubicBezTo>
                    <a:pt x="30" y="14"/>
                    <a:pt x="31" y="17"/>
                    <a:pt x="30" y="20"/>
                  </a:cubicBezTo>
                  <a:cubicBezTo>
                    <a:pt x="29" y="23"/>
                    <a:pt x="27" y="26"/>
                    <a:pt x="24" y="28"/>
                  </a:cubicBezTo>
                  <a:cubicBezTo>
                    <a:pt x="21" y="29"/>
                    <a:pt x="17" y="30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14" name="Freeform 57"/>
            <p:cNvSpPr>
              <a:spLocks/>
            </p:cNvSpPr>
            <p:nvPr/>
          </p:nvSpPr>
          <p:spPr bwMode="auto">
            <a:xfrm>
              <a:off x="2741613" y="3400425"/>
              <a:ext cx="74613" cy="101600"/>
            </a:xfrm>
            <a:custGeom>
              <a:avLst/>
              <a:gdLst>
                <a:gd name="T0" fmla="*/ 18 w 20"/>
                <a:gd name="T1" fmla="*/ 20 h 27"/>
                <a:gd name="T2" fmla="*/ 8 w 20"/>
                <a:gd name="T3" fmla="*/ 2 h 27"/>
                <a:gd name="T4" fmla="*/ 3 w 20"/>
                <a:gd name="T5" fmla="*/ 1 h 27"/>
                <a:gd name="T6" fmla="*/ 1 w 20"/>
                <a:gd name="T7" fmla="*/ 7 h 27"/>
                <a:gd name="T8" fmla="*/ 11 w 20"/>
                <a:gd name="T9" fmla="*/ 24 h 27"/>
                <a:gd name="T10" fmla="*/ 17 w 20"/>
                <a:gd name="T11" fmla="*/ 25 h 27"/>
                <a:gd name="T12" fmla="*/ 18 w 20"/>
                <a:gd name="T13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7">
                  <a:moveTo>
                    <a:pt x="18" y="20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6"/>
                    <a:pt x="15" y="27"/>
                    <a:pt x="17" y="25"/>
                  </a:cubicBezTo>
                  <a:cubicBezTo>
                    <a:pt x="19" y="24"/>
                    <a:pt x="20" y="22"/>
                    <a:pt x="1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15" name="Freeform 58"/>
            <p:cNvSpPr>
              <a:spLocks/>
            </p:cNvSpPr>
            <p:nvPr/>
          </p:nvSpPr>
          <p:spPr bwMode="auto">
            <a:xfrm>
              <a:off x="2733676" y="3386138"/>
              <a:ext cx="22225" cy="19050"/>
            </a:xfrm>
            <a:custGeom>
              <a:avLst/>
              <a:gdLst>
                <a:gd name="T0" fmla="*/ 5 w 6"/>
                <a:gd name="T1" fmla="*/ 3 h 5"/>
                <a:gd name="T2" fmla="*/ 6 w 6"/>
                <a:gd name="T3" fmla="*/ 1 h 5"/>
                <a:gd name="T4" fmla="*/ 4 w 6"/>
                <a:gd name="T5" fmla="*/ 1 h 5"/>
                <a:gd name="T6" fmla="*/ 1 w 6"/>
                <a:gd name="T7" fmla="*/ 2 h 5"/>
                <a:gd name="T8" fmla="*/ 1 w 6"/>
                <a:gd name="T9" fmla="*/ 4 h 5"/>
                <a:gd name="T10" fmla="*/ 3 w 6"/>
                <a:gd name="T11" fmla="*/ 5 h 5"/>
                <a:gd name="T12" fmla="*/ 5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6" y="3"/>
                    <a:pt x="6" y="2"/>
                    <a:pt x="6" y="1"/>
                  </a:cubicBezTo>
                  <a:cubicBezTo>
                    <a:pt x="5" y="1"/>
                    <a:pt x="4" y="0"/>
                    <a:pt x="4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0" y="3"/>
                    <a:pt x="1" y="4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16" name="Freeform 59"/>
            <p:cNvSpPr>
              <a:spLocks/>
            </p:cNvSpPr>
            <p:nvPr/>
          </p:nvSpPr>
          <p:spPr bwMode="auto">
            <a:xfrm>
              <a:off x="2613026" y="3336925"/>
              <a:ext cx="19050" cy="11113"/>
            </a:xfrm>
            <a:custGeom>
              <a:avLst/>
              <a:gdLst>
                <a:gd name="T0" fmla="*/ 5 w 5"/>
                <a:gd name="T1" fmla="*/ 0 h 3"/>
                <a:gd name="T2" fmla="*/ 2 w 5"/>
                <a:gd name="T3" fmla="*/ 0 h 3"/>
                <a:gd name="T4" fmla="*/ 0 w 5"/>
                <a:gd name="T5" fmla="*/ 1 h 3"/>
                <a:gd name="T6" fmla="*/ 2 w 5"/>
                <a:gd name="T7" fmla="*/ 3 h 3"/>
                <a:gd name="T8" fmla="*/ 5 w 5"/>
                <a:gd name="T9" fmla="*/ 3 h 3"/>
                <a:gd name="T10" fmla="*/ 5 w 5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17" name="Freeform 60"/>
            <p:cNvSpPr>
              <a:spLocks/>
            </p:cNvSpPr>
            <p:nvPr/>
          </p:nvSpPr>
          <p:spPr bwMode="auto">
            <a:xfrm>
              <a:off x="2514601" y="3336925"/>
              <a:ext cx="79375" cy="11113"/>
            </a:xfrm>
            <a:custGeom>
              <a:avLst/>
              <a:gdLst>
                <a:gd name="T0" fmla="*/ 1 w 21"/>
                <a:gd name="T1" fmla="*/ 3 h 3"/>
                <a:gd name="T2" fmla="*/ 19 w 21"/>
                <a:gd name="T3" fmla="*/ 3 h 3"/>
                <a:gd name="T4" fmla="*/ 21 w 21"/>
                <a:gd name="T5" fmla="*/ 1 h 3"/>
                <a:gd name="T6" fmla="*/ 19 w 21"/>
                <a:gd name="T7" fmla="*/ 0 h 3"/>
                <a:gd name="T8" fmla="*/ 1 w 21"/>
                <a:gd name="T9" fmla="*/ 0 h 3"/>
                <a:gd name="T10" fmla="*/ 0 w 21"/>
                <a:gd name="T11" fmla="*/ 1 h 3"/>
                <a:gd name="T12" fmla="*/ 1 w 2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">
                  <a:moveTo>
                    <a:pt x="1" y="3"/>
                  </a:move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1" y="2"/>
                    <a:pt x="21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18" name="Freeform 61"/>
            <p:cNvSpPr>
              <a:spLocks/>
            </p:cNvSpPr>
            <p:nvPr/>
          </p:nvSpPr>
          <p:spPr bwMode="auto">
            <a:xfrm>
              <a:off x="2632076" y="3405188"/>
              <a:ext cx="30163" cy="11113"/>
            </a:xfrm>
            <a:custGeom>
              <a:avLst/>
              <a:gdLst>
                <a:gd name="T0" fmla="*/ 0 w 8"/>
                <a:gd name="T1" fmla="*/ 2 h 3"/>
                <a:gd name="T2" fmla="*/ 2 w 8"/>
                <a:gd name="T3" fmla="*/ 3 h 3"/>
                <a:gd name="T4" fmla="*/ 7 w 8"/>
                <a:gd name="T5" fmla="*/ 3 h 3"/>
                <a:gd name="T6" fmla="*/ 8 w 8"/>
                <a:gd name="T7" fmla="*/ 2 h 3"/>
                <a:gd name="T8" fmla="*/ 7 w 8"/>
                <a:gd name="T9" fmla="*/ 0 h 3"/>
                <a:gd name="T10" fmla="*/ 2 w 8"/>
                <a:gd name="T11" fmla="*/ 0 h 3"/>
                <a:gd name="T12" fmla="*/ 0 w 8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0" y="2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8" y="2"/>
                    <a:pt x="8" y="2"/>
                  </a:cubicBezTo>
                  <a:cubicBezTo>
                    <a:pt x="8" y="1"/>
                    <a:pt x="7" y="0"/>
                    <a:pt x="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19" name="Freeform 62"/>
            <p:cNvSpPr>
              <a:spLocks/>
            </p:cNvSpPr>
            <p:nvPr/>
          </p:nvSpPr>
          <p:spPr bwMode="auto">
            <a:xfrm>
              <a:off x="2514601" y="3405188"/>
              <a:ext cx="98425" cy="11113"/>
            </a:xfrm>
            <a:custGeom>
              <a:avLst/>
              <a:gdLst>
                <a:gd name="T0" fmla="*/ 1 w 26"/>
                <a:gd name="T1" fmla="*/ 3 h 3"/>
                <a:gd name="T2" fmla="*/ 24 w 26"/>
                <a:gd name="T3" fmla="*/ 3 h 3"/>
                <a:gd name="T4" fmla="*/ 26 w 26"/>
                <a:gd name="T5" fmla="*/ 2 h 3"/>
                <a:gd name="T6" fmla="*/ 24 w 26"/>
                <a:gd name="T7" fmla="*/ 0 h 3"/>
                <a:gd name="T8" fmla="*/ 1 w 26"/>
                <a:gd name="T9" fmla="*/ 0 h 3"/>
                <a:gd name="T10" fmla="*/ 0 w 26"/>
                <a:gd name="T11" fmla="*/ 2 h 3"/>
                <a:gd name="T12" fmla="*/ 1 w 26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">
                  <a:moveTo>
                    <a:pt x="1" y="3"/>
                  </a:moveTo>
                  <a:cubicBezTo>
                    <a:pt x="24" y="3"/>
                    <a:pt x="24" y="3"/>
                    <a:pt x="24" y="3"/>
                  </a:cubicBezTo>
                  <a:cubicBezTo>
                    <a:pt x="25" y="3"/>
                    <a:pt x="26" y="2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20" name="Freeform 63"/>
            <p:cNvSpPr>
              <a:spLocks/>
            </p:cNvSpPr>
            <p:nvPr/>
          </p:nvSpPr>
          <p:spPr bwMode="auto">
            <a:xfrm>
              <a:off x="2632076" y="3370263"/>
              <a:ext cx="14288" cy="11113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0 h 3"/>
                <a:gd name="T6" fmla="*/ 0 w 4"/>
                <a:gd name="T7" fmla="*/ 1 h 3"/>
                <a:gd name="T8" fmla="*/ 0 w 4"/>
                <a:gd name="T9" fmla="*/ 3 h 3"/>
                <a:gd name="T10" fmla="*/ 4 w 4"/>
                <a:gd name="T11" fmla="*/ 3 h 3"/>
                <a:gd name="T12" fmla="*/ 2 w 4"/>
                <a:gd name="T13" fmla="*/ 0 h 3"/>
                <a:gd name="T14" fmla="*/ 2 w 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21" name="Freeform 64"/>
            <p:cNvSpPr>
              <a:spLocks/>
            </p:cNvSpPr>
            <p:nvPr/>
          </p:nvSpPr>
          <p:spPr bwMode="auto">
            <a:xfrm>
              <a:off x="2571751" y="3370263"/>
              <a:ext cx="14288" cy="11113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3 w 4"/>
                <a:gd name="T5" fmla="*/ 3 h 3"/>
                <a:gd name="T6" fmla="*/ 4 w 4"/>
                <a:gd name="T7" fmla="*/ 1 h 3"/>
                <a:gd name="T8" fmla="*/ 3 w 4"/>
                <a:gd name="T9" fmla="*/ 0 h 3"/>
                <a:gd name="T10" fmla="*/ 2 w 4"/>
                <a:gd name="T11" fmla="*/ 0 h 3"/>
                <a:gd name="T12" fmla="*/ 0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22" name="Freeform 65"/>
            <p:cNvSpPr>
              <a:spLocks/>
            </p:cNvSpPr>
            <p:nvPr/>
          </p:nvSpPr>
          <p:spPr bwMode="auto">
            <a:xfrm>
              <a:off x="2514601" y="3370263"/>
              <a:ext cx="38100" cy="11113"/>
            </a:xfrm>
            <a:custGeom>
              <a:avLst/>
              <a:gdLst>
                <a:gd name="T0" fmla="*/ 1 w 10"/>
                <a:gd name="T1" fmla="*/ 3 h 3"/>
                <a:gd name="T2" fmla="*/ 8 w 10"/>
                <a:gd name="T3" fmla="*/ 3 h 3"/>
                <a:gd name="T4" fmla="*/ 10 w 10"/>
                <a:gd name="T5" fmla="*/ 1 h 3"/>
                <a:gd name="T6" fmla="*/ 8 w 10"/>
                <a:gd name="T7" fmla="*/ 0 h 3"/>
                <a:gd name="T8" fmla="*/ 1 w 10"/>
                <a:gd name="T9" fmla="*/ 0 h 3"/>
                <a:gd name="T10" fmla="*/ 0 w 10"/>
                <a:gd name="T11" fmla="*/ 1 h 3"/>
                <a:gd name="T12" fmla="*/ 1 w 1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">
                  <a:moveTo>
                    <a:pt x="1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2"/>
                    <a:pt x="10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567299" y="2779292"/>
            <a:ext cx="6729095" cy="35394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kern="0" dirty="0">
                <a:solidFill>
                  <a:srgbClr val="4F8CBD"/>
                </a:solidFill>
                <a:ea typeface="Arial" charset="0"/>
                <a:cs typeface="Arial" charset="0"/>
              </a:rPr>
              <a:t>Conduct market research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kern="0" dirty="0">
                <a:solidFill>
                  <a:srgbClr val="000000"/>
                </a:solidFill>
                <a:ea typeface="Arial" charset="0"/>
                <a:cs typeface="Arial" charset="0"/>
              </a:rPr>
              <a:t>Explore and identify pressing cybersecurity challenges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kern="0" dirty="0">
                <a:solidFill>
                  <a:srgbClr val="000000"/>
                </a:solidFill>
                <a:ea typeface="Arial" charset="0"/>
                <a:cs typeface="Arial" charset="0"/>
              </a:rPr>
              <a:t>Understand business needs and drivers </a:t>
            </a:r>
            <a:br>
              <a:rPr lang="en-US" kern="0" dirty="0">
                <a:solidFill>
                  <a:srgbClr val="000000"/>
                </a:solidFill>
                <a:ea typeface="Arial" charset="0"/>
                <a:cs typeface="Arial" charset="0"/>
              </a:rPr>
            </a:br>
            <a:endParaRPr lang="en-US" sz="1600" kern="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kern="0" dirty="0">
                <a:solidFill>
                  <a:srgbClr val="4F8CBD"/>
                </a:solidFill>
                <a:ea typeface="Arial" charset="0"/>
                <a:cs typeface="Arial" charset="0"/>
              </a:rPr>
              <a:t>Assess and document project scope and impact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kern="0" dirty="0">
                <a:solidFill>
                  <a:srgbClr val="000000"/>
                </a:solidFill>
                <a:ea typeface="Arial" charset="0"/>
                <a:cs typeface="Arial" charset="0"/>
              </a:rPr>
              <a:t>Meet with industry and industry organizations to further define cybersecurity challenges from technical and business perspectives </a:t>
            </a:r>
            <a:br>
              <a:rPr lang="en-US" kern="0" dirty="0">
                <a:solidFill>
                  <a:srgbClr val="000000"/>
                </a:solidFill>
                <a:ea typeface="Arial" charset="0"/>
                <a:cs typeface="Arial" charset="0"/>
              </a:rPr>
            </a:br>
            <a:endParaRPr lang="en-US" sz="1600" kern="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kern="0" dirty="0">
                <a:solidFill>
                  <a:srgbClr val="4F8CBD"/>
                </a:solidFill>
                <a:ea typeface="Arial" charset="0"/>
                <a:cs typeface="Arial" charset="0"/>
              </a:rPr>
              <a:t>Draft project description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kern="0" dirty="0">
                <a:solidFill>
                  <a:srgbClr val="000000"/>
                </a:solidFill>
                <a:ea typeface="Arial" charset="0"/>
                <a:cs typeface="Arial" charset="0"/>
              </a:rPr>
              <a:t>Define and refine specific challenge to address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kern="0" dirty="0">
                <a:solidFill>
                  <a:srgbClr val="000000"/>
                </a:solidFill>
                <a:ea typeface="Arial" charset="0"/>
                <a:cs typeface="Arial" charset="0"/>
              </a:rPr>
              <a:t>Publish a draft project description with high-level architecture for public comment</a:t>
            </a:r>
          </a:p>
        </p:txBody>
      </p:sp>
      <p:grpSp>
        <p:nvGrpSpPr>
          <p:cNvPr id="178" name="Group 177"/>
          <p:cNvGrpSpPr>
            <a:grpSpLocks noChangeAspect="1"/>
          </p:cNvGrpSpPr>
          <p:nvPr/>
        </p:nvGrpSpPr>
        <p:grpSpPr>
          <a:xfrm>
            <a:off x="618787" y="2729470"/>
            <a:ext cx="514350" cy="702692"/>
            <a:chOff x="2527301" y="2274888"/>
            <a:chExt cx="322263" cy="330200"/>
          </a:xfrm>
          <a:solidFill>
            <a:schemeClr val="tx1"/>
          </a:solidFill>
        </p:grpSpPr>
        <p:sp>
          <p:nvSpPr>
            <p:cNvPr id="123" name="Freeform 66"/>
            <p:cNvSpPr>
              <a:spLocks/>
            </p:cNvSpPr>
            <p:nvPr/>
          </p:nvSpPr>
          <p:spPr bwMode="auto">
            <a:xfrm>
              <a:off x="2698751" y="2308225"/>
              <a:ext cx="12700" cy="11113"/>
            </a:xfrm>
            <a:custGeom>
              <a:avLst/>
              <a:gdLst>
                <a:gd name="T0" fmla="*/ 1 w 3"/>
                <a:gd name="T1" fmla="*/ 3 h 3"/>
                <a:gd name="T2" fmla="*/ 2 w 3"/>
                <a:gd name="T3" fmla="*/ 2 h 3"/>
                <a:gd name="T4" fmla="*/ 3 w 3"/>
                <a:gd name="T5" fmla="*/ 2 h 3"/>
                <a:gd name="T6" fmla="*/ 2 w 3"/>
                <a:gd name="T7" fmla="*/ 0 h 3"/>
                <a:gd name="T8" fmla="*/ 0 w 3"/>
                <a:gd name="T9" fmla="*/ 0 h 3"/>
                <a:gd name="T10" fmla="*/ 0 w 3"/>
                <a:gd name="T11" fmla="*/ 2 h 3"/>
                <a:gd name="T12" fmla="*/ 1 w 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24" name="Freeform 67"/>
            <p:cNvSpPr>
              <a:spLocks/>
            </p:cNvSpPr>
            <p:nvPr/>
          </p:nvSpPr>
          <p:spPr bwMode="auto">
            <a:xfrm>
              <a:off x="2681288" y="2466975"/>
              <a:ext cx="11113" cy="11113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1 h 3"/>
                <a:gd name="T8" fmla="*/ 0 w 3"/>
                <a:gd name="T9" fmla="*/ 2 h 3"/>
                <a:gd name="T10" fmla="*/ 1 w 3"/>
                <a:gd name="T11" fmla="*/ 3 h 3"/>
                <a:gd name="T12" fmla="*/ 1 w 3"/>
                <a:gd name="T13" fmla="*/ 3 h 3"/>
                <a:gd name="T14" fmla="*/ 3 w 3"/>
                <a:gd name="T15" fmla="*/ 3 h 3"/>
                <a:gd name="T16" fmla="*/ 3 w 3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25" name="Freeform 68"/>
            <p:cNvSpPr>
              <a:spLocks/>
            </p:cNvSpPr>
            <p:nvPr/>
          </p:nvSpPr>
          <p:spPr bwMode="auto">
            <a:xfrm>
              <a:off x="2706688" y="2338388"/>
              <a:ext cx="11113" cy="11113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2 h 3"/>
                <a:gd name="T4" fmla="*/ 1 w 3"/>
                <a:gd name="T5" fmla="*/ 2 h 3"/>
                <a:gd name="T6" fmla="*/ 2 w 3"/>
                <a:gd name="T7" fmla="*/ 2 h 3"/>
                <a:gd name="T8" fmla="*/ 3 w 3"/>
                <a:gd name="T9" fmla="*/ 1 h 3"/>
                <a:gd name="T10" fmla="*/ 2 w 3"/>
                <a:gd name="T11" fmla="*/ 0 h 3"/>
                <a:gd name="T12" fmla="*/ 2 w 3"/>
                <a:gd name="T13" fmla="*/ 0 h 3"/>
                <a:gd name="T14" fmla="*/ 0 w 3"/>
                <a:gd name="T15" fmla="*/ 0 h 3"/>
                <a:gd name="T16" fmla="*/ 0 w 3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26" name="Freeform 69"/>
            <p:cNvSpPr>
              <a:spLocks/>
            </p:cNvSpPr>
            <p:nvPr/>
          </p:nvSpPr>
          <p:spPr bwMode="auto">
            <a:xfrm>
              <a:off x="2643188" y="2541588"/>
              <a:ext cx="11113" cy="11113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0 w 3"/>
                <a:gd name="T9" fmla="*/ 2 h 3"/>
                <a:gd name="T10" fmla="*/ 1 w 3"/>
                <a:gd name="T11" fmla="*/ 3 h 3"/>
                <a:gd name="T12" fmla="*/ 2 w 3"/>
                <a:gd name="T13" fmla="*/ 2 h 3"/>
                <a:gd name="T14" fmla="*/ 3 w 3"/>
                <a:gd name="T15" fmla="*/ 1 h 3"/>
                <a:gd name="T16" fmla="*/ 2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27" name="Freeform 70"/>
            <p:cNvSpPr>
              <a:spLocks/>
            </p:cNvSpPr>
            <p:nvPr/>
          </p:nvSpPr>
          <p:spPr bwMode="auto">
            <a:xfrm>
              <a:off x="2695576" y="2527300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0 h 3"/>
                <a:gd name="T4" fmla="*/ 2 w 3"/>
                <a:gd name="T5" fmla="*/ 0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  <a:gd name="T12" fmla="*/ 1 w 3"/>
                <a:gd name="T13" fmla="*/ 3 h 3"/>
                <a:gd name="T14" fmla="*/ 3 w 3"/>
                <a:gd name="T15" fmla="*/ 2 h 3"/>
                <a:gd name="T16" fmla="*/ 3 w 3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28" name="Freeform 71"/>
            <p:cNvSpPr>
              <a:spLocks/>
            </p:cNvSpPr>
            <p:nvPr/>
          </p:nvSpPr>
          <p:spPr bwMode="auto">
            <a:xfrm>
              <a:off x="2687638" y="2497138"/>
              <a:ext cx="11113" cy="11113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  <a:gd name="T12" fmla="*/ 1 w 3"/>
                <a:gd name="T13" fmla="*/ 3 h 3"/>
                <a:gd name="T14" fmla="*/ 3 w 3"/>
                <a:gd name="T15" fmla="*/ 3 h 3"/>
                <a:gd name="T16" fmla="*/ 3 w 3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29" name="Freeform 72"/>
            <p:cNvSpPr>
              <a:spLocks/>
            </p:cNvSpPr>
            <p:nvPr/>
          </p:nvSpPr>
          <p:spPr bwMode="auto">
            <a:xfrm>
              <a:off x="2782888" y="2409825"/>
              <a:ext cx="11113" cy="11113"/>
            </a:xfrm>
            <a:custGeom>
              <a:avLst/>
              <a:gdLst>
                <a:gd name="T0" fmla="*/ 0 w 3"/>
                <a:gd name="T1" fmla="*/ 1 h 3"/>
                <a:gd name="T2" fmla="*/ 1 w 3"/>
                <a:gd name="T3" fmla="*/ 2 h 3"/>
                <a:gd name="T4" fmla="*/ 1 w 3"/>
                <a:gd name="T5" fmla="*/ 3 h 3"/>
                <a:gd name="T6" fmla="*/ 3 w 3"/>
                <a:gd name="T7" fmla="*/ 2 h 3"/>
                <a:gd name="T8" fmla="*/ 3 w 3"/>
                <a:gd name="T9" fmla="*/ 1 h 3"/>
                <a:gd name="T10" fmla="*/ 3 w 3"/>
                <a:gd name="T11" fmla="*/ 0 h 3"/>
                <a:gd name="T12" fmla="*/ 2 w 3"/>
                <a:gd name="T13" fmla="*/ 0 h 3"/>
                <a:gd name="T14" fmla="*/ 1 w 3"/>
                <a:gd name="T15" fmla="*/ 0 h 3"/>
                <a:gd name="T16" fmla="*/ 0 w 3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30" name="Freeform 73"/>
            <p:cNvSpPr>
              <a:spLocks/>
            </p:cNvSpPr>
            <p:nvPr/>
          </p:nvSpPr>
          <p:spPr bwMode="auto">
            <a:xfrm>
              <a:off x="2767013" y="2349500"/>
              <a:ext cx="11113" cy="11113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1 h 3"/>
                <a:gd name="T8" fmla="*/ 0 w 3"/>
                <a:gd name="T9" fmla="*/ 1 h 3"/>
                <a:gd name="T10" fmla="*/ 1 w 3"/>
                <a:gd name="T11" fmla="*/ 3 h 3"/>
                <a:gd name="T12" fmla="*/ 1 w 3"/>
                <a:gd name="T13" fmla="*/ 3 h 3"/>
                <a:gd name="T14" fmla="*/ 3 w 3"/>
                <a:gd name="T15" fmla="*/ 3 h 3"/>
                <a:gd name="T16" fmla="*/ 3 w 3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31" name="Freeform 74"/>
            <p:cNvSpPr>
              <a:spLocks/>
            </p:cNvSpPr>
            <p:nvPr/>
          </p:nvSpPr>
          <p:spPr bwMode="auto">
            <a:xfrm>
              <a:off x="2797176" y="2466975"/>
              <a:ext cx="11113" cy="11113"/>
            </a:xfrm>
            <a:custGeom>
              <a:avLst/>
              <a:gdLst>
                <a:gd name="T0" fmla="*/ 0 w 3"/>
                <a:gd name="T1" fmla="*/ 1 h 3"/>
                <a:gd name="T2" fmla="*/ 1 w 3"/>
                <a:gd name="T3" fmla="*/ 2 h 3"/>
                <a:gd name="T4" fmla="*/ 1 w 3"/>
                <a:gd name="T5" fmla="*/ 3 h 3"/>
                <a:gd name="T6" fmla="*/ 3 w 3"/>
                <a:gd name="T7" fmla="*/ 3 h 3"/>
                <a:gd name="T8" fmla="*/ 3 w 3"/>
                <a:gd name="T9" fmla="*/ 2 h 3"/>
                <a:gd name="T10" fmla="*/ 3 w 3"/>
                <a:gd name="T11" fmla="*/ 1 h 3"/>
                <a:gd name="T12" fmla="*/ 2 w 3"/>
                <a:gd name="T13" fmla="*/ 0 h 3"/>
                <a:gd name="T14" fmla="*/ 1 w 3"/>
                <a:gd name="T15" fmla="*/ 0 h 3"/>
                <a:gd name="T16" fmla="*/ 0 w 3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32" name="Freeform 75"/>
            <p:cNvSpPr>
              <a:spLocks/>
            </p:cNvSpPr>
            <p:nvPr/>
          </p:nvSpPr>
          <p:spPr bwMode="auto">
            <a:xfrm>
              <a:off x="2789238" y="2436813"/>
              <a:ext cx="11113" cy="11113"/>
            </a:xfrm>
            <a:custGeom>
              <a:avLst/>
              <a:gdLst>
                <a:gd name="T0" fmla="*/ 0 w 3"/>
                <a:gd name="T1" fmla="*/ 2 h 3"/>
                <a:gd name="T2" fmla="*/ 1 w 3"/>
                <a:gd name="T3" fmla="*/ 3 h 3"/>
                <a:gd name="T4" fmla="*/ 1 w 3"/>
                <a:gd name="T5" fmla="*/ 3 h 3"/>
                <a:gd name="T6" fmla="*/ 3 w 3"/>
                <a:gd name="T7" fmla="*/ 3 h 3"/>
                <a:gd name="T8" fmla="*/ 3 w 3"/>
                <a:gd name="T9" fmla="*/ 2 h 3"/>
                <a:gd name="T10" fmla="*/ 3 w 3"/>
                <a:gd name="T11" fmla="*/ 1 h 3"/>
                <a:gd name="T12" fmla="*/ 2 w 3"/>
                <a:gd name="T13" fmla="*/ 0 h 3"/>
                <a:gd name="T14" fmla="*/ 1 w 3"/>
                <a:gd name="T15" fmla="*/ 1 h 3"/>
                <a:gd name="T16" fmla="*/ 0 w 3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33" name="Freeform 76"/>
            <p:cNvSpPr>
              <a:spLocks/>
            </p:cNvSpPr>
            <p:nvPr/>
          </p:nvSpPr>
          <p:spPr bwMode="auto">
            <a:xfrm>
              <a:off x="2774951" y="2379663"/>
              <a:ext cx="11113" cy="11113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2 h 3"/>
                <a:gd name="T8" fmla="*/ 1 w 3"/>
                <a:gd name="T9" fmla="*/ 3 h 3"/>
                <a:gd name="T10" fmla="*/ 3 w 3"/>
                <a:gd name="T11" fmla="*/ 3 h 3"/>
                <a:gd name="T12" fmla="*/ 3 w 3"/>
                <a:gd name="T13" fmla="*/ 2 h 3"/>
                <a:gd name="T14" fmla="*/ 3 w 3"/>
                <a:gd name="T15" fmla="*/ 1 h 3"/>
                <a:gd name="T16" fmla="*/ 2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34" name="Freeform 77"/>
            <p:cNvSpPr>
              <a:spLocks noEditPoints="1"/>
            </p:cNvSpPr>
            <p:nvPr/>
          </p:nvSpPr>
          <p:spPr bwMode="auto">
            <a:xfrm>
              <a:off x="2527301" y="2274888"/>
              <a:ext cx="322263" cy="330200"/>
            </a:xfrm>
            <a:custGeom>
              <a:avLst/>
              <a:gdLst>
                <a:gd name="T0" fmla="*/ 6 w 86"/>
                <a:gd name="T1" fmla="*/ 34 h 88"/>
                <a:gd name="T2" fmla="*/ 81 w 86"/>
                <a:gd name="T3" fmla="*/ 54 h 88"/>
                <a:gd name="T4" fmla="*/ 39 w 86"/>
                <a:gd name="T5" fmla="*/ 8 h 88"/>
                <a:gd name="T6" fmla="*/ 39 w 86"/>
                <a:gd name="T7" fmla="*/ 8 h 88"/>
                <a:gd name="T8" fmla="*/ 42 w 86"/>
                <a:gd name="T9" fmla="*/ 13 h 88"/>
                <a:gd name="T10" fmla="*/ 18 w 86"/>
                <a:gd name="T11" fmla="*/ 21 h 88"/>
                <a:gd name="T12" fmla="*/ 39 w 86"/>
                <a:gd name="T13" fmla="*/ 39 h 88"/>
                <a:gd name="T14" fmla="*/ 42 w 86"/>
                <a:gd name="T15" fmla="*/ 33 h 88"/>
                <a:gd name="T16" fmla="*/ 39 w 86"/>
                <a:gd name="T17" fmla="*/ 39 h 88"/>
                <a:gd name="T18" fmla="*/ 42 w 86"/>
                <a:gd name="T19" fmla="*/ 41 h 88"/>
                <a:gd name="T20" fmla="*/ 42 w 86"/>
                <a:gd name="T21" fmla="*/ 39 h 88"/>
                <a:gd name="T22" fmla="*/ 32 w 86"/>
                <a:gd name="T23" fmla="*/ 32 h 88"/>
                <a:gd name="T24" fmla="*/ 42 w 86"/>
                <a:gd name="T25" fmla="*/ 31 h 88"/>
                <a:gd name="T26" fmla="*/ 30 w 86"/>
                <a:gd name="T27" fmla="*/ 31 h 88"/>
                <a:gd name="T28" fmla="*/ 42 w 86"/>
                <a:gd name="T29" fmla="*/ 21 h 88"/>
                <a:gd name="T30" fmla="*/ 30 w 86"/>
                <a:gd name="T31" fmla="*/ 31 h 88"/>
                <a:gd name="T32" fmla="*/ 22 w 86"/>
                <a:gd name="T33" fmla="*/ 24 h 88"/>
                <a:gd name="T34" fmla="*/ 42 w 86"/>
                <a:gd name="T35" fmla="*/ 19 h 88"/>
                <a:gd name="T36" fmla="*/ 9 w 86"/>
                <a:gd name="T37" fmla="*/ 37 h 88"/>
                <a:gd name="T38" fmla="*/ 22 w 86"/>
                <a:gd name="T39" fmla="*/ 72 h 88"/>
                <a:gd name="T40" fmla="*/ 77 w 86"/>
                <a:gd name="T41" fmla="*/ 53 h 88"/>
                <a:gd name="T42" fmla="*/ 75 w 86"/>
                <a:gd name="T43" fmla="*/ 59 h 88"/>
                <a:gd name="T44" fmla="*/ 74 w 86"/>
                <a:gd name="T45" fmla="*/ 60 h 88"/>
                <a:gd name="T46" fmla="*/ 65 w 86"/>
                <a:gd name="T47" fmla="*/ 72 h 88"/>
                <a:gd name="T48" fmla="*/ 64 w 86"/>
                <a:gd name="T49" fmla="*/ 70 h 88"/>
                <a:gd name="T50" fmla="*/ 62 w 86"/>
                <a:gd name="T51" fmla="*/ 72 h 88"/>
                <a:gd name="T52" fmla="*/ 63 w 86"/>
                <a:gd name="T53" fmla="*/ 73 h 88"/>
                <a:gd name="T54" fmla="*/ 35 w 86"/>
                <a:gd name="T55" fmla="*/ 79 h 88"/>
                <a:gd name="T56" fmla="*/ 35 w 86"/>
                <a:gd name="T57" fmla="*/ 78 h 88"/>
                <a:gd name="T58" fmla="*/ 24 w 86"/>
                <a:gd name="T59" fmla="*/ 74 h 88"/>
                <a:gd name="T60" fmla="*/ 30 w 86"/>
                <a:gd name="T61" fmla="*/ 66 h 88"/>
                <a:gd name="T62" fmla="*/ 32 w 86"/>
                <a:gd name="T63" fmla="*/ 65 h 88"/>
                <a:gd name="T64" fmla="*/ 31 w 86"/>
                <a:gd name="T65" fmla="*/ 63 h 88"/>
                <a:gd name="T66" fmla="*/ 45 w 86"/>
                <a:gd name="T67" fmla="*/ 44 h 88"/>
                <a:gd name="T68" fmla="*/ 45 w 86"/>
                <a:gd name="T69" fmla="*/ 8 h 88"/>
                <a:gd name="T70" fmla="*/ 62 w 86"/>
                <a:gd name="T71" fmla="*/ 14 h 88"/>
                <a:gd name="T72" fmla="*/ 63 w 86"/>
                <a:gd name="T73" fmla="*/ 15 h 88"/>
                <a:gd name="T74" fmla="*/ 64 w 86"/>
                <a:gd name="T75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8">
                  <a:moveTo>
                    <a:pt x="53" y="6"/>
                  </a:moveTo>
                  <a:cubicBezTo>
                    <a:pt x="33" y="0"/>
                    <a:pt x="12" y="12"/>
                    <a:pt x="6" y="34"/>
                  </a:cubicBezTo>
                  <a:cubicBezTo>
                    <a:pt x="0" y="55"/>
                    <a:pt x="13" y="77"/>
                    <a:pt x="33" y="82"/>
                  </a:cubicBezTo>
                  <a:cubicBezTo>
                    <a:pt x="54" y="88"/>
                    <a:pt x="75" y="76"/>
                    <a:pt x="81" y="54"/>
                  </a:cubicBezTo>
                  <a:cubicBezTo>
                    <a:pt x="86" y="33"/>
                    <a:pt x="74" y="11"/>
                    <a:pt x="53" y="6"/>
                  </a:cubicBezTo>
                  <a:close/>
                  <a:moveTo>
                    <a:pt x="39" y="8"/>
                  </a:moveTo>
                  <a:cubicBezTo>
                    <a:pt x="20" y="18"/>
                    <a:pt x="20" y="18"/>
                    <a:pt x="20" y="18"/>
                  </a:cubicBezTo>
                  <a:cubicBezTo>
                    <a:pt x="25" y="13"/>
                    <a:pt x="32" y="9"/>
                    <a:pt x="39" y="8"/>
                  </a:cubicBezTo>
                  <a:close/>
                  <a:moveTo>
                    <a:pt x="42" y="9"/>
                  </a:moveTo>
                  <a:cubicBezTo>
                    <a:pt x="42" y="13"/>
                    <a:pt x="42" y="13"/>
                    <a:pt x="42" y="1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42" y="9"/>
                    <a:pt x="42" y="9"/>
                    <a:pt x="42" y="9"/>
                  </a:cubicBezTo>
                  <a:close/>
                  <a:moveTo>
                    <a:pt x="39" y="39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39" y="39"/>
                    <a:pt x="39" y="39"/>
                    <a:pt x="39" y="39"/>
                  </a:cubicBezTo>
                  <a:close/>
                  <a:moveTo>
                    <a:pt x="42" y="39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2" y="39"/>
                    <a:pt x="42" y="39"/>
                    <a:pt x="42" y="39"/>
                  </a:cubicBezTo>
                  <a:close/>
                  <a:moveTo>
                    <a:pt x="34" y="35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34" y="35"/>
                    <a:pt x="34" y="35"/>
                    <a:pt x="34" y="35"/>
                  </a:cubicBezTo>
                  <a:close/>
                  <a:moveTo>
                    <a:pt x="30" y="31"/>
                  </a:moveTo>
                  <a:cubicBezTo>
                    <a:pt x="27" y="28"/>
                    <a:pt x="27" y="28"/>
                    <a:pt x="27" y="28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30" y="31"/>
                    <a:pt x="30" y="31"/>
                    <a:pt x="30" y="31"/>
                  </a:cubicBezTo>
                  <a:close/>
                  <a:moveTo>
                    <a:pt x="25" y="27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25" y="27"/>
                    <a:pt x="25" y="27"/>
                    <a:pt x="25" y="27"/>
                  </a:cubicBezTo>
                  <a:close/>
                  <a:moveTo>
                    <a:pt x="9" y="37"/>
                  </a:moveTo>
                  <a:cubicBezTo>
                    <a:pt x="41" y="45"/>
                    <a:pt x="41" y="45"/>
                    <a:pt x="41" y="45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12" y="64"/>
                    <a:pt x="6" y="50"/>
                    <a:pt x="9" y="37"/>
                  </a:cubicBezTo>
                  <a:close/>
                  <a:moveTo>
                    <a:pt x="77" y="53"/>
                  </a:moveTo>
                  <a:cubicBezTo>
                    <a:pt x="77" y="55"/>
                    <a:pt x="76" y="57"/>
                    <a:pt x="75" y="59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4" y="59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2" y="65"/>
                    <a:pt x="69" y="69"/>
                    <a:pt x="65" y="73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4" y="71"/>
                    <a:pt x="64" y="70"/>
                    <a:pt x="64" y="70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2" y="71"/>
                    <a:pt x="62" y="72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2" y="73"/>
                    <a:pt x="63" y="73"/>
                    <a:pt x="63" y="73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56" y="79"/>
                    <a:pt x="45" y="81"/>
                    <a:pt x="35" y="79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35" y="79"/>
                    <a:pt x="35" y="78"/>
                    <a:pt x="35" y="7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0" y="78"/>
                    <a:pt x="27" y="76"/>
                    <a:pt x="24" y="74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5" y="45"/>
                    <a:pt x="45" y="44"/>
                    <a:pt x="45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7" y="8"/>
                    <a:pt x="50" y="9"/>
                    <a:pt x="52" y="9"/>
                  </a:cubicBezTo>
                  <a:cubicBezTo>
                    <a:pt x="56" y="10"/>
                    <a:pt x="59" y="12"/>
                    <a:pt x="62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15"/>
                    <a:pt x="63" y="16"/>
                    <a:pt x="63" y="16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76" y="24"/>
                    <a:pt x="81" y="39"/>
                    <a:pt x="7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35" name="Freeform 78"/>
            <p:cNvSpPr>
              <a:spLocks/>
            </p:cNvSpPr>
            <p:nvPr/>
          </p:nvSpPr>
          <p:spPr bwMode="auto">
            <a:xfrm>
              <a:off x="2703513" y="2552700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0 h 3"/>
                <a:gd name="T4" fmla="*/ 1 w 3"/>
                <a:gd name="T5" fmla="*/ 1 h 3"/>
                <a:gd name="T6" fmla="*/ 0 w 3"/>
                <a:gd name="T7" fmla="*/ 2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3 h 3"/>
                <a:gd name="T14" fmla="*/ 3 w 3"/>
                <a:gd name="T15" fmla="*/ 2 h 3"/>
                <a:gd name="T16" fmla="*/ 3 w 3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1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36" name="Freeform 79"/>
            <p:cNvSpPr>
              <a:spLocks/>
            </p:cNvSpPr>
            <p:nvPr/>
          </p:nvSpPr>
          <p:spPr bwMode="auto">
            <a:xfrm>
              <a:off x="2728913" y="2424113"/>
              <a:ext cx="12700" cy="12700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0 h 3"/>
                <a:gd name="T4" fmla="*/ 2 w 3"/>
                <a:gd name="T5" fmla="*/ 0 h 3"/>
                <a:gd name="T6" fmla="*/ 0 w 3"/>
                <a:gd name="T7" fmla="*/ 0 h 3"/>
                <a:gd name="T8" fmla="*/ 0 w 3"/>
                <a:gd name="T9" fmla="*/ 1 h 3"/>
                <a:gd name="T10" fmla="*/ 0 w 3"/>
                <a:gd name="T11" fmla="*/ 2 h 3"/>
                <a:gd name="T12" fmla="*/ 1 w 3"/>
                <a:gd name="T13" fmla="*/ 3 h 3"/>
                <a:gd name="T14" fmla="*/ 2 w 3"/>
                <a:gd name="T15" fmla="*/ 2 h 3"/>
                <a:gd name="T16" fmla="*/ 3 w 3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37" name="Freeform 80"/>
            <p:cNvSpPr>
              <a:spLocks/>
            </p:cNvSpPr>
            <p:nvPr/>
          </p:nvSpPr>
          <p:spPr bwMode="auto">
            <a:xfrm>
              <a:off x="2752726" y="2511425"/>
              <a:ext cx="11113" cy="11113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0 w 3"/>
                <a:gd name="T9" fmla="*/ 2 h 3"/>
                <a:gd name="T10" fmla="*/ 1 w 3"/>
                <a:gd name="T11" fmla="*/ 3 h 3"/>
                <a:gd name="T12" fmla="*/ 2 w 3"/>
                <a:gd name="T13" fmla="*/ 2 h 3"/>
                <a:gd name="T14" fmla="*/ 3 w 3"/>
                <a:gd name="T15" fmla="*/ 1 h 3"/>
                <a:gd name="T16" fmla="*/ 2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38" name="Freeform 81"/>
            <p:cNvSpPr>
              <a:spLocks/>
            </p:cNvSpPr>
            <p:nvPr/>
          </p:nvSpPr>
          <p:spPr bwMode="auto">
            <a:xfrm>
              <a:off x="2714626" y="2363788"/>
              <a:ext cx="11113" cy="12700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1 h 3"/>
                <a:gd name="T4" fmla="*/ 2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3 h 3"/>
                <a:gd name="T12" fmla="*/ 1 w 3"/>
                <a:gd name="T13" fmla="*/ 3 h 3"/>
                <a:gd name="T14" fmla="*/ 2 w 3"/>
                <a:gd name="T15" fmla="*/ 3 h 3"/>
                <a:gd name="T16" fmla="*/ 3 w 3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39" name="Freeform 82"/>
            <p:cNvSpPr>
              <a:spLocks/>
            </p:cNvSpPr>
            <p:nvPr/>
          </p:nvSpPr>
          <p:spPr bwMode="auto">
            <a:xfrm>
              <a:off x="2722563" y="2393950"/>
              <a:ext cx="11113" cy="12700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0 h 3"/>
                <a:gd name="T4" fmla="*/ 2 w 3"/>
                <a:gd name="T5" fmla="*/ 0 h 3"/>
                <a:gd name="T6" fmla="*/ 0 w 3"/>
                <a:gd name="T7" fmla="*/ 0 h 3"/>
                <a:gd name="T8" fmla="*/ 0 w 3"/>
                <a:gd name="T9" fmla="*/ 1 h 3"/>
                <a:gd name="T10" fmla="*/ 0 w 3"/>
                <a:gd name="T11" fmla="*/ 2 h 3"/>
                <a:gd name="T12" fmla="*/ 1 w 3"/>
                <a:gd name="T13" fmla="*/ 3 h 3"/>
                <a:gd name="T14" fmla="*/ 2 w 3"/>
                <a:gd name="T15" fmla="*/ 3 h 3"/>
                <a:gd name="T16" fmla="*/ 3 w 3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40" name="Freeform 83"/>
            <p:cNvSpPr>
              <a:spLocks/>
            </p:cNvSpPr>
            <p:nvPr/>
          </p:nvSpPr>
          <p:spPr bwMode="auto">
            <a:xfrm>
              <a:off x="2744788" y="2481263"/>
              <a:ext cx="11113" cy="11113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1 h 3"/>
                <a:gd name="T4" fmla="*/ 2 w 3"/>
                <a:gd name="T5" fmla="*/ 0 h 3"/>
                <a:gd name="T6" fmla="*/ 0 w 3"/>
                <a:gd name="T7" fmla="*/ 0 h 3"/>
                <a:gd name="T8" fmla="*/ 0 w 3"/>
                <a:gd name="T9" fmla="*/ 1 h 3"/>
                <a:gd name="T10" fmla="*/ 0 w 3"/>
                <a:gd name="T11" fmla="*/ 2 h 3"/>
                <a:gd name="T12" fmla="*/ 1 w 3"/>
                <a:gd name="T13" fmla="*/ 3 h 3"/>
                <a:gd name="T14" fmla="*/ 2 w 3"/>
                <a:gd name="T15" fmla="*/ 3 h 3"/>
                <a:gd name="T16" fmla="*/ 3 w 3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41" name="Freeform 84"/>
            <p:cNvSpPr>
              <a:spLocks/>
            </p:cNvSpPr>
            <p:nvPr/>
          </p:nvSpPr>
          <p:spPr bwMode="auto">
            <a:xfrm>
              <a:off x="2736851" y="2451100"/>
              <a:ext cx="11113" cy="11113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1 h 3"/>
                <a:gd name="T4" fmla="*/ 2 w 3"/>
                <a:gd name="T5" fmla="*/ 0 h 3"/>
                <a:gd name="T6" fmla="*/ 0 w 3"/>
                <a:gd name="T7" fmla="*/ 1 h 3"/>
                <a:gd name="T8" fmla="*/ 0 w 3"/>
                <a:gd name="T9" fmla="*/ 2 h 3"/>
                <a:gd name="T10" fmla="*/ 0 w 3"/>
                <a:gd name="T11" fmla="*/ 3 h 3"/>
                <a:gd name="T12" fmla="*/ 1 w 3"/>
                <a:gd name="T13" fmla="*/ 3 h 3"/>
                <a:gd name="T14" fmla="*/ 2 w 3"/>
                <a:gd name="T15" fmla="*/ 3 h 3"/>
                <a:gd name="T16" fmla="*/ 3 w 3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00986" y="1271334"/>
            <a:ext cx="330901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300"/>
              </a:spcAft>
            </a:pPr>
            <a:r>
              <a:rPr lang="en-US" sz="6000" b="1" kern="0" cap="all" dirty="0">
                <a:solidFill>
                  <a:srgbClr val="FFFFFF"/>
                </a:solidFill>
                <a:ea typeface="Arial" charset="0"/>
                <a:cs typeface="Arial" charset="0"/>
              </a:rPr>
              <a:t>Define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218709" y="1289598"/>
            <a:ext cx="4553393" cy="8321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kern="0" cap="all" dirty="0">
                <a:solidFill>
                  <a:srgbClr val="4F8CBD"/>
                </a:solidFill>
                <a:ea typeface="Arial" charset="0"/>
                <a:cs typeface="Arial" charset="0"/>
              </a:rPr>
              <a:t>Outcome: </a:t>
            </a:r>
            <a:br>
              <a:rPr lang="en-US" b="1" kern="0" cap="all" dirty="0">
                <a:solidFill>
                  <a:srgbClr val="4F8CBD"/>
                </a:solidFill>
                <a:ea typeface="Arial" charset="0"/>
                <a:cs typeface="Arial" charset="0"/>
              </a:rPr>
            </a:br>
            <a:r>
              <a:rPr lang="en-US" kern="0" dirty="0">
                <a:solidFill>
                  <a:srgbClr val="4F8CBD"/>
                </a:solidFill>
                <a:ea typeface="Arial" charset="0"/>
                <a:cs typeface="Arial" charset="0"/>
              </a:rPr>
              <a:t>Define a scope of work with industry to solve a pressing cybersecurity challenge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65173" y="1064977"/>
            <a:ext cx="8438196" cy="1306467"/>
          </a:xfrm>
          <a:prstGeom prst="rect">
            <a:avLst/>
          </a:prstGeom>
          <a:noFill/>
          <a:ln w="76200">
            <a:solidFill>
              <a:srgbClr val="4F8C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5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Engagement &amp; Business Model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143244" y="1303351"/>
            <a:ext cx="1122202" cy="14922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cap="all" dirty="0">
                <a:solidFill>
                  <a:srgbClr val="FFFFFF"/>
                </a:solidFill>
                <a:latin typeface="Gotham Narrow Bold"/>
                <a:cs typeface="Gotham Narrow Bold"/>
              </a:rPr>
              <a:t>Outcome</a:t>
            </a:r>
            <a:endParaRPr lang="en-US" sz="1000" kern="0" dirty="0">
              <a:solidFill>
                <a:srgbClr val="FFFFFF"/>
              </a:solidFill>
              <a:latin typeface="Gotham Narrow Book"/>
              <a:cs typeface="Gotham Narrow Book"/>
            </a:endParaRPr>
          </a:p>
        </p:txBody>
      </p:sp>
      <p:sp>
        <p:nvSpPr>
          <p:cNvPr id="22" name="Freeform 12"/>
          <p:cNvSpPr>
            <a:spLocks/>
          </p:cNvSpPr>
          <p:nvPr/>
        </p:nvSpPr>
        <p:spPr bwMode="auto">
          <a:xfrm>
            <a:off x="1733764" y="5267035"/>
            <a:ext cx="72629" cy="206375"/>
          </a:xfrm>
          <a:custGeom>
            <a:avLst/>
            <a:gdLst>
              <a:gd name="T0" fmla="*/ 61 w 61"/>
              <a:gd name="T1" fmla="*/ 66 h 130"/>
              <a:gd name="T2" fmla="*/ 30 w 61"/>
              <a:gd name="T3" fmla="*/ 98 h 130"/>
              <a:gd name="T4" fmla="*/ 0 w 61"/>
              <a:gd name="T5" fmla="*/ 130 h 130"/>
              <a:gd name="T6" fmla="*/ 0 w 61"/>
              <a:gd name="T7" fmla="*/ 66 h 130"/>
              <a:gd name="T8" fmla="*/ 0 w 61"/>
              <a:gd name="T9" fmla="*/ 0 h 130"/>
              <a:gd name="T10" fmla="*/ 30 w 61"/>
              <a:gd name="T11" fmla="*/ 34 h 130"/>
              <a:gd name="T12" fmla="*/ 61 w 61"/>
              <a:gd name="T13" fmla="*/ 66 h 130"/>
              <a:gd name="T14" fmla="*/ 61 w 61"/>
              <a:gd name="T15" fmla="*/ 66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" h="130">
                <a:moveTo>
                  <a:pt x="61" y="66"/>
                </a:moveTo>
                <a:lnTo>
                  <a:pt x="30" y="98"/>
                </a:lnTo>
                <a:lnTo>
                  <a:pt x="0" y="130"/>
                </a:lnTo>
                <a:lnTo>
                  <a:pt x="0" y="66"/>
                </a:lnTo>
                <a:lnTo>
                  <a:pt x="0" y="0"/>
                </a:lnTo>
                <a:lnTo>
                  <a:pt x="30" y="34"/>
                </a:lnTo>
                <a:lnTo>
                  <a:pt x="61" y="66"/>
                </a:lnTo>
                <a:lnTo>
                  <a:pt x="61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ysClr val="windowText" lastClr="000000"/>
              </a:solidFill>
              <a:latin typeface="Arial" panose="020B0604020202020204"/>
            </a:endParaRPr>
          </a:p>
        </p:txBody>
      </p:sp>
      <p:sp>
        <p:nvSpPr>
          <p:cNvPr id="24" name="Freeform 14"/>
          <p:cNvSpPr>
            <a:spLocks/>
          </p:cNvSpPr>
          <p:nvPr/>
        </p:nvSpPr>
        <p:spPr bwMode="auto">
          <a:xfrm>
            <a:off x="221670" y="1368963"/>
            <a:ext cx="72629" cy="206375"/>
          </a:xfrm>
          <a:custGeom>
            <a:avLst/>
            <a:gdLst>
              <a:gd name="T0" fmla="*/ 61 w 61"/>
              <a:gd name="T1" fmla="*/ 66 h 130"/>
              <a:gd name="T2" fmla="*/ 30 w 61"/>
              <a:gd name="T3" fmla="*/ 98 h 130"/>
              <a:gd name="T4" fmla="*/ 0 w 61"/>
              <a:gd name="T5" fmla="*/ 130 h 130"/>
              <a:gd name="T6" fmla="*/ 0 w 61"/>
              <a:gd name="T7" fmla="*/ 66 h 130"/>
              <a:gd name="T8" fmla="*/ 0 w 61"/>
              <a:gd name="T9" fmla="*/ 0 h 130"/>
              <a:gd name="T10" fmla="*/ 30 w 61"/>
              <a:gd name="T11" fmla="*/ 34 h 130"/>
              <a:gd name="T12" fmla="*/ 61 w 61"/>
              <a:gd name="T13" fmla="*/ 66 h 130"/>
              <a:gd name="T14" fmla="*/ 61 w 61"/>
              <a:gd name="T15" fmla="*/ 66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" h="130">
                <a:moveTo>
                  <a:pt x="61" y="66"/>
                </a:moveTo>
                <a:lnTo>
                  <a:pt x="30" y="98"/>
                </a:lnTo>
                <a:lnTo>
                  <a:pt x="0" y="130"/>
                </a:lnTo>
                <a:lnTo>
                  <a:pt x="0" y="66"/>
                </a:lnTo>
                <a:lnTo>
                  <a:pt x="0" y="0"/>
                </a:lnTo>
                <a:lnTo>
                  <a:pt x="30" y="34"/>
                </a:lnTo>
                <a:lnTo>
                  <a:pt x="61" y="66"/>
                </a:lnTo>
                <a:lnTo>
                  <a:pt x="61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ysClr val="windowText" lastClr="000000"/>
              </a:solidFill>
              <a:latin typeface="Arial" panose="020B060402020202020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69826" y="2780916"/>
            <a:ext cx="7174124" cy="43704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kern="0" dirty="0">
                <a:solidFill>
                  <a:srgbClr val="4F8CBD"/>
                </a:solidFill>
                <a:ea typeface="Arial" charset="0"/>
                <a:cs typeface="Arial" charset="0"/>
              </a:rPr>
              <a:t>Assemble Community of Interest (COI)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kern="0" dirty="0">
                <a:solidFill>
                  <a:srgbClr val="000000"/>
                </a:solidFill>
                <a:ea typeface="Arial" charset="0"/>
                <a:cs typeface="Arial" charset="0"/>
              </a:rPr>
              <a:t>Invite </a:t>
            </a:r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corporations and </a:t>
            </a:r>
            <a:r>
              <a:rPr lang="en-US" kern="0" dirty="0">
                <a:solidFill>
                  <a:srgbClr val="000000"/>
                </a:solidFill>
                <a:ea typeface="Arial" charset="0"/>
                <a:cs typeface="Arial" charset="0"/>
              </a:rPr>
              <a:t>individuals with relevant knowledge, experience, and interest in shaping the project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kern="0" dirty="0">
                <a:solidFill>
                  <a:srgbClr val="000000"/>
                </a:solidFill>
                <a:ea typeface="Arial" charset="0"/>
                <a:cs typeface="Arial" charset="0"/>
              </a:rPr>
              <a:t>Collaborate with COI to refine the final project description</a:t>
            </a:r>
            <a:br>
              <a:rPr lang="en-US" kern="0" dirty="0">
                <a:solidFill>
                  <a:srgbClr val="000000"/>
                </a:solidFill>
                <a:ea typeface="Arial" charset="0"/>
                <a:cs typeface="Arial" charset="0"/>
              </a:rPr>
            </a:br>
            <a:endParaRPr lang="en-US" sz="1600" kern="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kern="0" dirty="0">
                <a:solidFill>
                  <a:srgbClr val="4F8CBD"/>
                </a:solidFill>
                <a:ea typeface="Arial" charset="0"/>
                <a:cs typeface="Arial" charset="0"/>
              </a:rPr>
              <a:t>Seek innovative technology vendors</a:t>
            </a:r>
          </a:p>
          <a:p>
            <a:pPr marL="800100" lvl="2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kern="0" dirty="0">
                <a:solidFill>
                  <a:srgbClr val="000000"/>
                </a:solidFill>
                <a:ea typeface="Arial" charset="0"/>
                <a:cs typeface="Arial" charset="0"/>
              </a:rPr>
              <a:t>Identify capabilities needed for the reference design</a:t>
            </a:r>
          </a:p>
          <a:p>
            <a:pPr marL="800100" lvl="2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kern="0" dirty="0">
                <a:solidFill>
                  <a:srgbClr val="000000"/>
                </a:solidFill>
                <a:ea typeface="Arial" charset="0"/>
                <a:cs typeface="Arial" charset="0"/>
              </a:rPr>
              <a:t>Publish a Federal Register Notice (FRN) inviting technology vendors to participate in the project build team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b="1" kern="0" dirty="0">
              <a:solidFill>
                <a:srgbClr val="E79824"/>
              </a:solidFill>
              <a:ea typeface="Arial" charset="0"/>
              <a:cs typeface="Arial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kern="0" dirty="0">
                <a:solidFill>
                  <a:srgbClr val="4F8CBD"/>
                </a:solidFill>
                <a:ea typeface="Arial" charset="0"/>
                <a:cs typeface="Arial" charset="0"/>
              </a:rPr>
              <a:t>Assemble project build team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kern="0" dirty="0">
                <a:solidFill>
                  <a:srgbClr val="000000"/>
                </a:solidFill>
                <a:ea typeface="Arial" charset="0"/>
                <a:cs typeface="Arial" charset="0"/>
              </a:rPr>
              <a:t>Technology vendors sign a Cooperative Research and Development Agreement (CRADA) to join build team and become technology collaborators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kern="0" dirty="0">
                <a:solidFill>
                  <a:srgbClr val="000000"/>
                </a:solidFill>
                <a:ea typeface="Arial" charset="0"/>
                <a:cs typeface="Arial" charset="0"/>
              </a:rPr>
              <a:t>Technology collaborators contribute hardware, software, and expertise</a:t>
            </a:r>
            <a:endParaRPr lang="en-US" i="1" kern="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grpSp>
        <p:nvGrpSpPr>
          <p:cNvPr id="173" name="Group 172"/>
          <p:cNvGrpSpPr>
            <a:grpSpLocks noChangeAspect="1"/>
          </p:cNvGrpSpPr>
          <p:nvPr/>
        </p:nvGrpSpPr>
        <p:grpSpPr>
          <a:xfrm>
            <a:off x="628663" y="2828951"/>
            <a:ext cx="514350" cy="749509"/>
            <a:chOff x="3484563" y="2251075"/>
            <a:chExt cx="290513" cy="317501"/>
          </a:xfrm>
          <a:solidFill>
            <a:schemeClr val="tx1"/>
          </a:solidFill>
        </p:grpSpPr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3530601" y="2251075"/>
              <a:ext cx="203200" cy="53975"/>
            </a:xfrm>
            <a:custGeom>
              <a:avLst/>
              <a:gdLst>
                <a:gd name="T0" fmla="*/ 3 w 54"/>
                <a:gd name="T1" fmla="*/ 14 h 14"/>
                <a:gd name="T2" fmla="*/ 6 w 54"/>
                <a:gd name="T3" fmla="*/ 14 h 14"/>
                <a:gd name="T4" fmla="*/ 6 w 54"/>
                <a:gd name="T5" fmla="*/ 5 h 14"/>
                <a:gd name="T6" fmla="*/ 48 w 54"/>
                <a:gd name="T7" fmla="*/ 5 h 14"/>
                <a:gd name="T8" fmla="*/ 48 w 54"/>
                <a:gd name="T9" fmla="*/ 14 h 14"/>
                <a:gd name="T10" fmla="*/ 52 w 54"/>
                <a:gd name="T11" fmla="*/ 14 h 14"/>
                <a:gd name="T12" fmla="*/ 54 w 54"/>
                <a:gd name="T13" fmla="*/ 12 h 14"/>
                <a:gd name="T14" fmla="*/ 54 w 54"/>
                <a:gd name="T15" fmla="*/ 2 h 14"/>
                <a:gd name="T16" fmla="*/ 52 w 54"/>
                <a:gd name="T17" fmla="*/ 0 h 14"/>
                <a:gd name="T18" fmla="*/ 3 w 54"/>
                <a:gd name="T19" fmla="*/ 0 h 14"/>
                <a:gd name="T20" fmla="*/ 0 w 54"/>
                <a:gd name="T21" fmla="*/ 2 h 14"/>
                <a:gd name="T22" fmla="*/ 0 w 54"/>
                <a:gd name="T23" fmla="*/ 12 h 14"/>
                <a:gd name="T24" fmla="*/ 3 w 54"/>
                <a:gd name="T2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14">
                  <a:moveTo>
                    <a:pt x="3" y="14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0"/>
                    <a:pt x="53" y="0"/>
                    <a:pt x="5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rgbClr val="E79824"/>
                </a:solidFill>
                <a:latin typeface="Arial" panose="020B0604020202020204"/>
              </a:endParaRPr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3568701" y="2466975"/>
              <a:ext cx="66675" cy="6350"/>
            </a:xfrm>
            <a:custGeom>
              <a:avLst/>
              <a:gdLst>
                <a:gd name="T0" fmla="*/ 17 w 18"/>
                <a:gd name="T1" fmla="*/ 0 h 2"/>
                <a:gd name="T2" fmla="*/ 2 w 18"/>
                <a:gd name="T3" fmla="*/ 0 h 2"/>
                <a:gd name="T4" fmla="*/ 0 w 18"/>
                <a:gd name="T5" fmla="*/ 1 h 2"/>
                <a:gd name="T6" fmla="*/ 2 w 18"/>
                <a:gd name="T7" fmla="*/ 2 h 2"/>
                <a:gd name="T8" fmla="*/ 17 w 18"/>
                <a:gd name="T9" fmla="*/ 2 h 2"/>
                <a:gd name="T10" fmla="*/ 18 w 18"/>
                <a:gd name="T11" fmla="*/ 1 h 2"/>
                <a:gd name="T12" fmla="*/ 17 w 18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">
                  <a:moveTo>
                    <a:pt x="1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"/>
                    <a:pt x="18" y="2"/>
                    <a:pt x="18" y="1"/>
                  </a:cubicBezTo>
                  <a:cubicBezTo>
                    <a:pt x="18" y="1"/>
                    <a:pt x="18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rgbClr val="E79824"/>
                </a:solidFill>
                <a:latin typeface="Arial" panose="020B0604020202020204"/>
              </a:endParaRPr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3568701" y="2492375"/>
              <a:ext cx="66675" cy="7938"/>
            </a:xfrm>
            <a:custGeom>
              <a:avLst/>
              <a:gdLst>
                <a:gd name="T0" fmla="*/ 17 w 18"/>
                <a:gd name="T1" fmla="*/ 0 h 2"/>
                <a:gd name="T2" fmla="*/ 2 w 18"/>
                <a:gd name="T3" fmla="*/ 0 h 2"/>
                <a:gd name="T4" fmla="*/ 0 w 18"/>
                <a:gd name="T5" fmla="*/ 1 h 2"/>
                <a:gd name="T6" fmla="*/ 2 w 18"/>
                <a:gd name="T7" fmla="*/ 2 h 2"/>
                <a:gd name="T8" fmla="*/ 17 w 18"/>
                <a:gd name="T9" fmla="*/ 2 h 2"/>
                <a:gd name="T10" fmla="*/ 18 w 18"/>
                <a:gd name="T11" fmla="*/ 1 h 2"/>
                <a:gd name="T12" fmla="*/ 17 w 18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">
                  <a:moveTo>
                    <a:pt x="1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"/>
                    <a:pt x="18" y="1"/>
                    <a:pt x="18" y="1"/>
                  </a:cubicBezTo>
                  <a:cubicBezTo>
                    <a:pt x="18" y="0"/>
                    <a:pt x="18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rgbClr val="E79824"/>
                </a:solidFill>
                <a:latin typeface="Arial" panose="020B0604020202020204"/>
              </a:endParaRPr>
            </a:p>
          </p:txBody>
        </p:sp>
        <p:sp>
          <p:nvSpPr>
            <p:cNvPr id="102" name="Freeform 45"/>
            <p:cNvSpPr>
              <a:spLocks/>
            </p:cNvSpPr>
            <p:nvPr/>
          </p:nvSpPr>
          <p:spPr bwMode="auto">
            <a:xfrm>
              <a:off x="3568701" y="2514600"/>
              <a:ext cx="66675" cy="7938"/>
            </a:xfrm>
            <a:custGeom>
              <a:avLst/>
              <a:gdLst>
                <a:gd name="T0" fmla="*/ 17 w 18"/>
                <a:gd name="T1" fmla="*/ 0 h 2"/>
                <a:gd name="T2" fmla="*/ 2 w 18"/>
                <a:gd name="T3" fmla="*/ 0 h 2"/>
                <a:gd name="T4" fmla="*/ 0 w 18"/>
                <a:gd name="T5" fmla="*/ 1 h 2"/>
                <a:gd name="T6" fmla="*/ 2 w 18"/>
                <a:gd name="T7" fmla="*/ 2 h 2"/>
                <a:gd name="T8" fmla="*/ 17 w 18"/>
                <a:gd name="T9" fmla="*/ 2 h 2"/>
                <a:gd name="T10" fmla="*/ 18 w 18"/>
                <a:gd name="T11" fmla="*/ 1 h 2"/>
                <a:gd name="T12" fmla="*/ 17 w 18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">
                  <a:moveTo>
                    <a:pt x="1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"/>
                    <a:pt x="18" y="2"/>
                    <a:pt x="18" y="1"/>
                  </a:cubicBezTo>
                  <a:cubicBezTo>
                    <a:pt x="18" y="1"/>
                    <a:pt x="18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rgbClr val="E79824"/>
                </a:solidFill>
                <a:latin typeface="Arial" panose="020B0604020202020204"/>
              </a:endParaRPr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3484563" y="2316163"/>
              <a:ext cx="290513" cy="252413"/>
            </a:xfrm>
            <a:custGeom>
              <a:avLst/>
              <a:gdLst>
                <a:gd name="T0" fmla="*/ 72 w 77"/>
                <a:gd name="T1" fmla="*/ 0 h 67"/>
                <a:gd name="T2" fmla="*/ 60 w 77"/>
                <a:gd name="T3" fmla="*/ 0 h 67"/>
                <a:gd name="T4" fmla="*/ 60 w 77"/>
                <a:gd name="T5" fmla="*/ 5 h 67"/>
                <a:gd name="T6" fmla="*/ 18 w 77"/>
                <a:gd name="T7" fmla="*/ 5 h 67"/>
                <a:gd name="T8" fmla="*/ 18 w 77"/>
                <a:gd name="T9" fmla="*/ 0 h 67"/>
                <a:gd name="T10" fmla="*/ 6 w 77"/>
                <a:gd name="T11" fmla="*/ 0 h 67"/>
                <a:gd name="T12" fmla="*/ 0 w 77"/>
                <a:gd name="T13" fmla="*/ 5 h 67"/>
                <a:gd name="T14" fmla="*/ 0 w 77"/>
                <a:gd name="T15" fmla="*/ 37 h 67"/>
                <a:gd name="T16" fmla="*/ 2 w 77"/>
                <a:gd name="T17" fmla="*/ 39 h 67"/>
                <a:gd name="T18" fmla="*/ 12 w 77"/>
                <a:gd name="T19" fmla="*/ 39 h 67"/>
                <a:gd name="T20" fmla="*/ 12 w 77"/>
                <a:gd name="T21" fmla="*/ 65 h 67"/>
                <a:gd name="T22" fmla="*/ 15 w 77"/>
                <a:gd name="T23" fmla="*/ 67 h 67"/>
                <a:gd name="T24" fmla="*/ 52 w 77"/>
                <a:gd name="T25" fmla="*/ 67 h 67"/>
                <a:gd name="T26" fmla="*/ 54 w 77"/>
                <a:gd name="T27" fmla="*/ 66 h 67"/>
                <a:gd name="T28" fmla="*/ 65 w 77"/>
                <a:gd name="T29" fmla="*/ 56 h 67"/>
                <a:gd name="T30" fmla="*/ 66 w 77"/>
                <a:gd name="T31" fmla="*/ 54 h 67"/>
                <a:gd name="T32" fmla="*/ 66 w 77"/>
                <a:gd name="T33" fmla="*/ 39 h 67"/>
                <a:gd name="T34" fmla="*/ 75 w 77"/>
                <a:gd name="T35" fmla="*/ 39 h 67"/>
                <a:gd name="T36" fmla="*/ 77 w 77"/>
                <a:gd name="T37" fmla="*/ 37 h 67"/>
                <a:gd name="T38" fmla="*/ 77 w 77"/>
                <a:gd name="T39" fmla="*/ 5 h 67"/>
                <a:gd name="T40" fmla="*/ 72 w 77"/>
                <a:gd name="T41" fmla="*/ 0 h 67"/>
                <a:gd name="T42" fmla="*/ 57 w 77"/>
                <a:gd name="T43" fmla="*/ 16 h 67"/>
                <a:gd name="T44" fmla="*/ 59 w 77"/>
                <a:gd name="T45" fmla="*/ 18 h 67"/>
                <a:gd name="T46" fmla="*/ 56 w 77"/>
                <a:gd name="T47" fmla="*/ 20 h 67"/>
                <a:gd name="T48" fmla="*/ 54 w 77"/>
                <a:gd name="T49" fmla="*/ 18 h 67"/>
                <a:gd name="T50" fmla="*/ 57 w 77"/>
                <a:gd name="T51" fmla="*/ 16 h 67"/>
                <a:gd name="T52" fmla="*/ 29 w 77"/>
                <a:gd name="T53" fmla="*/ 16 h 67"/>
                <a:gd name="T54" fmla="*/ 49 w 77"/>
                <a:gd name="T55" fmla="*/ 16 h 67"/>
                <a:gd name="T56" fmla="*/ 49 w 77"/>
                <a:gd name="T57" fmla="*/ 20 h 67"/>
                <a:gd name="T58" fmla="*/ 29 w 77"/>
                <a:gd name="T59" fmla="*/ 20 h 67"/>
                <a:gd name="T60" fmla="*/ 29 w 77"/>
                <a:gd name="T61" fmla="*/ 16 h 67"/>
                <a:gd name="T62" fmla="*/ 53 w 77"/>
                <a:gd name="T63" fmla="*/ 52 h 67"/>
                <a:gd name="T64" fmla="*/ 50 w 77"/>
                <a:gd name="T65" fmla="*/ 54 h 67"/>
                <a:gd name="T66" fmla="*/ 50 w 77"/>
                <a:gd name="T67" fmla="*/ 63 h 67"/>
                <a:gd name="T68" fmla="*/ 17 w 77"/>
                <a:gd name="T69" fmla="*/ 63 h 67"/>
                <a:gd name="T70" fmla="*/ 17 w 77"/>
                <a:gd name="T71" fmla="*/ 31 h 67"/>
                <a:gd name="T72" fmla="*/ 61 w 77"/>
                <a:gd name="T73" fmla="*/ 31 h 67"/>
                <a:gd name="T74" fmla="*/ 61 w 77"/>
                <a:gd name="T75" fmla="*/ 52 h 67"/>
                <a:gd name="T76" fmla="*/ 53 w 77"/>
                <a:gd name="T77" fmla="*/ 52 h 67"/>
                <a:gd name="T78" fmla="*/ 64 w 77"/>
                <a:gd name="T79" fmla="*/ 20 h 67"/>
                <a:gd name="T80" fmla="*/ 61 w 77"/>
                <a:gd name="T81" fmla="*/ 18 h 67"/>
                <a:gd name="T82" fmla="*/ 64 w 77"/>
                <a:gd name="T83" fmla="*/ 16 h 67"/>
                <a:gd name="T84" fmla="*/ 66 w 77"/>
                <a:gd name="T85" fmla="*/ 18 h 67"/>
                <a:gd name="T86" fmla="*/ 64 w 77"/>
                <a:gd name="T87" fmla="*/ 2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7" h="67">
                  <a:moveTo>
                    <a:pt x="72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6"/>
                    <a:pt x="13" y="67"/>
                    <a:pt x="15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3" y="67"/>
                    <a:pt x="54" y="67"/>
                    <a:pt x="54" y="6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6" y="55"/>
                    <a:pt x="66" y="55"/>
                    <a:pt x="66" y="54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6" y="39"/>
                    <a:pt x="77" y="38"/>
                    <a:pt x="77" y="37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2"/>
                    <a:pt x="75" y="0"/>
                    <a:pt x="72" y="0"/>
                  </a:cubicBezTo>
                  <a:close/>
                  <a:moveTo>
                    <a:pt x="57" y="16"/>
                  </a:moveTo>
                  <a:cubicBezTo>
                    <a:pt x="58" y="16"/>
                    <a:pt x="59" y="17"/>
                    <a:pt x="59" y="18"/>
                  </a:cubicBezTo>
                  <a:cubicBezTo>
                    <a:pt x="59" y="19"/>
                    <a:pt x="58" y="20"/>
                    <a:pt x="56" y="20"/>
                  </a:cubicBezTo>
                  <a:cubicBezTo>
                    <a:pt x="55" y="20"/>
                    <a:pt x="54" y="19"/>
                    <a:pt x="54" y="18"/>
                  </a:cubicBezTo>
                  <a:cubicBezTo>
                    <a:pt x="54" y="17"/>
                    <a:pt x="55" y="16"/>
                    <a:pt x="57" y="16"/>
                  </a:cubicBezTo>
                  <a:close/>
                  <a:moveTo>
                    <a:pt x="29" y="16"/>
                  </a:moveTo>
                  <a:cubicBezTo>
                    <a:pt x="49" y="16"/>
                    <a:pt x="49" y="16"/>
                    <a:pt x="49" y="16"/>
                  </a:cubicBezTo>
                  <a:cubicBezTo>
                    <a:pt x="52" y="16"/>
                    <a:pt x="52" y="20"/>
                    <a:pt x="4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6" y="20"/>
                    <a:pt x="26" y="16"/>
                    <a:pt x="29" y="16"/>
                  </a:cubicBezTo>
                  <a:close/>
                  <a:moveTo>
                    <a:pt x="53" y="52"/>
                  </a:moveTo>
                  <a:cubicBezTo>
                    <a:pt x="51" y="52"/>
                    <a:pt x="50" y="53"/>
                    <a:pt x="50" y="54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53" y="52"/>
                    <a:pt x="53" y="52"/>
                    <a:pt x="53" y="52"/>
                  </a:cubicBezTo>
                  <a:close/>
                  <a:moveTo>
                    <a:pt x="64" y="20"/>
                  </a:moveTo>
                  <a:cubicBezTo>
                    <a:pt x="62" y="20"/>
                    <a:pt x="61" y="19"/>
                    <a:pt x="61" y="18"/>
                  </a:cubicBezTo>
                  <a:cubicBezTo>
                    <a:pt x="61" y="17"/>
                    <a:pt x="62" y="16"/>
                    <a:pt x="64" y="16"/>
                  </a:cubicBezTo>
                  <a:cubicBezTo>
                    <a:pt x="65" y="16"/>
                    <a:pt x="66" y="17"/>
                    <a:pt x="66" y="18"/>
                  </a:cubicBezTo>
                  <a:cubicBezTo>
                    <a:pt x="66" y="19"/>
                    <a:pt x="65" y="20"/>
                    <a:pt x="6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rgbClr val="E79824"/>
                </a:solidFill>
                <a:latin typeface="Arial" panose="020B0604020202020204"/>
              </a:endParaRPr>
            </a:p>
          </p:txBody>
        </p:sp>
      </p:grpSp>
      <p:grpSp>
        <p:nvGrpSpPr>
          <p:cNvPr id="174" name="Group 173"/>
          <p:cNvGrpSpPr>
            <a:grpSpLocks noChangeAspect="1"/>
          </p:cNvGrpSpPr>
          <p:nvPr/>
        </p:nvGrpSpPr>
        <p:grpSpPr>
          <a:xfrm>
            <a:off x="608697" y="4235397"/>
            <a:ext cx="554735" cy="475488"/>
            <a:chOff x="3360738" y="3246438"/>
            <a:chExt cx="422275" cy="271463"/>
          </a:xfrm>
          <a:solidFill>
            <a:schemeClr val="tx1"/>
          </a:solidFill>
        </p:grpSpPr>
        <p:sp>
          <p:nvSpPr>
            <p:cNvPr id="142" name="Freeform 85"/>
            <p:cNvSpPr>
              <a:spLocks/>
            </p:cNvSpPr>
            <p:nvPr/>
          </p:nvSpPr>
          <p:spPr bwMode="auto">
            <a:xfrm>
              <a:off x="3360738" y="3400425"/>
              <a:ext cx="136525" cy="117475"/>
            </a:xfrm>
            <a:custGeom>
              <a:avLst/>
              <a:gdLst>
                <a:gd name="T0" fmla="*/ 35 w 36"/>
                <a:gd name="T1" fmla="*/ 7 h 31"/>
                <a:gd name="T2" fmla="*/ 32 w 36"/>
                <a:gd name="T3" fmla="*/ 4 h 31"/>
                <a:gd name="T4" fmla="*/ 19 w 36"/>
                <a:gd name="T5" fmla="*/ 0 h 31"/>
                <a:gd name="T6" fmla="*/ 6 w 36"/>
                <a:gd name="T7" fmla="*/ 4 h 31"/>
                <a:gd name="T8" fmla="*/ 3 w 36"/>
                <a:gd name="T9" fmla="*/ 7 h 31"/>
                <a:gd name="T10" fmla="*/ 0 w 36"/>
                <a:gd name="T11" fmla="*/ 31 h 31"/>
                <a:gd name="T12" fmla="*/ 34 w 36"/>
                <a:gd name="T13" fmla="*/ 31 h 31"/>
                <a:gd name="T14" fmla="*/ 35 w 36"/>
                <a:gd name="T15" fmla="*/ 17 h 31"/>
                <a:gd name="T16" fmla="*/ 36 w 36"/>
                <a:gd name="T17" fmla="*/ 10 h 31"/>
                <a:gd name="T18" fmla="*/ 35 w 36"/>
                <a:gd name="T19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1">
                  <a:moveTo>
                    <a:pt x="35" y="7"/>
                  </a:moveTo>
                  <a:cubicBezTo>
                    <a:pt x="35" y="6"/>
                    <a:pt x="34" y="5"/>
                    <a:pt x="32" y="4"/>
                  </a:cubicBezTo>
                  <a:cubicBezTo>
                    <a:pt x="29" y="3"/>
                    <a:pt x="24" y="0"/>
                    <a:pt x="19" y="0"/>
                  </a:cubicBezTo>
                  <a:cubicBezTo>
                    <a:pt x="14" y="0"/>
                    <a:pt x="9" y="3"/>
                    <a:pt x="6" y="4"/>
                  </a:cubicBezTo>
                  <a:cubicBezTo>
                    <a:pt x="5" y="5"/>
                    <a:pt x="3" y="6"/>
                    <a:pt x="3" y="7"/>
                  </a:cubicBezTo>
                  <a:cubicBezTo>
                    <a:pt x="2" y="12"/>
                    <a:pt x="0" y="25"/>
                    <a:pt x="0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28"/>
                    <a:pt x="34" y="22"/>
                    <a:pt x="35" y="17"/>
                  </a:cubicBezTo>
                  <a:cubicBezTo>
                    <a:pt x="35" y="14"/>
                    <a:pt x="35" y="12"/>
                    <a:pt x="36" y="10"/>
                  </a:cubicBezTo>
                  <a:cubicBezTo>
                    <a:pt x="36" y="9"/>
                    <a:pt x="35" y="8"/>
                    <a:pt x="3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rgbClr val="E79824"/>
                </a:solidFill>
                <a:latin typeface="Arial" panose="020B0604020202020204"/>
              </a:endParaRPr>
            </a:p>
          </p:txBody>
        </p:sp>
        <p:sp>
          <p:nvSpPr>
            <p:cNvPr id="143" name="Freeform 86"/>
            <p:cNvSpPr>
              <a:spLocks/>
            </p:cNvSpPr>
            <p:nvPr/>
          </p:nvSpPr>
          <p:spPr bwMode="auto">
            <a:xfrm>
              <a:off x="3398838" y="3306763"/>
              <a:ext cx="71438" cy="85725"/>
            </a:xfrm>
            <a:custGeom>
              <a:avLst/>
              <a:gdLst>
                <a:gd name="T0" fmla="*/ 9 w 19"/>
                <a:gd name="T1" fmla="*/ 23 h 23"/>
                <a:gd name="T2" fmla="*/ 19 w 19"/>
                <a:gd name="T3" fmla="*/ 9 h 23"/>
                <a:gd name="T4" fmla="*/ 9 w 19"/>
                <a:gd name="T5" fmla="*/ 0 h 23"/>
                <a:gd name="T6" fmla="*/ 0 w 19"/>
                <a:gd name="T7" fmla="*/ 9 h 23"/>
                <a:gd name="T8" fmla="*/ 9 w 1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3">
                  <a:moveTo>
                    <a:pt x="9" y="23"/>
                  </a:moveTo>
                  <a:cubicBezTo>
                    <a:pt x="15" y="23"/>
                    <a:pt x="19" y="14"/>
                    <a:pt x="19" y="9"/>
                  </a:cubicBez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3" y="23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rgbClr val="E79824"/>
                </a:solidFill>
                <a:latin typeface="Arial" panose="020B0604020202020204"/>
              </a:endParaRPr>
            </a:p>
          </p:txBody>
        </p:sp>
        <p:sp>
          <p:nvSpPr>
            <p:cNvPr id="144" name="Freeform 87"/>
            <p:cNvSpPr>
              <a:spLocks/>
            </p:cNvSpPr>
            <p:nvPr/>
          </p:nvSpPr>
          <p:spPr bwMode="auto">
            <a:xfrm>
              <a:off x="3492501" y="3279775"/>
              <a:ext cx="158750" cy="98425"/>
            </a:xfrm>
            <a:custGeom>
              <a:avLst/>
              <a:gdLst>
                <a:gd name="T0" fmla="*/ 36 w 42"/>
                <a:gd name="T1" fmla="*/ 25 h 26"/>
                <a:gd name="T2" fmla="*/ 21 w 42"/>
                <a:gd name="T3" fmla="*/ 0 h 26"/>
                <a:gd name="T4" fmla="*/ 6 w 42"/>
                <a:gd name="T5" fmla="*/ 25 h 26"/>
                <a:gd name="T6" fmla="*/ 9 w 42"/>
                <a:gd name="T7" fmla="*/ 23 h 26"/>
                <a:gd name="T8" fmla="*/ 21 w 42"/>
                <a:gd name="T9" fmla="*/ 3 h 26"/>
                <a:gd name="T10" fmla="*/ 34 w 42"/>
                <a:gd name="T11" fmla="*/ 23 h 26"/>
                <a:gd name="T12" fmla="*/ 36 w 42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6">
                  <a:moveTo>
                    <a:pt x="36" y="25"/>
                  </a:moveTo>
                  <a:cubicBezTo>
                    <a:pt x="42" y="14"/>
                    <a:pt x="34" y="0"/>
                    <a:pt x="21" y="0"/>
                  </a:cubicBezTo>
                  <a:cubicBezTo>
                    <a:pt x="8" y="0"/>
                    <a:pt x="0" y="14"/>
                    <a:pt x="6" y="25"/>
                  </a:cubicBezTo>
                  <a:cubicBezTo>
                    <a:pt x="7" y="26"/>
                    <a:pt x="9" y="25"/>
                    <a:pt x="9" y="23"/>
                  </a:cubicBezTo>
                  <a:cubicBezTo>
                    <a:pt x="3" y="14"/>
                    <a:pt x="10" y="3"/>
                    <a:pt x="21" y="3"/>
                  </a:cubicBezTo>
                  <a:cubicBezTo>
                    <a:pt x="32" y="3"/>
                    <a:pt x="39" y="14"/>
                    <a:pt x="34" y="23"/>
                  </a:cubicBezTo>
                  <a:cubicBezTo>
                    <a:pt x="33" y="25"/>
                    <a:pt x="35" y="26"/>
                    <a:pt x="3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rgbClr val="E79824"/>
                </a:solidFill>
                <a:latin typeface="Arial" panose="020B0604020202020204"/>
              </a:endParaRPr>
            </a:p>
          </p:txBody>
        </p:sp>
        <p:sp>
          <p:nvSpPr>
            <p:cNvPr id="145" name="Freeform 88"/>
            <p:cNvSpPr>
              <a:spLocks/>
            </p:cNvSpPr>
            <p:nvPr/>
          </p:nvSpPr>
          <p:spPr bwMode="auto">
            <a:xfrm>
              <a:off x="3676651" y="3306763"/>
              <a:ext cx="68263" cy="85725"/>
            </a:xfrm>
            <a:custGeom>
              <a:avLst/>
              <a:gdLst>
                <a:gd name="T0" fmla="*/ 9 w 18"/>
                <a:gd name="T1" fmla="*/ 23 h 23"/>
                <a:gd name="T2" fmla="*/ 18 w 18"/>
                <a:gd name="T3" fmla="*/ 9 h 23"/>
                <a:gd name="T4" fmla="*/ 9 w 18"/>
                <a:gd name="T5" fmla="*/ 0 h 23"/>
                <a:gd name="T6" fmla="*/ 0 w 18"/>
                <a:gd name="T7" fmla="*/ 9 h 23"/>
                <a:gd name="T8" fmla="*/ 9 w 18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3">
                  <a:moveTo>
                    <a:pt x="9" y="23"/>
                  </a:moveTo>
                  <a:cubicBezTo>
                    <a:pt x="15" y="23"/>
                    <a:pt x="18" y="14"/>
                    <a:pt x="18" y="9"/>
                  </a:cubicBez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3" y="23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rgbClr val="E79824"/>
                </a:solidFill>
                <a:latin typeface="Arial" panose="020B0604020202020204"/>
              </a:endParaRPr>
            </a:p>
          </p:txBody>
        </p:sp>
        <p:sp>
          <p:nvSpPr>
            <p:cNvPr id="146" name="Freeform 89"/>
            <p:cNvSpPr>
              <a:spLocks/>
            </p:cNvSpPr>
            <p:nvPr/>
          </p:nvSpPr>
          <p:spPr bwMode="auto">
            <a:xfrm>
              <a:off x="3646488" y="3400425"/>
              <a:ext cx="136525" cy="117475"/>
            </a:xfrm>
            <a:custGeom>
              <a:avLst/>
              <a:gdLst>
                <a:gd name="T0" fmla="*/ 35 w 36"/>
                <a:gd name="T1" fmla="*/ 18 h 31"/>
                <a:gd name="T2" fmla="*/ 33 w 36"/>
                <a:gd name="T3" fmla="*/ 7 h 31"/>
                <a:gd name="T4" fmla="*/ 30 w 36"/>
                <a:gd name="T5" fmla="*/ 4 h 31"/>
                <a:gd name="T6" fmla="*/ 17 w 36"/>
                <a:gd name="T7" fmla="*/ 0 h 31"/>
                <a:gd name="T8" fmla="*/ 4 w 36"/>
                <a:gd name="T9" fmla="*/ 4 h 31"/>
                <a:gd name="T10" fmla="*/ 1 w 36"/>
                <a:gd name="T11" fmla="*/ 7 h 31"/>
                <a:gd name="T12" fmla="*/ 0 w 36"/>
                <a:gd name="T13" fmla="*/ 10 h 31"/>
                <a:gd name="T14" fmla="*/ 1 w 36"/>
                <a:gd name="T15" fmla="*/ 11 h 31"/>
                <a:gd name="T16" fmla="*/ 2 w 36"/>
                <a:gd name="T17" fmla="*/ 18 h 31"/>
                <a:gd name="T18" fmla="*/ 2 w 36"/>
                <a:gd name="T19" fmla="*/ 25 h 31"/>
                <a:gd name="T20" fmla="*/ 3 w 36"/>
                <a:gd name="T21" fmla="*/ 30 h 31"/>
                <a:gd name="T22" fmla="*/ 3 w 36"/>
                <a:gd name="T23" fmla="*/ 31 h 31"/>
                <a:gd name="T24" fmla="*/ 36 w 36"/>
                <a:gd name="T25" fmla="*/ 31 h 31"/>
                <a:gd name="T26" fmla="*/ 35 w 36"/>
                <a:gd name="T27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1">
                  <a:moveTo>
                    <a:pt x="35" y="18"/>
                  </a:moveTo>
                  <a:cubicBezTo>
                    <a:pt x="35" y="13"/>
                    <a:pt x="34" y="9"/>
                    <a:pt x="33" y="7"/>
                  </a:cubicBezTo>
                  <a:cubicBezTo>
                    <a:pt x="33" y="6"/>
                    <a:pt x="32" y="5"/>
                    <a:pt x="30" y="4"/>
                  </a:cubicBezTo>
                  <a:cubicBezTo>
                    <a:pt x="27" y="3"/>
                    <a:pt x="22" y="0"/>
                    <a:pt x="17" y="0"/>
                  </a:cubicBezTo>
                  <a:cubicBezTo>
                    <a:pt x="12" y="0"/>
                    <a:pt x="7" y="3"/>
                    <a:pt x="4" y="4"/>
                  </a:cubicBezTo>
                  <a:cubicBezTo>
                    <a:pt x="2" y="5"/>
                    <a:pt x="1" y="6"/>
                    <a:pt x="1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1" y="13"/>
                    <a:pt x="1" y="15"/>
                    <a:pt x="2" y="18"/>
                  </a:cubicBezTo>
                  <a:cubicBezTo>
                    <a:pt x="2" y="20"/>
                    <a:pt x="2" y="23"/>
                    <a:pt x="2" y="25"/>
                  </a:cubicBezTo>
                  <a:cubicBezTo>
                    <a:pt x="2" y="27"/>
                    <a:pt x="3" y="29"/>
                    <a:pt x="3" y="30"/>
                  </a:cubicBezTo>
                  <a:cubicBezTo>
                    <a:pt x="3" y="30"/>
                    <a:pt x="3" y="31"/>
                    <a:pt x="3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28"/>
                    <a:pt x="36" y="23"/>
                    <a:pt x="3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rgbClr val="E79824"/>
                </a:solidFill>
                <a:latin typeface="Arial" panose="020B0604020202020204"/>
              </a:endParaRPr>
            </a:p>
          </p:txBody>
        </p:sp>
        <p:sp>
          <p:nvSpPr>
            <p:cNvPr id="147" name="Freeform 90"/>
            <p:cNvSpPr>
              <a:spLocks/>
            </p:cNvSpPr>
            <p:nvPr/>
          </p:nvSpPr>
          <p:spPr bwMode="auto">
            <a:xfrm>
              <a:off x="3470276" y="3246438"/>
              <a:ext cx="203200" cy="146050"/>
            </a:xfrm>
            <a:custGeom>
              <a:avLst/>
              <a:gdLst>
                <a:gd name="T0" fmla="*/ 48 w 54"/>
                <a:gd name="T1" fmla="*/ 37 h 39"/>
                <a:gd name="T2" fmla="*/ 44 w 54"/>
                <a:gd name="T3" fmla="*/ 9 h 39"/>
                <a:gd name="T4" fmla="*/ 10 w 54"/>
                <a:gd name="T5" fmla="*/ 9 h 39"/>
                <a:gd name="T6" fmla="*/ 6 w 54"/>
                <a:gd name="T7" fmla="*/ 37 h 39"/>
                <a:gd name="T8" fmla="*/ 8 w 54"/>
                <a:gd name="T9" fmla="*/ 36 h 39"/>
                <a:gd name="T10" fmla="*/ 6 w 54"/>
                <a:gd name="T11" fmla="*/ 31 h 39"/>
                <a:gd name="T12" fmla="*/ 27 w 54"/>
                <a:gd name="T13" fmla="*/ 4 h 39"/>
                <a:gd name="T14" fmla="*/ 46 w 54"/>
                <a:gd name="T15" fmla="*/ 36 h 39"/>
                <a:gd name="T16" fmla="*/ 48 w 54"/>
                <a:gd name="T17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39">
                  <a:moveTo>
                    <a:pt x="48" y="37"/>
                  </a:moveTo>
                  <a:cubicBezTo>
                    <a:pt x="54" y="28"/>
                    <a:pt x="52" y="16"/>
                    <a:pt x="44" y="9"/>
                  </a:cubicBezTo>
                  <a:cubicBezTo>
                    <a:pt x="35" y="0"/>
                    <a:pt x="19" y="0"/>
                    <a:pt x="10" y="9"/>
                  </a:cubicBezTo>
                  <a:cubicBezTo>
                    <a:pt x="2" y="16"/>
                    <a:pt x="0" y="28"/>
                    <a:pt x="6" y="37"/>
                  </a:cubicBezTo>
                  <a:cubicBezTo>
                    <a:pt x="7" y="39"/>
                    <a:pt x="9" y="37"/>
                    <a:pt x="8" y="36"/>
                  </a:cubicBezTo>
                  <a:cubicBezTo>
                    <a:pt x="7" y="34"/>
                    <a:pt x="6" y="33"/>
                    <a:pt x="6" y="31"/>
                  </a:cubicBezTo>
                  <a:cubicBezTo>
                    <a:pt x="2" y="18"/>
                    <a:pt x="13" y="4"/>
                    <a:pt x="27" y="4"/>
                  </a:cubicBezTo>
                  <a:cubicBezTo>
                    <a:pt x="44" y="4"/>
                    <a:pt x="54" y="22"/>
                    <a:pt x="46" y="36"/>
                  </a:cubicBezTo>
                  <a:cubicBezTo>
                    <a:pt x="45" y="37"/>
                    <a:pt x="47" y="39"/>
                    <a:pt x="4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rgbClr val="E79824"/>
                </a:solidFill>
                <a:latin typeface="Arial" panose="020B0604020202020204"/>
              </a:endParaRPr>
            </a:p>
          </p:txBody>
        </p:sp>
        <p:sp>
          <p:nvSpPr>
            <p:cNvPr id="148" name="Freeform 91"/>
            <p:cNvSpPr>
              <a:spLocks/>
            </p:cNvSpPr>
            <p:nvPr/>
          </p:nvSpPr>
          <p:spPr bwMode="auto">
            <a:xfrm>
              <a:off x="3500438" y="3405188"/>
              <a:ext cx="142875" cy="112713"/>
            </a:xfrm>
            <a:custGeom>
              <a:avLst/>
              <a:gdLst>
                <a:gd name="T0" fmla="*/ 37 w 38"/>
                <a:gd name="T1" fmla="*/ 17 h 30"/>
                <a:gd name="T2" fmla="*/ 35 w 38"/>
                <a:gd name="T3" fmla="*/ 6 h 30"/>
                <a:gd name="T4" fmla="*/ 32 w 38"/>
                <a:gd name="T5" fmla="*/ 3 h 30"/>
                <a:gd name="T6" fmla="*/ 26 w 38"/>
                <a:gd name="T7" fmla="*/ 0 h 30"/>
                <a:gd name="T8" fmla="*/ 26 w 38"/>
                <a:gd name="T9" fmla="*/ 1 h 30"/>
                <a:gd name="T10" fmla="*/ 25 w 38"/>
                <a:gd name="T11" fmla="*/ 8 h 30"/>
                <a:gd name="T12" fmla="*/ 23 w 38"/>
                <a:gd name="T13" fmla="*/ 9 h 30"/>
                <a:gd name="T14" fmla="*/ 21 w 38"/>
                <a:gd name="T15" fmla="*/ 7 h 30"/>
                <a:gd name="T16" fmla="*/ 22 w 38"/>
                <a:gd name="T17" fmla="*/ 2 h 30"/>
                <a:gd name="T18" fmla="*/ 16 w 38"/>
                <a:gd name="T19" fmla="*/ 2 h 30"/>
                <a:gd name="T20" fmla="*/ 17 w 38"/>
                <a:gd name="T21" fmla="*/ 7 h 30"/>
                <a:gd name="T22" fmla="*/ 16 w 38"/>
                <a:gd name="T23" fmla="*/ 9 h 30"/>
                <a:gd name="T24" fmla="*/ 14 w 38"/>
                <a:gd name="T25" fmla="*/ 8 h 30"/>
                <a:gd name="T26" fmla="*/ 13 w 38"/>
                <a:gd name="T27" fmla="*/ 1 h 30"/>
                <a:gd name="T28" fmla="*/ 13 w 38"/>
                <a:gd name="T29" fmla="*/ 0 h 30"/>
                <a:gd name="T30" fmla="*/ 13 w 38"/>
                <a:gd name="T31" fmla="*/ 0 h 30"/>
                <a:gd name="T32" fmla="*/ 6 w 38"/>
                <a:gd name="T33" fmla="*/ 3 h 30"/>
                <a:gd name="T34" fmla="*/ 3 w 38"/>
                <a:gd name="T35" fmla="*/ 6 h 30"/>
                <a:gd name="T36" fmla="*/ 0 w 38"/>
                <a:gd name="T37" fmla="*/ 30 h 30"/>
                <a:gd name="T38" fmla="*/ 38 w 38"/>
                <a:gd name="T39" fmla="*/ 30 h 30"/>
                <a:gd name="T40" fmla="*/ 37 w 38"/>
                <a:gd name="T41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0">
                  <a:moveTo>
                    <a:pt x="37" y="17"/>
                  </a:moveTo>
                  <a:cubicBezTo>
                    <a:pt x="37" y="12"/>
                    <a:pt x="36" y="8"/>
                    <a:pt x="35" y="6"/>
                  </a:cubicBezTo>
                  <a:cubicBezTo>
                    <a:pt x="35" y="5"/>
                    <a:pt x="34" y="4"/>
                    <a:pt x="32" y="3"/>
                  </a:cubicBezTo>
                  <a:cubicBezTo>
                    <a:pt x="31" y="2"/>
                    <a:pt x="28" y="1"/>
                    <a:pt x="26" y="0"/>
                  </a:cubicBezTo>
                  <a:cubicBezTo>
                    <a:pt x="26" y="0"/>
                    <a:pt x="26" y="0"/>
                    <a:pt x="26" y="1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9"/>
                    <a:pt x="24" y="9"/>
                    <a:pt x="23" y="9"/>
                  </a:cubicBezTo>
                  <a:cubicBezTo>
                    <a:pt x="22" y="9"/>
                    <a:pt x="21" y="8"/>
                    <a:pt x="21" y="7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8"/>
                    <a:pt x="17" y="9"/>
                    <a:pt x="16" y="9"/>
                  </a:cubicBezTo>
                  <a:cubicBezTo>
                    <a:pt x="15" y="9"/>
                    <a:pt x="14" y="9"/>
                    <a:pt x="14" y="8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"/>
                    <a:pt x="8" y="2"/>
                    <a:pt x="6" y="3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2" y="11"/>
                    <a:pt x="0" y="24"/>
                    <a:pt x="0" y="30"/>
                  </a:cubicBezTo>
                  <a:cubicBezTo>
                    <a:pt x="12" y="30"/>
                    <a:pt x="26" y="30"/>
                    <a:pt x="38" y="30"/>
                  </a:cubicBezTo>
                  <a:cubicBezTo>
                    <a:pt x="38" y="27"/>
                    <a:pt x="38" y="22"/>
                    <a:pt x="3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rgbClr val="E79824"/>
                </a:solidFill>
                <a:latin typeface="Arial" panose="020B0604020202020204"/>
              </a:endParaRPr>
            </a:p>
          </p:txBody>
        </p:sp>
        <p:sp>
          <p:nvSpPr>
            <p:cNvPr id="149" name="Freeform 92"/>
            <p:cNvSpPr>
              <a:spLocks/>
            </p:cNvSpPr>
            <p:nvPr/>
          </p:nvSpPr>
          <p:spPr bwMode="auto">
            <a:xfrm>
              <a:off x="3538538" y="3306763"/>
              <a:ext cx="66675" cy="85725"/>
            </a:xfrm>
            <a:custGeom>
              <a:avLst/>
              <a:gdLst>
                <a:gd name="T0" fmla="*/ 9 w 18"/>
                <a:gd name="T1" fmla="*/ 23 h 23"/>
                <a:gd name="T2" fmla="*/ 18 w 18"/>
                <a:gd name="T3" fmla="*/ 9 h 23"/>
                <a:gd name="T4" fmla="*/ 9 w 18"/>
                <a:gd name="T5" fmla="*/ 0 h 23"/>
                <a:gd name="T6" fmla="*/ 0 w 18"/>
                <a:gd name="T7" fmla="*/ 9 h 23"/>
                <a:gd name="T8" fmla="*/ 9 w 18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3">
                  <a:moveTo>
                    <a:pt x="9" y="23"/>
                  </a:moveTo>
                  <a:cubicBezTo>
                    <a:pt x="15" y="23"/>
                    <a:pt x="18" y="14"/>
                    <a:pt x="18" y="9"/>
                  </a:cubicBez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3" y="23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rgbClr val="E79824"/>
                </a:solidFill>
                <a:latin typeface="Arial" panose="020B0604020202020204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789842" y="5130074"/>
            <a:ext cx="448751" cy="2992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E79824"/>
              </a:solidFill>
              <a:ea typeface="Arial" charset="0"/>
              <a:cs typeface="Arial" charset="0"/>
            </a:endParaRPr>
          </a:p>
        </p:txBody>
      </p:sp>
      <p:grpSp>
        <p:nvGrpSpPr>
          <p:cNvPr id="175" name="Group 174"/>
          <p:cNvGrpSpPr>
            <a:grpSpLocks noChangeAspect="1"/>
          </p:cNvGrpSpPr>
          <p:nvPr/>
        </p:nvGrpSpPr>
        <p:grpSpPr>
          <a:xfrm>
            <a:off x="628663" y="5368728"/>
            <a:ext cx="514350" cy="714083"/>
            <a:chOff x="3511551" y="4267200"/>
            <a:chExt cx="307975" cy="320676"/>
          </a:xfrm>
          <a:solidFill>
            <a:schemeClr val="tx1"/>
          </a:solidFill>
        </p:grpSpPr>
        <p:sp>
          <p:nvSpPr>
            <p:cNvPr id="169" name="Freeform 112"/>
            <p:cNvSpPr>
              <a:spLocks/>
            </p:cNvSpPr>
            <p:nvPr/>
          </p:nvSpPr>
          <p:spPr bwMode="auto">
            <a:xfrm>
              <a:off x="3763963" y="4267200"/>
              <a:ext cx="55563" cy="63500"/>
            </a:xfrm>
            <a:custGeom>
              <a:avLst/>
              <a:gdLst>
                <a:gd name="T0" fmla="*/ 11 w 15"/>
                <a:gd name="T1" fmla="*/ 13 h 17"/>
                <a:gd name="T2" fmla="*/ 3 w 15"/>
                <a:gd name="T3" fmla="*/ 5 h 17"/>
                <a:gd name="T4" fmla="*/ 0 w 15"/>
                <a:gd name="T5" fmla="*/ 9 h 17"/>
                <a:gd name="T6" fmla="*/ 7 w 15"/>
                <a:gd name="T7" fmla="*/ 17 h 17"/>
                <a:gd name="T8" fmla="*/ 11 w 15"/>
                <a:gd name="T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13"/>
                  </a:moveTo>
                  <a:cubicBezTo>
                    <a:pt x="15" y="8"/>
                    <a:pt x="8" y="0"/>
                    <a:pt x="3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1" y="13"/>
                    <a:pt x="11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rgbClr val="E79824"/>
                </a:solidFill>
                <a:latin typeface="Arial" panose="020B0604020202020204"/>
              </a:endParaRPr>
            </a:p>
          </p:txBody>
        </p:sp>
        <p:sp>
          <p:nvSpPr>
            <p:cNvPr id="170" name="Freeform 113"/>
            <p:cNvSpPr>
              <a:spLocks/>
            </p:cNvSpPr>
            <p:nvPr/>
          </p:nvSpPr>
          <p:spPr bwMode="auto">
            <a:xfrm>
              <a:off x="3527426" y="4308475"/>
              <a:ext cx="255588" cy="263525"/>
            </a:xfrm>
            <a:custGeom>
              <a:avLst/>
              <a:gdLst>
                <a:gd name="T0" fmla="*/ 68 w 68"/>
                <a:gd name="T1" fmla="*/ 10 h 70"/>
                <a:gd name="T2" fmla="*/ 59 w 68"/>
                <a:gd name="T3" fmla="*/ 0 h 70"/>
                <a:gd name="T4" fmla="*/ 6 w 68"/>
                <a:gd name="T5" fmla="*/ 54 h 70"/>
                <a:gd name="T6" fmla="*/ 0 w 68"/>
                <a:gd name="T7" fmla="*/ 64 h 70"/>
                <a:gd name="T8" fmla="*/ 6 w 68"/>
                <a:gd name="T9" fmla="*/ 70 h 70"/>
                <a:gd name="T10" fmla="*/ 15 w 68"/>
                <a:gd name="T11" fmla="*/ 64 h 70"/>
                <a:gd name="T12" fmla="*/ 68 w 68"/>
                <a:gd name="T13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70">
                  <a:moveTo>
                    <a:pt x="68" y="10"/>
                  </a:moveTo>
                  <a:cubicBezTo>
                    <a:pt x="65" y="6"/>
                    <a:pt x="62" y="3"/>
                    <a:pt x="59" y="0"/>
                  </a:cubicBezTo>
                  <a:cubicBezTo>
                    <a:pt x="46" y="13"/>
                    <a:pt x="19" y="41"/>
                    <a:pt x="6" y="54"/>
                  </a:cubicBezTo>
                  <a:cubicBezTo>
                    <a:pt x="4" y="57"/>
                    <a:pt x="2" y="60"/>
                    <a:pt x="0" y="64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11" y="67"/>
                    <a:pt x="13" y="66"/>
                    <a:pt x="15" y="64"/>
                  </a:cubicBezTo>
                  <a:cubicBezTo>
                    <a:pt x="22" y="57"/>
                    <a:pt x="61" y="17"/>
                    <a:pt x="6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rgbClr val="E79824"/>
                </a:solidFill>
                <a:latin typeface="Arial" panose="020B0604020202020204"/>
              </a:endParaRPr>
            </a:p>
          </p:txBody>
        </p:sp>
        <p:sp>
          <p:nvSpPr>
            <p:cNvPr id="171" name="Freeform 114"/>
            <p:cNvSpPr>
              <a:spLocks/>
            </p:cNvSpPr>
            <p:nvPr/>
          </p:nvSpPr>
          <p:spPr bwMode="auto">
            <a:xfrm>
              <a:off x="3698876" y="4354513"/>
              <a:ext cx="109538" cy="131763"/>
            </a:xfrm>
            <a:custGeom>
              <a:avLst/>
              <a:gdLst>
                <a:gd name="T0" fmla="*/ 0 w 29"/>
                <a:gd name="T1" fmla="*/ 30 h 35"/>
                <a:gd name="T2" fmla="*/ 1 w 29"/>
                <a:gd name="T3" fmla="*/ 33 h 35"/>
                <a:gd name="T4" fmla="*/ 1 w 29"/>
                <a:gd name="T5" fmla="*/ 34 h 35"/>
                <a:gd name="T6" fmla="*/ 3 w 29"/>
                <a:gd name="T7" fmla="*/ 35 h 35"/>
                <a:gd name="T8" fmla="*/ 4 w 29"/>
                <a:gd name="T9" fmla="*/ 34 h 35"/>
                <a:gd name="T10" fmla="*/ 29 w 29"/>
                <a:gd name="T11" fmla="*/ 4 h 35"/>
                <a:gd name="T12" fmla="*/ 25 w 29"/>
                <a:gd name="T13" fmla="*/ 0 h 35"/>
                <a:gd name="T14" fmla="*/ 0 w 29"/>
                <a:gd name="T1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5">
                  <a:moveTo>
                    <a:pt x="0" y="30"/>
                  </a:moveTo>
                  <a:cubicBezTo>
                    <a:pt x="0" y="31"/>
                    <a:pt x="0" y="32"/>
                    <a:pt x="1" y="33"/>
                  </a:cubicBezTo>
                  <a:cubicBezTo>
                    <a:pt x="1" y="33"/>
                    <a:pt x="1" y="34"/>
                    <a:pt x="1" y="34"/>
                  </a:cubicBezTo>
                  <a:cubicBezTo>
                    <a:pt x="2" y="34"/>
                    <a:pt x="2" y="35"/>
                    <a:pt x="3" y="35"/>
                  </a:cubicBezTo>
                  <a:cubicBezTo>
                    <a:pt x="3" y="35"/>
                    <a:pt x="4" y="34"/>
                    <a:pt x="4" y="34"/>
                  </a:cubicBezTo>
                  <a:cubicBezTo>
                    <a:pt x="13" y="25"/>
                    <a:pt x="20" y="13"/>
                    <a:pt x="29" y="4"/>
                  </a:cubicBezTo>
                  <a:cubicBezTo>
                    <a:pt x="27" y="3"/>
                    <a:pt x="26" y="2"/>
                    <a:pt x="25" y="0"/>
                  </a:cubicBezTo>
                  <a:cubicBezTo>
                    <a:pt x="16" y="10"/>
                    <a:pt x="9" y="21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rgbClr val="E79824"/>
                </a:solidFill>
                <a:latin typeface="Arial" panose="020B0604020202020204"/>
              </a:endParaRPr>
            </a:p>
          </p:txBody>
        </p:sp>
        <p:sp>
          <p:nvSpPr>
            <p:cNvPr id="172" name="Freeform 115"/>
            <p:cNvSpPr>
              <a:spLocks/>
            </p:cNvSpPr>
            <p:nvPr/>
          </p:nvSpPr>
          <p:spPr bwMode="auto">
            <a:xfrm>
              <a:off x="3511551" y="4564063"/>
              <a:ext cx="22225" cy="23813"/>
            </a:xfrm>
            <a:custGeom>
              <a:avLst/>
              <a:gdLst>
                <a:gd name="T0" fmla="*/ 2 w 6"/>
                <a:gd name="T1" fmla="*/ 6 h 6"/>
                <a:gd name="T2" fmla="*/ 6 w 6"/>
                <a:gd name="T3" fmla="*/ 4 h 6"/>
                <a:gd name="T4" fmla="*/ 2 w 6"/>
                <a:gd name="T5" fmla="*/ 0 h 6"/>
                <a:gd name="T6" fmla="*/ 0 w 6"/>
                <a:gd name="T7" fmla="*/ 4 h 6"/>
                <a:gd name="T8" fmla="*/ 1 w 6"/>
                <a:gd name="T9" fmla="*/ 6 h 6"/>
                <a:gd name="T10" fmla="*/ 2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cubicBezTo>
                    <a:pt x="4" y="5"/>
                    <a:pt x="5" y="4"/>
                    <a:pt x="6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3"/>
                    <a:pt x="0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rgbClr val="E79824"/>
                </a:solidFill>
                <a:latin typeface="Arial" panose="020B0604020202020204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222105" y="1194137"/>
            <a:ext cx="4664720" cy="101566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kern="0" cap="all" dirty="0">
                <a:solidFill>
                  <a:srgbClr val="E79824"/>
                </a:solidFill>
                <a:ea typeface="Arial" charset="0"/>
                <a:cs typeface="Arial" charset="0"/>
              </a:rPr>
              <a:t>Outcome: </a:t>
            </a:r>
            <a:br>
              <a:rPr lang="en-US" b="1" kern="0" cap="all" dirty="0">
                <a:solidFill>
                  <a:srgbClr val="E79824"/>
                </a:solidFill>
                <a:ea typeface="Arial" charset="0"/>
                <a:cs typeface="Arial" charset="0"/>
              </a:rPr>
            </a:br>
            <a:r>
              <a:rPr lang="en-US" sz="1600" kern="0" dirty="0">
                <a:solidFill>
                  <a:srgbClr val="E79824"/>
                </a:solidFill>
                <a:ea typeface="Arial" charset="0"/>
                <a:cs typeface="Arial" charset="0"/>
              </a:rPr>
              <a:t>Assemble teams of industry organizations, government agencies, and academic institutions to address all aspects of the cybersecurity challenge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23144" y="1064977"/>
            <a:ext cx="242030" cy="1306467"/>
          </a:xfrm>
          <a:prstGeom prst="rect">
            <a:avLst/>
          </a:prstGeom>
          <a:solidFill>
            <a:srgbClr val="4F8CBD"/>
          </a:solidFill>
          <a:ln w="76200">
            <a:solidFill>
              <a:srgbClr val="4F8C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5173" y="1064977"/>
            <a:ext cx="8438196" cy="1306467"/>
          </a:xfrm>
          <a:prstGeom prst="rect">
            <a:avLst/>
          </a:prstGeom>
          <a:noFill/>
          <a:ln w="76200">
            <a:solidFill>
              <a:srgbClr val="E798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Pentagon 42"/>
          <p:cNvSpPr/>
          <p:nvPr/>
        </p:nvSpPr>
        <p:spPr>
          <a:xfrm>
            <a:off x="223143" y="1064977"/>
            <a:ext cx="3827862" cy="1306467"/>
          </a:xfrm>
          <a:prstGeom prst="homePlate">
            <a:avLst/>
          </a:prstGeom>
          <a:solidFill>
            <a:srgbClr val="E79824"/>
          </a:solidFill>
          <a:ln w="76200">
            <a:solidFill>
              <a:srgbClr val="E798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1000" y="1380292"/>
            <a:ext cx="33204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300"/>
              </a:spcAft>
            </a:pPr>
            <a:r>
              <a:rPr lang="en-US" sz="4400" b="1" kern="0" cap="all" dirty="0">
                <a:solidFill>
                  <a:srgbClr val="FFFFFF"/>
                </a:solidFill>
                <a:ea typeface="Arial" charset="0"/>
                <a:cs typeface="Arial" charset="0"/>
              </a:rPr>
              <a:t>Assemble</a:t>
            </a:r>
          </a:p>
        </p:txBody>
      </p:sp>
    </p:spTree>
    <p:extLst>
      <p:ext uri="{BB962C8B-B14F-4D97-AF65-F5344CB8AC3E}">
        <p14:creationId xmlns:p14="http://schemas.microsoft.com/office/powerpoint/2010/main" val="14920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Engagement &amp; Business Model</a:t>
            </a:r>
          </a:p>
        </p:txBody>
      </p:sp>
      <p:sp>
        <p:nvSpPr>
          <p:cNvPr id="22" name="Freeform 12"/>
          <p:cNvSpPr>
            <a:spLocks/>
          </p:cNvSpPr>
          <p:nvPr/>
        </p:nvSpPr>
        <p:spPr bwMode="auto">
          <a:xfrm>
            <a:off x="200413" y="1301407"/>
            <a:ext cx="72629" cy="206375"/>
          </a:xfrm>
          <a:custGeom>
            <a:avLst/>
            <a:gdLst>
              <a:gd name="T0" fmla="*/ 61 w 61"/>
              <a:gd name="T1" fmla="*/ 66 h 130"/>
              <a:gd name="T2" fmla="*/ 30 w 61"/>
              <a:gd name="T3" fmla="*/ 98 h 130"/>
              <a:gd name="T4" fmla="*/ 0 w 61"/>
              <a:gd name="T5" fmla="*/ 130 h 130"/>
              <a:gd name="T6" fmla="*/ 0 w 61"/>
              <a:gd name="T7" fmla="*/ 66 h 130"/>
              <a:gd name="T8" fmla="*/ 0 w 61"/>
              <a:gd name="T9" fmla="*/ 0 h 130"/>
              <a:gd name="T10" fmla="*/ 30 w 61"/>
              <a:gd name="T11" fmla="*/ 34 h 130"/>
              <a:gd name="T12" fmla="*/ 61 w 61"/>
              <a:gd name="T13" fmla="*/ 66 h 130"/>
              <a:gd name="T14" fmla="*/ 61 w 61"/>
              <a:gd name="T15" fmla="*/ 66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" h="130">
                <a:moveTo>
                  <a:pt x="61" y="66"/>
                </a:moveTo>
                <a:lnTo>
                  <a:pt x="30" y="98"/>
                </a:lnTo>
                <a:lnTo>
                  <a:pt x="0" y="130"/>
                </a:lnTo>
                <a:lnTo>
                  <a:pt x="0" y="66"/>
                </a:lnTo>
                <a:lnTo>
                  <a:pt x="0" y="0"/>
                </a:lnTo>
                <a:lnTo>
                  <a:pt x="30" y="34"/>
                </a:lnTo>
                <a:lnTo>
                  <a:pt x="61" y="66"/>
                </a:lnTo>
                <a:lnTo>
                  <a:pt x="61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ysClr val="windowText" lastClr="000000"/>
              </a:solidFill>
              <a:latin typeface="Arial" panose="020B060402020202020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68902" y="2770008"/>
            <a:ext cx="7308398" cy="35394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kern="0" dirty="0">
                <a:solidFill>
                  <a:srgbClr val="4F8CBD"/>
                </a:solidFill>
                <a:ea typeface="Arial" charset="0"/>
                <a:cs typeface="Arial" charset="0"/>
              </a:rPr>
              <a:t>Refine reference design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kern="0" dirty="0">
                <a:solidFill>
                  <a:srgbClr val="000000"/>
                </a:solidFill>
                <a:ea typeface="Arial" charset="0"/>
                <a:cs typeface="Arial" charset="0"/>
              </a:rPr>
              <a:t>Refine reference design based on the commercially available vendor technologies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kern="0" dirty="0">
                <a:solidFill>
                  <a:srgbClr val="000000"/>
                </a:solidFill>
                <a:ea typeface="Arial" charset="0"/>
                <a:cs typeface="Arial" charset="0"/>
              </a:rPr>
              <a:t>Vet reference design with COI </a:t>
            </a:r>
            <a:r>
              <a:rPr lang="en-US" i="1" kern="0" dirty="0">
                <a:solidFill>
                  <a:srgbClr val="000000"/>
                </a:solidFill>
                <a:ea typeface="Arial" charset="0"/>
                <a:cs typeface="Arial" charset="0"/>
              </a:rPr>
              <a:t/>
            </a:r>
            <a:br>
              <a:rPr lang="en-US" i="1" kern="0" dirty="0">
                <a:solidFill>
                  <a:srgbClr val="000000"/>
                </a:solidFill>
                <a:ea typeface="Arial" charset="0"/>
                <a:cs typeface="Arial" charset="0"/>
              </a:rPr>
            </a:br>
            <a:endParaRPr lang="en-US" sz="1600" b="1" i="1" kern="0" dirty="0">
              <a:solidFill>
                <a:srgbClr val="727476"/>
              </a:solidFill>
              <a:ea typeface="Arial" charset="0"/>
              <a:cs typeface="Arial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kern="0" dirty="0">
                <a:solidFill>
                  <a:srgbClr val="4F8CBD"/>
                </a:solidFill>
                <a:ea typeface="Arial" charset="0"/>
                <a:cs typeface="Arial" charset="0"/>
              </a:rPr>
              <a:t>Build example implementation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kern="0" dirty="0">
                <a:solidFill>
                  <a:srgbClr val="000000"/>
                </a:solidFill>
                <a:ea typeface="Arial" charset="0"/>
                <a:cs typeface="Arial" charset="0"/>
              </a:rPr>
              <a:t>Integrate technologies into example implementation 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kern="0" dirty="0">
                <a:solidFill>
                  <a:srgbClr val="000000"/>
                </a:solidFill>
                <a:ea typeface="Arial" charset="0"/>
                <a:cs typeface="Arial" charset="0"/>
              </a:rPr>
              <a:t>An example implementation is a modular, easily adaptable set of instructions</a:t>
            </a:r>
            <a:r>
              <a:rPr lang="en-US" i="1" kern="0" dirty="0">
                <a:solidFill>
                  <a:srgbClr val="000000"/>
                </a:solidFill>
                <a:ea typeface="Arial" charset="0"/>
                <a:cs typeface="Arial" charset="0"/>
              </a:rPr>
              <a:t/>
            </a:r>
            <a:br>
              <a:rPr lang="en-US" i="1" kern="0" dirty="0">
                <a:solidFill>
                  <a:srgbClr val="000000"/>
                </a:solidFill>
                <a:ea typeface="Arial" charset="0"/>
                <a:cs typeface="Arial" charset="0"/>
              </a:rPr>
            </a:br>
            <a:endParaRPr lang="en-US" sz="1600" b="1" i="1" kern="0" dirty="0">
              <a:solidFill>
                <a:srgbClr val="727476"/>
              </a:solidFill>
              <a:ea typeface="Arial" charset="0"/>
              <a:cs typeface="Arial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kern="0" dirty="0">
                <a:solidFill>
                  <a:srgbClr val="4F8CBD"/>
                </a:solidFill>
                <a:ea typeface="Arial" charset="0"/>
                <a:cs typeface="Arial" charset="0"/>
              </a:rPr>
              <a:t>Engage industry and refine example implementation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kern="0" dirty="0">
                <a:solidFill>
                  <a:srgbClr val="000000"/>
                </a:solidFill>
                <a:ea typeface="Arial" charset="0"/>
                <a:cs typeface="Arial" charset="0"/>
              </a:rPr>
              <a:t>Demo example implementation for comment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kern="0" dirty="0">
                <a:solidFill>
                  <a:srgbClr val="000000"/>
                </a:solidFill>
                <a:ea typeface="Arial" charset="0"/>
                <a:cs typeface="Arial" charset="0"/>
              </a:rPr>
              <a:t>Conduct outreach and engagement to industry and stakeholders</a:t>
            </a:r>
            <a:endParaRPr lang="en-US" kern="0" dirty="0">
              <a:solidFill>
                <a:srgbClr val="000000"/>
              </a:solidFill>
              <a:latin typeface="Gotham Narrow Bold"/>
              <a:cs typeface="Gotham Narrow Bold"/>
            </a:endParaRPr>
          </a:p>
        </p:txBody>
      </p:sp>
      <p:sp>
        <p:nvSpPr>
          <p:cNvPr id="92" name="Freeform 39"/>
          <p:cNvSpPr>
            <a:spLocks noChangeAspect="1" noEditPoints="1"/>
          </p:cNvSpPr>
          <p:nvPr/>
        </p:nvSpPr>
        <p:spPr bwMode="auto">
          <a:xfrm>
            <a:off x="548354" y="2845038"/>
            <a:ext cx="514350" cy="801858"/>
          </a:xfrm>
          <a:custGeom>
            <a:avLst/>
            <a:gdLst>
              <a:gd name="T0" fmla="*/ 34 w 55"/>
              <a:gd name="T1" fmla="*/ 40 h 64"/>
              <a:gd name="T2" fmla="*/ 15 w 55"/>
              <a:gd name="T3" fmla="*/ 60 h 64"/>
              <a:gd name="T4" fmla="*/ 3 w 55"/>
              <a:gd name="T5" fmla="*/ 60 h 64"/>
              <a:gd name="T6" fmla="*/ 3 w 55"/>
              <a:gd name="T7" fmla="*/ 60 h 64"/>
              <a:gd name="T8" fmla="*/ 3 w 55"/>
              <a:gd name="T9" fmla="*/ 48 h 64"/>
              <a:gd name="T10" fmla="*/ 22 w 55"/>
              <a:gd name="T11" fmla="*/ 27 h 64"/>
              <a:gd name="T12" fmla="*/ 22 w 55"/>
              <a:gd name="T13" fmla="*/ 26 h 64"/>
              <a:gd name="T14" fmla="*/ 22 w 55"/>
              <a:gd name="T15" fmla="*/ 20 h 64"/>
              <a:gd name="T16" fmla="*/ 40 w 55"/>
              <a:gd name="T17" fmla="*/ 0 h 64"/>
              <a:gd name="T18" fmla="*/ 54 w 55"/>
              <a:gd name="T19" fmla="*/ 8 h 64"/>
              <a:gd name="T20" fmla="*/ 55 w 55"/>
              <a:gd name="T21" fmla="*/ 9 h 64"/>
              <a:gd name="T22" fmla="*/ 54 w 55"/>
              <a:gd name="T23" fmla="*/ 10 h 64"/>
              <a:gd name="T24" fmla="*/ 39 w 55"/>
              <a:gd name="T25" fmla="*/ 10 h 64"/>
              <a:gd name="T26" fmla="*/ 38 w 55"/>
              <a:gd name="T27" fmla="*/ 11 h 64"/>
              <a:gd name="T28" fmla="*/ 33 w 55"/>
              <a:gd name="T29" fmla="*/ 20 h 64"/>
              <a:gd name="T30" fmla="*/ 33 w 55"/>
              <a:gd name="T31" fmla="*/ 21 h 64"/>
              <a:gd name="T32" fmla="*/ 38 w 55"/>
              <a:gd name="T33" fmla="*/ 30 h 64"/>
              <a:gd name="T34" fmla="*/ 39 w 55"/>
              <a:gd name="T35" fmla="*/ 31 h 64"/>
              <a:gd name="T36" fmla="*/ 54 w 55"/>
              <a:gd name="T37" fmla="*/ 31 h 64"/>
              <a:gd name="T38" fmla="*/ 55 w 55"/>
              <a:gd name="T39" fmla="*/ 31 h 64"/>
              <a:gd name="T40" fmla="*/ 54 w 55"/>
              <a:gd name="T41" fmla="*/ 33 h 64"/>
              <a:gd name="T42" fmla="*/ 40 w 55"/>
              <a:gd name="T43" fmla="*/ 40 h 64"/>
              <a:gd name="T44" fmla="*/ 35 w 55"/>
              <a:gd name="T45" fmla="*/ 40 h 64"/>
              <a:gd name="T46" fmla="*/ 34 w 55"/>
              <a:gd name="T47" fmla="*/ 40 h 64"/>
              <a:gd name="T48" fmla="*/ 34 w 55"/>
              <a:gd name="T49" fmla="*/ 40 h 64"/>
              <a:gd name="T50" fmla="*/ 6 w 55"/>
              <a:gd name="T51" fmla="*/ 51 h 64"/>
              <a:gd name="T52" fmla="*/ 6 w 55"/>
              <a:gd name="T53" fmla="*/ 57 h 64"/>
              <a:gd name="T54" fmla="*/ 11 w 55"/>
              <a:gd name="T55" fmla="*/ 57 h 64"/>
              <a:gd name="T56" fmla="*/ 11 w 55"/>
              <a:gd name="T57" fmla="*/ 51 h 64"/>
              <a:gd name="T58" fmla="*/ 6 w 55"/>
              <a:gd name="T59" fmla="*/ 5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5" h="64">
                <a:moveTo>
                  <a:pt x="34" y="40"/>
                </a:moveTo>
                <a:cubicBezTo>
                  <a:pt x="15" y="60"/>
                  <a:pt x="15" y="60"/>
                  <a:pt x="15" y="60"/>
                </a:cubicBezTo>
                <a:cubicBezTo>
                  <a:pt x="12" y="64"/>
                  <a:pt x="6" y="64"/>
                  <a:pt x="3" y="60"/>
                </a:cubicBezTo>
                <a:cubicBezTo>
                  <a:pt x="3" y="60"/>
                  <a:pt x="3" y="60"/>
                  <a:pt x="3" y="60"/>
                </a:cubicBezTo>
                <a:cubicBezTo>
                  <a:pt x="0" y="57"/>
                  <a:pt x="0" y="51"/>
                  <a:pt x="3" y="48"/>
                </a:cubicBezTo>
                <a:cubicBezTo>
                  <a:pt x="22" y="27"/>
                  <a:pt x="22" y="27"/>
                  <a:pt x="22" y="27"/>
                </a:cubicBezTo>
                <a:cubicBezTo>
                  <a:pt x="22" y="27"/>
                  <a:pt x="22" y="26"/>
                  <a:pt x="22" y="26"/>
                </a:cubicBezTo>
                <a:cubicBezTo>
                  <a:pt x="22" y="24"/>
                  <a:pt x="22" y="22"/>
                  <a:pt x="22" y="20"/>
                </a:cubicBezTo>
                <a:cubicBezTo>
                  <a:pt x="22" y="9"/>
                  <a:pt x="30" y="0"/>
                  <a:pt x="40" y="0"/>
                </a:cubicBezTo>
                <a:cubicBezTo>
                  <a:pt x="46" y="0"/>
                  <a:pt x="51" y="3"/>
                  <a:pt x="54" y="8"/>
                </a:cubicBezTo>
                <a:cubicBezTo>
                  <a:pt x="55" y="8"/>
                  <a:pt x="55" y="9"/>
                  <a:pt x="55" y="9"/>
                </a:cubicBezTo>
                <a:cubicBezTo>
                  <a:pt x="54" y="10"/>
                  <a:pt x="54" y="10"/>
                  <a:pt x="54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10"/>
                  <a:pt x="38" y="10"/>
                  <a:pt x="38" y="11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1"/>
                  <a:pt x="33" y="21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9" y="31"/>
                  <a:pt x="39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5" y="32"/>
                  <a:pt x="55" y="32"/>
                  <a:pt x="54" y="33"/>
                </a:cubicBezTo>
                <a:cubicBezTo>
                  <a:pt x="51" y="37"/>
                  <a:pt x="46" y="40"/>
                  <a:pt x="40" y="40"/>
                </a:cubicBezTo>
                <a:cubicBezTo>
                  <a:pt x="38" y="40"/>
                  <a:pt x="37" y="40"/>
                  <a:pt x="35" y="40"/>
                </a:cubicBezTo>
                <a:cubicBezTo>
                  <a:pt x="35" y="39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lose/>
                <a:moveTo>
                  <a:pt x="6" y="51"/>
                </a:moveTo>
                <a:cubicBezTo>
                  <a:pt x="4" y="53"/>
                  <a:pt x="4" y="56"/>
                  <a:pt x="6" y="57"/>
                </a:cubicBezTo>
                <a:cubicBezTo>
                  <a:pt x="7" y="59"/>
                  <a:pt x="10" y="59"/>
                  <a:pt x="11" y="57"/>
                </a:cubicBezTo>
                <a:cubicBezTo>
                  <a:pt x="13" y="56"/>
                  <a:pt x="13" y="53"/>
                  <a:pt x="11" y="51"/>
                </a:cubicBezTo>
                <a:cubicBezTo>
                  <a:pt x="10" y="50"/>
                  <a:pt x="7" y="50"/>
                  <a:pt x="6" y="5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ysClr val="windowText" lastClr="000000"/>
              </a:solidFill>
              <a:latin typeface="Arial" panose="020B0604020202020204"/>
            </a:endParaRPr>
          </a:p>
        </p:txBody>
      </p:sp>
      <p:sp>
        <p:nvSpPr>
          <p:cNvPr id="105" name="Freeform 48"/>
          <p:cNvSpPr>
            <a:spLocks noChangeAspect="1" noEditPoints="1"/>
          </p:cNvSpPr>
          <p:nvPr/>
        </p:nvSpPr>
        <p:spPr bwMode="auto">
          <a:xfrm>
            <a:off x="548354" y="5069429"/>
            <a:ext cx="514350" cy="685800"/>
          </a:xfrm>
          <a:custGeom>
            <a:avLst/>
            <a:gdLst>
              <a:gd name="T0" fmla="*/ 59 w 62"/>
              <a:gd name="T1" fmla="*/ 62 h 62"/>
              <a:gd name="T2" fmla="*/ 36 w 62"/>
              <a:gd name="T3" fmla="*/ 62 h 62"/>
              <a:gd name="T4" fmla="*/ 33 w 62"/>
              <a:gd name="T5" fmla="*/ 59 h 62"/>
              <a:gd name="T6" fmla="*/ 33 w 62"/>
              <a:gd name="T7" fmla="*/ 36 h 62"/>
              <a:gd name="T8" fmla="*/ 36 w 62"/>
              <a:gd name="T9" fmla="*/ 33 h 62"/>
              <a:gd name="T10" fmla="*/ 59 w 62"/>
              <a:gd name="T11" fmla="*/ 33 h 62"/>
              <a:gd name="T12" fmla="*/ 62 w 62"/>
              <a:gd name="T13" fmla="*/ 36 h 62"/>
              <a:gd name="T14" fmla="*/ 62 w 62"/>
              <a:gd name="T15" fmla="*/ 59 h 62"/>
              <a:gd name="T16" fmla="*/ 59 w 62"/>
              <a:gd name="T17" fmla="*/ 62 h 62"/>
              <a:gd name="T18" fmla="*/ 59 w 62"/>
              <a:gd name="T19" fmla="*/ 62 h 62"/>
              <a:gd name="T20" fmla="*/ 25 w 62"/>
              <a:gd name="T21" fmla="*/ 29 h 62"/>
              <a:gd name="T22" fmla="*/ 3 w 62"/>
              <a:gd name="T23" fmla="*/ 29 h 62"/>
              <a:gd name="T24" fmla="*/ 0 w 62"/>
              <a:gd name="T25" fmla="*/ 26 h 62"/>
              <a:gd name="T26" fmla="*/ 0 w 62"/>
              <a:gd name="T27" fmla="*/ 3 h 62"/>
              <a:gd name="T28" fmla="*/ 3 w 62"/>
              <a:gd name="T29" fmla="*/ 0 h 62"/>
              <a:gd name="T30" fmla="*/ 25 w 62"/>
              <a:gd name="T31" fmla="*/ 0 h 62"/>
              <a:gd name="T32" fmla="*/ 29 w 62"/>
              <a:gd name="T33" fmla="*/ 3 h 62"/>
              <a:gd name="T34" fmla="*/ 29 w 62"/>
              <a:gd name="T35" fmla="*/ 26 h 62"/>
              <a:gd name="T36" fmla="*/ 25 w 62"/>
              <a:gd name="T37" fmla="*/ 29 h 62"/>
              <a:gd name="T38" fmla="*/ 25 w 62"/>
              <a:gd name="T39" fmla="*/ 29 h 62"/>
              <a:gd name="T40" fmla="*/ 24 w 62"/>
              <a:gd name="T41" fmla="*/ 26 h 62"/>
              <a:gd name="T42" fmla="*/ 25 w 62"/>
              <a:gd name="T43" fmla="*/ 24 h 62"/>
              <a:gd name="T44" fmla="*/ 25 w 62"/>
              <a:gd name="T45" fmla="*/ 4 h 62"/>
              <a:gd name="T46" fmla="*/ 24 w 62"/>
              <a:gd name="T47" fmla="*/ 3 h 62"/>
              <a:gd name="T48" fmla="*/ 4 w 62"/>
              <a:gd name="T49" fmla="*/ 3 h 62"/>
              <a:gd name="T50" fmla="*/ 3 w 62"/>
              <a:gd name="T51" fmla="*/ 4 h 62"/>
              <a:gd name="T52" fmla="*/ 3 w 62"/>
              <a:gd name="T53" fmla="*/ 24 h 62"/>
              <a:gd name="T54" fmla="*/ 4 w 62"/>
              <a:gd name="T55" fmla="*/ 26 h 62"/>
              <a:gd name="T56" fmla="*/ 24 w 62"/>
              <a:gd name="T57" fmla="*/ 26 h 62"/>
              <a:gd name="T58" fmla="*/ 24 w 62"/>
              <a:gd name="T59" fmla="*/ 26 h 62"/>
              <a:gd name="T60" fmla="*/ 25 w 62"/>
              <a:gd name="T61" fmla="*/ 62 h 62"/>
              <a:gd name="T62" fmla="*/ 3 w 62"/>
              <a:gd name="T63" fmla="*/ 62 h 62"/>
              <a:gd name="T64" fmla="*/ 0 w 62"/>
              <a:gd name="T65" fmla="*/ 59 h 62"/>
              <a:gd name="T66" fmla="*/ 0 w 62"/>
              <a:gd name="T67" fmla="*/ 36 h 62"/>
              <a:gd name="T68" fmla="*/ 3 w 62"/>
              <a:gd name="T69" fmla="*/ 33 h 62"/>
              <a:gd name="T70" fmla="*/ 25 w 62"/>
              <a:gd name="T71" fmla="*/ 33 h 62"/>
              <a:gd name="T72" fmla="*/ 29 w 62"/>
              <a:gd name="T73" fmla="*/ 36 h 62"/>
              <a:gd name="T74" fmla="*/ 29 w 62"/>
              <a:gd name="T75" fmla="*/ 59 h 62"/>
              <a:gd name="T76" fmla="*/ 25 w 62"/>
              <a:gd name="T77" fmla="*/ 62 h 62"/>
              <a:gd name="T78" fmla="*/ 25 w 62"/>
              <a:gd name="T79" fmla="*/ 62 h 62"/>
              <a:gd name="T80" fmla="*/ 59 w 62"/>
              <a:gd name="T81" fmla="*/ 29 h 62"/>
              <a:gd name="T82" fmla="*/ 36 w 62"/>
              <a:gd name="T83" fmla="*/ 29 h 62"/>
              <a:gd name="T84" fmla="*/ 33 w 62"/>
              <a:gd name="T85" fmla="*/ 26 h 62"/>
              <a:gd name="T86" fmla="*/ 33 w 62"/>
              <a:gd name="T87" fmla="*/ 3 h 62"/>
              <a:gd name="T88" fmla="*/ 36 w 62"/>
              <a:gd name="T89" fmla="*/ 0 h 62"/>
              <a:gd name="T90" fmla="*/ 59 w 62"/>
              <a:gd name="T91" fmla="*/ 0 h 62"/>
              <a:gd name="T92" fmla="*/ 62 w 62"/>
              <a:gd name="T93" fmla="*/ 3 h 62"/>
              <a:gd name="T94" fmla="*/ 62 w 62"/>
              <a:gd name="T95" fmla="*/ 26 h 62"/>
              <a:gd name="T96" fmla="*/ 59 w 62"/>
              <a:gd name="T97" fmla="*/ 2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" h="62">
                <a:moveTo>
                  <a:pt x="59" y="62"/>
                </a:moveTo>
                <a:cubicBezTo>
                  <a:pt x="36" y="62"/>
                  <a:pt x="36" y="62"/>
                  <a:pt x="36" y="62"/>
                </a:cubicBezTo>
                <a:cubicBezTo>
                  <a:pt x="35" y="62"/>
                  <a:pt x="33" y="61"/>
                  <a:pt x="33" y="59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5"/>
                  <a:pt x="35" y="33"/>
                  <a:pt x="36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61" y="33"/>
                  <a:pt x="62" y="35"/>
                  <a:pt x="62" y="36"/>
                </a:cubicBezTo>
                <a:cubicBezTo>
                  <a:pt x="62" y="59"/>
                  <a:pt x="62" y="59"/>
                  <a:pt x="62" y="59"/>
                </a:cubicBezTo>
                <a:cubicBezTo>
                  <a:pt x="62" y="61"/>
                  <a:pt x="61" y="62"/>
                  <a:pt x="59" y="62"/>
                </a:cubicBezTo>
                <a:cubicBezTo>
                  <a:pt x="59" y="62"/>
                  <a:pt x="59" y="62"/>
                  <a:pt x="59" y="62"/>
                </a:cubicBezTo>
                <a:close/>
                <a:moveTo>
                  <a:pt x="25" y="29"/>
                </a:moveTo>
                <a:cubicBezTo>
                  <a:pt x="3" y="29"/>
                  <a:pt x="3" y="29"/>
                  <a:pt x="3" y="29"/>
                </a:cubicBezTo>
                <a:cubicBezTo>
                  <a:pt x="1" y="29"/>
                  <a:pt x="0" y="27"/>
                  <a:pt x="0" y="26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7" y="0"/>
                  <a:pt x="29" y="1"/>
                  <a:pt x="29" y="3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7"/>
                  <a:pt x="27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lose/>
                <a:moveTo>
                  <a:pt x="24" y="26"/>
                </a:moveTo>
                <a:cubicBezTo>
                  <a:pt x="25" y="26"/>
                  <a:pt x="25" y="25"/>
                  <a:pt x="25" y="2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3"/>
                  <a:pt x="2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3" y="4"/>
                  <a:pt x="3" y="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5"/>
                  <a:pt x="3" y="26"/>
                  <a:pt x="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lose/>
                <a:moveTo>
                  <a:pt x="25" y="62"/>
                </a:moveTo>
                <a:cubicBezTo>
                  <a:pt x="3" y="62"/>
                  <a:pt x="3" y="62"/>
                  <a:pt x="3" y="62"/>
                </a:cubicBezTo>
                <a:cubicBezTo>
                  <a:pt x="1" y="62"/>
                  <a:pt x="0" y="61"/>
                  <a:pt x="0" y="59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5"/>
                  <a:pt x="1" y="33"/>
                  <a:pt x="3" y="33"/>
                </a:cubicBezTo>
                <a:cubicBezTo>
                  <a:pt x="25" y="33"/>
                  <a:pt x="25" y="33"/>
                  <a:pt x="25" y="33"/>
                </a:cubicBezTo>
                <a:cubicBezTo>
                  <a:pt x="27" y="33"/>
                  <a:pt x="29" y="35"/>
                  <a:pt x="29" y="36"/>
                </a:cubicBezTo>
                <a:cubicBezTo>
                  <a:pt x="29" y="59"/>
                  <a:pt x="29" y="59"/>
                  <a:pt x="29" y="59"/>
                </a:cubicBezTo>
                <a:cubicBezTo>
                  <a:pt x="29" y="61"/>
                  <a:pt x="27" y="62"/>
                  <a:pt x="25" y="62"/>
                </a:cubicBezTo>
                <a:cubicBezTo>
                  <a:pt x="25" y="62"/>
                  <a:pt x="25" y="62"/>
                  <a:pt x="25" y="62"/>
                </a:cubicBezTo>
                <a:close/>
                <a:moveTo>
                  <a:pt x="59" y="29"/>
                </a:moveTo>
                <a:cubicBezTo>
                  <a:pt x="36" y="29"/>
                  <a:pt x="36" y="29"/>
                  <a:pt x="36" y="29"/>
                </a:cubicBezTo>
                <a:cubicBezTo>
                  <a:pt x="35" y="29"/>
                  <a:pt x="33" y="27"/>
                  <a:pt x="33" y="26"/>
                </a:cubicBezTo>
                <a:cubicBezTo>
                  <a:pt x="33" y="3"/>
                  <a:pt x="33" y="3"/>
                  <a:pt x="33" y="3"/>
                </a:cubicBezTo>
                <a:cubicBezTo>
                  <a:pt x="33" y="1"/>
                  <a:pt x="35" y="0"/>
                  <a:pt x="36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61" y="0"/>
                  <a:pt x="62" y="1"/>
                  <a:pt x="62" y="3"/>
                </a:cubicBezTo>
                <a:cubicBezTo>
                  <a:pt x="62" y="26"/>
                  <a:pt x="62" y="26"/>
                  <a:pt x="62" y="26"/>
                </a:cubicBezTo>
                <a:cubicBezTo>
                  <a:pt x="62" y="27"/>
                  <a:pt x="61" y="29"/>
                  <a:pt x="59" y="2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ysClr val="windowText" lastClr="000000"/>
              </a:solidFill>
              <a:latin typeface="Arial" panose="020B0604020202020204"/>
            </a:endParaRPr>
          </a:p>
        </p:txBody>
      </p:sp>
      <p:grpSp>
        <p:nvGrpSpPr>
          <p:cNvPr id="179" name="Group 178"/>
          <p:cNvGrpSpPr>
            <a:grpSpLocks noChangeAspect="1"/>
          </p:cNvGrpSpPr>
          <p:nvPr/>
        </p:nvGrpSpPr>
        <p:grpSpPr>
          <a:xfrm>
            <a:off x="548354" y="3939783"/>
            <a:ext cx="514350" cy="645458"/>
            <a:chOff x="5181601" y="3170238"/>
            <a:chExt cx="296863" cy="279400"/>
          </a:xfrm>
          <a:solidFill>
            <a:schemeClr val="tx1"/>
          </a:solidFill>
        </p:grpSpPr>
        <p:sp>
          <p:nvSpPr>
            <p:cNvPr id="150" name="Freeform 93"/>
            <p:cNvSpPr>
              <a:spLocks/>
            </p:cNvSpPr>
            <p:nvPr/>
          </p:nvSpPr>
          <p:spPr bwMode="auto">
            <a:xfrm>
              <a:off x="5264151" y="3389313"/>
              <a:ext cx="30163" cy="26988"/>
            </a:xfrm>
            <a:custGeom>
              <a:avLst/>
              <a:gdLst>
                <a:gd name="T0" fmla="*/ 7 w 8"/>
                <a:gd name="T1" fmla="*/ 1 h 7"/>
                <a:gd name="T2" fmla="*/ 6 w 8"/>
                <a:gd name="T3" fmla="*/ 1 h 7"/>
                <a:gd name="T4" fmla="*/ 4 w 8"/>
                <a:gd name="T5" fmla="*/ 2 h 7"/>
                <a:gd name="T6" fmla="*/ 3 w 8"/>
                <a:gd name="T7" fmla="*/ 1 h 7"/>
                <a:gd name="T8" fmla="*/ 1 w 8"/>
                <a:gd name="T9" fmla="*/ 1 h 7"/>
                <a:gd name="T10" fmla="*/ 1 w 8"/>
                <a:gd name="T11" fmla="*/ 2 h 7"/>
                <a:gd name="T12" fmla="*/ 2 w 8"/>
                <a:gd name="T13" fmla="*/ 4 h 7"/>
                <a:gd name="T14" fmla="*/ 1 w 8"/>
                <a:gd name="T15" fmla="*/ 5 h 7"/>
                <a:gd name="T16" fmla="*/ 1 w 8"/>
                <a:gd name="T17" fmla="*/ 7 h 7"/>
                <a:gd name="T18" fmla="*/ 3 w 8"/>
                <a:gd name="T19" fmla="*/ 7 h 7"/>
                <a:gd name="T20" fmla="*/ 4 w 8"/>
                <a:gd name="T21" fmla="*/ 5 h 7"/>
                <a:gd name="T22" fmla="*/ 6 w 8"/>
                <a:gd name="T23" fmla="*/ 7 h 7"/>
                <a:gd name="T24" fmla="*/ 7 w 8"/>
                <a:gd name="T25" fmla="*/ 7 h 7"/>
                <a:gd name="T26" fmla="*/ 7 w 8"/>
                <a:gd name="T27" fmla="*/ 5 h 7"/>
                <a:gd name="T28" fmla="*/ 6 w 8"/>
                <a:gd name="T29" fmla="*/ 4 h 7"/>
                <a:gd name="T30" fmla="*/ 7 w 8"/>
                <a:gd name="T31" fmla="*/ 2 h 7"/>
                <a:gd name="T32" fmla="*/ 7 w 8"/>
                <a:gd name="T3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7">
                  <a:moveTo>
                    <a:pt x="7" y="1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8" y="6"/>
                    <a:pt x="8" y="6"/>
                    <a:pt x="7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51" name="Freeform 94"/>
            <p:cNvSpPr>
              <a:spLocks/>
            </p:cNvSpPr>
            <p:nvPr/>
          </p:nvSpPr>
          <p:spPr bwMode="auto">
            <a:xfrm>
              <a:off x="5289551" y="3302000"/>
              <a:ext cx="26988" cy="26988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7 h 7"/>
                <a:gd name="T4" fmla="*/ 3 w 7"/>
                <a:gd name="T5" fmla="*/ 5 h 7"/>
                <a:gd name="T6" fmla="*/ 5 w 7"/>
                <a:gd name="T7" fmla="*/ 7 h 7"/>
                <a:gd name="T8" fmla="*/ 7 w 7"/>
                <a:gd name="T9" fmla="*/ 7 h 7"/>
                <a:gd name="T10" fmla="*/ 7 w 7"/>
                <a:gd name="T11" fmla="*/ 5 h 7"/>
                <a:gd name="T12" fmla="*/ 5 w 7"/>
                <a:gd name="T13" fmla="*/ 4 h 7"/>
                <a:gd name="T14" fmla="*/ 7 w 7"/>
                <a:gd name="T15" fmla="*/ 2 h 7"/>
                <a:gd name="T16" fmla="*/ 7 w 7"/>
                <a:gd name="T17" fmla="*/ 1 h 7"/>
                <a:gd name="T18" fmla="*/ 5 w 7"/>
                <a:gd name="T19" fmla="*/ 1 h 7"/>
                <a:gd name="T20" fmla="*/ 3 w 7"/>
                <a:gd name="T21" fmla="*/ 2 h 7"/>
                <a:gd name="T22" fmla="*/ 2 w 7"/>
                <a:gd name="T23" fmla="*/ 1 h 7"/>
                <a:gd name="T24" fmla="*/ 0 w 7"/>
                <a:gd name="T25" fmla="*/ 1 h 7"/>
                <a:gd name="T26" fmla="*/ 0 w 7"/>
                <a:gd name="T27" fmla="*/ 2 h 7"/>
                <a:gd name="T28" fmla="*/ 2 w 7"/>
                <a:gd name="T29" fmla="*/ 4 h 7"/>
                <a:gd name="T30" fmla="*/ 0 w 7"/>
                <a:gd name="T31" fmla="*/ 5 h 7"/>
                <a:gd name="T32" fmla="*/ 0 w 7"/>
                <a:gd name="T3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cubicBezTo>
                    <a:pt x="0" y="7"/>
                    <a:pt x="1" y="7"/>
                    <a:pt x="2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7"/>
                    <a:pt x="7" y="6"/>
                    <a:pt x="7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52" name="Freeform 95"/>
            <p:cNvSpPr>
              <a:spLocks noEditPoints="1"/>
            </p:cNvSpPr>
            <p:nvPr/>
          </p:nvSpPr>
          <p:spPr bwMode="auto">
            <a:xfrm>
              <a:off x="5181601" y="3170238"/>
              <a:ext cx="195263" cy="279400"/>
            </a:xfrm>
            <a:custGeom>
              <a:avLst/>
              <a:gdLst>
                <a:gd name="T0" fmla="*/ 49 w 52"/>
                <a:gd name="T1" fmla="*/ 61 h 74"/>
                <a:gd name="T2" fmla="*/ 48 w 52"/>
                <a:gd name="T3" fmla="*/ 61 h 74"/>
                <a:gd name="T4" fmla="*/ 48 w 52"/>
                <a:gd name="T5" fmla="*/ 70 h 74"/>
                <a:gd name="T6" fmla="*/ 4 w 52"/>
                <a:gd name="T7" fmla="*/ 70 h 74"/>
                <a:gd name="T8" fmla="*/ 4 w 52"/>
                <a:gd name="T9" fmla="*/ 18 h 74"/>
                <a:gd name="T10" fmla="*/ 17 w 52"/>
                <a:gd name="T11" fmla="*/ 18 h 74"/>
                <a:gd name="T12" fmla="*/ 19 w 52"/>
                <a:gd name="T13" fmla="*/ 16 h 74"/>
                <a:gd name="T14" fmla="*/ 19 w 52"/>
                <a:gd name="T15" fmla="*/ 4 h 74"/>
                <a:gd name="T16" fmla="*/ 48 w 52"/>
                <a:gd name="T17" fmla="*/ 4 h 74"/>
                <a:gd name="T18" fmla="*/ 48 w 52"/>
                <a:gd name="T19" fmla="*/ 46 h 74"/>
                <a:gd name="T20" fmla="*/ 52 w 52"/>
                <a:gd name="T21" fmla="*/ 42 h 74"/>
                <a:gd name="T22" fmla="*/ 52 w 52"/>
                <a:gd name="T23" fmla="*/ 2 h 74"/>
                <a:gd name="T24" fmla="*/ 50 w 52"/>
                <a:gd name="T25" fmla="*/ 0 h 74"/>
                <a:gd name="T26" fmla="*/ 17 w 52"/>
                <a:gd name="T27" fmla="*/ 0 h 74"/>
                <a:gd name="T28" fmla="*/ 16 w 52"/>
                <a:gd name="T29" fmla="*/ 1 h 74"/>
                <a:gd name="T30" fmla="*/ 16 w 52"/>
                <a:gd name="T31" fmla="*/ 1 h 74"/>
                <a:gd name="T32" fmla="*/ 16 w 52"/>
                <a:gd name="T33" fmla="*/ 1 h 74"/>
                <a:gd name="T34" fmla="*/ 16 w 52"/>
                <a:gd name="T35" fmla="*/ 1 h 74"/>
                <a:gd name="T36" fmla="*/ 16 w 52"/>
                <a:gd name="T37" fmla="*/ 1 h 74"/>
                <a:gd name="T38" fmla="*/ 16 w 52"/>
                <a:gd name="T39" fmla="*/ 1 h 74"/>
                <a:gd name="T40" fmla="*/ 16 w 52"/>
                <a:gd name="T41" fmla="*/ 1 h 74"/>
                <a:gd name="T42" fmla="*/ 1 w 52"/>
                <a:gd name="T43" fmla="*/ 15 h 74"/>
                <a:gd name="T44" fmla="*/ 0 w 52"/>
                <a:gd name="T45" fmla="*/ 16 h 74"/>
                <a:gd name="T46" fmla="*/ 0 w 52"/>
                <a:gd name="T47" fmla="*/ 72 h 74"/>
                <a:gd name="T48" fmla="*/ 2 w 52"/>
                <a:gd name="T49" fmla="*/ 74 h 74"/>
                <a:gd name="T50" fmla="*/ 50 w 52"/>
                <a:gd name="T51" fmla="*/ 74 h 74"/>
                <a:gd name="T52" fmla="*/ 52 w 52"/>
                <a:gd name="T53" fmla="*/ 72 h 74"/>
                <a:gd name="T54" fmla="*/ 52 w 52"/>
                <a:gd name="T55" fmla="*/ 59 h 74"/>
                <a:gd name="T56" fmla="*/ 51 w 52"/>
                <a:gd name="T57" fmla="*/ 59 h 74"/>
                <a:gd name="T58" fmla="*/ 49 w 52"/>
                <a:gd name="T59" fmla="*/ 61 h 74"/>
                <a:gd name="T60" fmla="*/ 15 w 52"/>
                <a:gd name="T61" fmla="*/ 6 h 74"/>
                <a:gd name="T62" fmla="*/ 15 w 52"/>
                <a:gd name="T63" fmla="*/ 15 h 74"/>
                <a:gd name="T64" fmla="*/ 7 w 52"/>
                <a:gd name="T65" fmla="*/ 15 h 74"/>
                <a:gd name="T66" fmla="*/ 15 w 52"/>
                <a:gd name="T67" fmla="*/ 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" h="74">
                  <a:moveTo>
                    <a:pt x="49" y="61"/>
                  </a:moveTo>
                  <a:cubicBezTo>
                    <a:pt x="49" y="61"/>
                    <a:pt x="49" y="61"/>
                    <a:pt x="48" y="61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19" y="16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1" y="74"/>
                    <a:pt x="52" y="73"/>
                    <a:pt x="52" y="72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60"/>
                    <a:pt x="50" y="61"/>
                    <a:pt x="49" y="61"/>
                  </a:cubicBezTo>
                  <a:close/>
                  <a:moveTo>
                    <a:pt x="15" y="6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5" y="6"/>
                    <a:pt x="15" y="6"/>
                    <a:pt x="1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53" name="Freeform 96"/>
            <p:cNvSpPr>
              <a:spLocks/>
            </p:cNvSpPr>
            <p:nvPr/>
          </p:nvSpPr>
          <p:spPr bwMode="auto">
            <a:xfrm>
              <a:off x="5222876" y="3370263"/>
              <a:ext cx="112713" cy="7938"/>
            </a:xfrm>
            <a:custGeom>
              <a:avLst/>
              <a:gdLst>
                <a:gd name="T0" fmla="*/ 30 w 30"/>
                <a:gd name="T1" fmla="*/ 1 h 2"/>
                <a:gd name="T2" fmla="*/ 30 w 30"/>
                <a:gd name="T3" fmla="*/ 0 h 2"/>
                <a:gd name="T4" fmla="*/ 29 w 30"/>
                <a:gd name="T5" fmla="*/ 0 h 2"/>
                <a:gd name="T6" fmla="*/ 1 w 30"/>
                <a:gd name="T7" fmla="*/ 0 h 2"/>
                <a:gd name="T8" fmla="*/ 0 w 30"/>
                <a:gd name="T9" fmla="*/ 1 h 2"/>
                <a:gd name="T10" fmla="*/ 1 w 30"/>
                <a:gd name="T11" fmla="*/ 2 h 2"/>
                <a:gd name="T12" fmla="*/ 29 w 30"/>
                <a:gd name="T13" fmla="*/ 2 h 2"/>
                <a:gd name="T14" fmla="*/ 30 w 30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">
                  <a:moveTo>
                    <a:pt x="30" y="1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1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54" name="Freeform 97"/>
            <p:cNvSpPr>
              <a:spLocks/>
            </p:cNvSpPr>
            <p:nvPr/>
          </p:nvSpPr>
          <p:spPr bwMode="auto">
            <a:xfrm>
              <a:off x="5222876" y="3400425"/>
              <a:ext cx="36513" cy="7938"/>
            </a:xfrm>
            <a:custGeom>
              <a:avLst/>
              <a:gdLst>
                <a:gd name="T0" fmla="*/ 0 w 10"/>
                <a:gd name="T1" fmla="*/ 1 h 2"/>
                <a:gd name="T2" fmla="*/ 1 w 10"/>
                <a:gd name="T3" fmla="*/ 2 h 2"/>
                <a:gd name="T4" fmla="*/ 9 w 10"/>
                <a:gd name="T5" fmla="*/ 2 h 2"/>
                <a:gd name="T6" fmla="*/ 10 w 10"/>
                <a:gd name="T7" fmla="*/ 1 h 2"/>
                <a:gd name="T8" fmla="*/ 9 w 10"/>
                <a:gd name="T9" fmla="*/ 0 h 2"/>
                <a:gd name="T10" fmla="*/ 1 w 10"/>
                <a:gd name="T11" fmla="*/ 0 h 2"/>
                <a:gd name="T12" fmla="*/ 0 w 10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">
                  <a:moveTo>
                    <a:pt x="0" y="1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55" name="Freeform 98"/>
            <p:cNvSpPr>
              <a:spLocks/>
            </p:cNvSpPr>
            <p:nvPr/>
          </p:nvSpPr>
          <p:spPr bwMode="auto">
            <a:xfrm>
              <a:off x="5297488" y="3400425"/>
              <a:ext cx="22225" cy="7938"/>
            </a:xfrm>
            <a:custGeom>
              <a:avLst/>
              <a:gdLst>
                <a:gd name="T0" fmla="*/ 1 w 6"/>
                <a:gd name="T1" fmla="*/ 0 h 2"/>
                <a:gd name="T2" fmla="*/ 0 w 6"/>
                <a:gd name="T3" fmla="*/ 1 h 2"/>
                <a:gd name="T4" fmla="*/ 1 w 6"/>
                <a:gd name="T5" fmla="*/ 2 h 2"/>
                <a:gd name="T6" fmla="*/ 6 w 6"/>
                <a:gd name="T7" fmla="*/ 2 h 2"/>
                <a:gd name="T8" fmla="*/ 6 w 6"/>
                <a:gd name="T9" fmla="*/ 1 h 2"/>
                <a:gd name="T10" fmla="*/ 6 w 6"/>
                <a:gd name="T11" fmla="*/ 0 h 2"/>
                <a:gd name="T12" fmla="*/ 1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56" name="Freeform 99"/>
            <p:cNvSpPr>
              <a:spLocks noEditPoints="1"/>
            </p:cNvSpPr>
            <p:nvPr/>
          </p:nvSpPr>
          <p:spPr bwMode="auto">
            <a:xfrm>
              <a:off x="5226051" y="3241675"/>
              <a:ext cx="112713" cy="46038"/>
            </a:xfrm>
            <a:custGeom>
              <a:avLst/>
              <a:gdLst>
                <a:gd name="T0" fmla="*/ 24 w 30"/>
                <a:gd name="T1" fmla="*/ 0 h 12"/>
                <a:gd name="T2" fmla="*/ 19 w 30"/>
                <a:gd name="T3" fmla="*/ 2 h 12"/>
                <a:gd name="T4" fmla="*/ 18 w 30"/>
                <a:gd name="T5" fmla="*/ 4 h 12"/>
                <a:gd name="T6" fmla="*/ 8 w 30"/>
                <a:gd name="T7" fmla="*/ 4 h 12"/>
                <a:gd name="T8" fmla="*/ 2 w 30"/>
                <a:gd name="T9" fmla="*/ 4 h 12"/>
                <a:gd name="T10" fmla="*/ 0 w 30"/>
                <a:gd name="T11" fmla="*/ 4 h 12"/>
                <a:gd name="T12" fmla="*/ 0 w 30"/>
                <a:gd name="T13" fmla="*/ 10 h 12"/>
                <a:gd name="T14" fmla="*/ 2 w 30"/>
                <a:gd name="T15" fmla="*/ 12 h 12"/>
                <a:gd name="T16" fmla="*/ 4 w 30"/>
                <a:gd name="T17" fmla="*/ 10 h 12"/>
                <a:gd name="T18" fmla="*/ 4 w 30"/>
                <a:gd name="T19" fmla="*/ 8 h 12"/>
                <a:gd name="T20" fmla="*/ 6 w 30"/>
                <a:gd name="T21" fmla="*/ 8 h 12"/>
                <a:gd name="T22" fmla="*/ 6 w 30"/>
                <a:gd name="T23" fmla="*/ 10 h 12"/>
                <a:gd name="T24" fmla="*/ 8 w 30"/>
                <a:gd name="T25" fmla="*/ 12 h 12"/>
                <a:gd name="T26" fmla="*/ 10 w 30"/>
                <a:gd name="T27" fmla="*/ 10 h 12"/>
                <a:gd name="T28" fmla="*/ 10 w 30"/>
                <a:gd name="T29" fmla="*/ 8 h 12"/>
                <a:gd name="T30" fmla="*/ 18 w 30"/>
                <a:gd name="T31" fmla="*/ 8 h 12"/>
                <a:gd name="T32" fmla="*/ 19 w 30"/>
                <a:gd name="T33" fmla="*/ 10 h 12"/>
                <a:gd name="T34" fmla="*/ 24 w 30"/>
                <a:gd name="T35" fmla="*/ 12 h 12"/>
                <a:gd name="T36" fmla="*/ 28 w 30"/>
                <a:gd name="T37" fmla="*/ 10 h 12"/>
                <a:gd name="T38" fmla="*/ 30 w 30"/>
                <a:gd name="T39" fmla="*/ 6 h 12"/>
                <a:gd name="T40" fmla="*/ 28 w 30"/>
                <a:gd name="T41" fmla="*/ 2 h 12"/>
                <a:gd name="T42" fmla="*/ 24 w 30"/>
                <a:gd name="T43" fmla="*/ 0 h 12"/>
                <a:gd name="T44" fmla="*/ 25 w 30"/>
                <a:gd name="T45" fmla="*/ 8 h 12"/>
                <a:gd name="T46" fmla="*/ 24 w 30"/>
                <a:gd name="T47" fmla="*/ 8 h 12"/>
                <a:gd name="T48" fmla="*/ 22 w 30"/>
                <a:gd name="T49" fmla="*/ 8 h 12"/>
                <a:gd name="T50" fmla="*/ 21 w 30"/>
                <a:gd name="T51" fmla="*/ 6 h 12"/>
                <a:gd name="T52" fmla="*/ 22 w 30"/>
                <a:gd name="T53" fmla="*/ 4 h 12"/>
                <a:gd name="T54" fmla="*/ 24 w 30"/>
                <a:gd name="T55" fmla="*/ 3 h 12"/>
                <a:gd name="T56" fmla="*/ 25 w 30"/>
                <a:gd name="T57" fmla="*/ 4 h 12"/>
                <a:gd name="T58" fmla="*/ 26 w 30"/>
                <a:gd name="T59" fmla="*/ 6 h 12"/>
                <a:gd name="T60" fmla="*/ 25 w 30"/>
                <a:gd name="T6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" h="12">
                  <a:moveTo>
                    <a:pt x="24" y="0"/>
                  </a:moveTo>
                  <a:cubicBezTo>
                    <a:pt x="22" y="0"/>
                    <a:pt x="21" y="1"/>
                    <a:pt x="19" y="2"/>
                  </a:cubicBezTo>
                  <a:cubicBezTo>
                    <a:pt x="19" y="2"/>
                    <a:pt x="18" y="3"/>
                    <a:pt x="1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3" y="12"/>
                    <a:pt x="4" y="11"/>
                    <a:pt x="4" y="1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7" y="12"/>
                    <a:pt x="8" y="12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9" y="9"/>
                    <a:pt x="19" y="10"/>
                  </a:cubicBezTo>
                  <a:cubicBezTo>
                    <a:pt x="21" y="11"/>
                    <a:pt x="22" y="12"/>
                    <a:pt x="24" y="12"/>
                  </a:cubicBezTo>
                  <a:cubicBezTo>
                    <a:pt x="25" y="12"/>
                    <a:pt x="27" y="11"/>
                    <a:pt x="28" y="10"/>
                  </a:cubicBezTo>
                  <a:cubicBezTo>
                    <a:pt x="29" y="9"/>
                    <a:pt x="30" y="8"/>
                    <a:pt x="30" y="6"/>
                  </a:cubicBezTo>
                  <a:cubicBezTo>
                    <a:pt x="30" y="4"/>
                    <a:pt x="29" y="3"/>
                    <a:pt x="28" y="2"/>
                  </a:cubicBezTo>
                  <a:cubicBezTo>
                    <a:pt x="27" y="1"/>
                    <a:pt x="25" y="0"/>
                    <a:pt x="24" y="0"/>
                  </a:cubicBezTo>
                  <a:close/>
                  <a:moveTo>
                    <a:pt x="25" y="8"/>
                  </a:moveTo>
                  <a:cubicBezTo>
                    <a:pt x="25" y="8"/>
                    <a:pt x="24" y="8"/>
                    <a:pt x="24" y="8"/>
                  </a:cubicBezTo>
                  <a:cubicBezTo>
                    <a:pt x="23" y="8"/>
                    <a:pt x="23" y="8"/>
                    <a:pt x="22" y="8"/>
                  </a:cubicBezTo>
                  <a:cubicBezTo>
                    <a:pt x="22" y="7"/>
                    <a:pt x="21" y="7"/>
                    <a:pt x="21" y="6"/>
                  </a:cubicBezTo>
                  <a:cubicBezTo>
                    <a:pt x="21" y="5"/>
                    <a:pt x="22" y="5"/>
                    <a:pt x="22" y="4"/>
                  </a:cubicBezTo>
                  <a:cubicBezTo>
                    <a:pt x="23" y="4"/>
                    <a:pt x="23" y="3"/>
                    <a:pt x="24" y="3"/>
                  </a:cubicBezTo>
                  <a:cubicBezTo>
                    <a:pt x="24" y="3"/>
                    <a:pt x="25" y="4"/>
                    <a:pt x="25" y="4"/>
                  </a:cubicBezTo>
                  <a:cubicBezTo>
                    <a:pt x="26" y="5"/>
                    <a:pt x="26" y="5"/>
                    <a:pt x="26" y="6"/>
                  </a:cubicBezTo>
                  <a:cubicBezTo>
                    <a:pt x="26" y="7"/>
                    <a:pt x="26" y="7"/>
                    <a:pt x="2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57" name="Freeform 100"/>
            <p:cNvSpPr>
              <a:spLocks/>
            </p:cNvSpPr>
            <p:nvPr/>
          </p:nvSpPr>
          <p:spPr bwMode="auto">
            <a:xfrm>
              <a:off x="5451476" y="3265488"/>
              <a:ext cx="26988" cy="25400"/>
            </a:xfrm>
            <a:custGeom>
              <a:avLst/>
              <a:gdLst>
                <a:gd name="T0" fmla="*/ 5 w 7"/>
                <a:gd name="T1" fmla="*/ 5 h 7"/>
                <a:gd name="T2" fmla="*/ 1 w 7"/>
                <a:gd name="T3" fmla="*/ 2 h 7"/>
                <a:gd name="T4" fmla="*/ 0 w 7"/>
                <a:gd name="T5" fmla="*/ 4 h 7"/>
                <a:gd name="T6" fmla="*/ 3 w 7"/>
                <a:gd name="T7" fmla="*/ 7 h 7"/>
                <a:gd name="T8" fmla="*/ 5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5"/>
                  </a:moveTo>
                  <a:cubicBezTo>
                    <a:pt x="7" y="3"/>
                    <a:pt x="4" y="0"/>
                    <a:pt x="1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5"/>
                    <a:pt x="5" y="5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58" name="Freeform 101"/>
            <p:cNvSpPr>
              <a:spLocks/>
            </p:cNvSpPr>
            <p:nvPr/>
          </p:nvSpPr>
          <p:spPr bwMode="auto">
            <a:xfrm>
              <a:off x="5338763" y="3279775"/>
              <a:ext cx="120650" cy="117475"/>
            </a:xfrm>
            <a:custGeom>
              <a:avLst/>
              <a:gdLst>
                <a:gd name="T0" fmla="*/ 32 w 32"/>
                <a:gd name="T1" fmla="*/ 5 h 31"/>
                <a:gd name="T2" fmla="*/ 28 w 32"/>
                <a:gd name="T3" fmla="*/ 0 h 31"/>
                <a:gd name="T4" fmla="*/ 3 w 32"/>
                <a:gd name="T5" fmla="*/ 24 h 31"/>
                <a:gd name="T6" fmla="*/ 0 w 32"/>
                <a:gd name="T7" fmla="*/ 28 h 31"/>
                <a:gd name="T8" fmla="*/ 3 w 32"/>
                <a:gd name="T9" fmla="*/ 31 h 31"/>
                <a:gd name="T10" fmla="*/ 7 w 32"/>
                <a:gd name="T11" fmla="*/ 28 h 31"/>
                <a:gd name="T12" fmla="*/ 32 w 32"/>
                <a:gd name="T13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1">
                  <a:moveTo>
                    <a:pt x="32" y="5"/>
                  </a:moveTo>
                  <a:cubicBezTo>
                    <a:pt x="31" y="3"/>
                    <a:pt x="29" y="2"/>
                    <a:pt x="28" y="0"/>
                  </a:cubicBezTo>
                  <a:cubicBezTo>
                    <a:pt x="22" y="6"/>
                    <a:pt x="9" y="18"/>
                    <a:pt x="3" y="24"/>
                  </a:cubicBezTo>
                  <a:cubicBezTo>
                    <a:pt x="2" y="25"/>
                    <a:pt x="1" y="27"/>
                    <a:pt x="0" y="28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0"/>
                    <a:pt x="6" y="29"/>
                    <a:pt x="7" y="28"/>
                  </a:cubicBezTo>
                  <a:cubicBezTo>
                    <a:pt x="10" y="25"/>
                    <a:pt x="29" y="8"/>
                    <a:pt x="3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59" name="Freeform 102"/>
            <p:cNvSpPr>
              <a:spLocks/>
            </p:cNvSpPr>
            <p:nvPr/>
          </p:nvSpPr>
          <p:spPr bwMode="auto">
            <a:xfrm>
              <a:off x="5421313" y="3302000"/>
              <a:ext cx="49213" cy="57150"/>
            </a:xfrm>
            <a:custGeom>
              <a:avLst/>
              <a:gdLst>
                <a:gd name="T0" fmla="*/ 0 w 13"/>
                <a:gd name="T1" fmla="*/ 13 h 15"/>
                <a:gd name="T2" fmla="*/ 0 w 13"/>
                <a:gd name="T3" fmla="*/ 14 h 15"/>
                <a:gd name="T4" fmla="*/ 0 w 13"/>
                <a:gd name="T5" fmla="*/ 15 h 15"/>
                <a:gd name="T6" fmla="*/ 1 w 13"/>
                <a:gd name="T7" fmla="*/ 15 h 15"/>
                <a:gd name="T8" fmla="*/ 2 w 13"/>
                <a:gd name="T9" fmla="*/ 15 h 15"/>
                <a:gd name="T10" fmla="*/ 13 w 13"/>
                <a:gd name="T11" fmla="*/ 1 h 15"/>
                <a:gd name="T12" fmla="*/ 12 w 13"/>
                <a:gd name="T13" fmla="*/ 0 h 15"/>
                <a:gd name="T14" fmla="*/ 0 w 13"/>
                <a:gd name="T15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5">
                  <a:moveTo>
                    <a:pt x="0" y="13"/>
                  </a:moveTo>
                  <a:cubicBezTo>
                    <a:pt x="0" y="13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2" y="15"/>
                    <a:pt x="2" y="15"/>
                  </a:cubicBezTo>
                  <a:cubicBezTo>
                    <a:pt x="6" y="10"/>
                    <a:pt x="9" y="5"/>
                    <a:pt x="13" y="1"/>
                  </a:cubicBezTo>
                  <a:cubicBezTo>
                    <a:pt x="13" y="1"/>
                    <a:pt x="12" y="0"/>
                    <a:pt x="12" y="0"/>
                  </a:cubicBezTo>
                  <a:cubicBezTo>
                    <a:pt x="7" y="4"/>
                    <a:pt x="4" y="9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60" name="Freeform 103"/>
            <p:cNvSpPr>
              <a:spLocks/>
            </p:cNvSpPr>
            <p:nvPr/>
          </p:nvSpPr>
          <p:spPr bwMode="auto">
            <a:xfrm>
              <a:off x="5330826" y="3392488"/>
              <a:ext cx="12700" cy="12700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1 w 3"/>
                <a:gd name="T5" fmla="*/ 0 h 3"/>
                <a:gd name="T6" fmla="*/ 0 w 3"/>
                <a:gd name="T7" fmla="*/ 2 h 3"/>
                <a:gd name="T8" fmla="*/ 0 w 3"/>
                <a:gd name="T9" fmla="*/ 3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2"/>
                    <a:pt x="2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61" name="Freeform 104"/>
            <p:cNvSpPr>
              <a:spLocks/>
            </p:cNvSpPr>
            <p:nvPr/>
          </p:nvSpPr>
          <p:spPr bwMode="auto">
            <a:xfrm>
              <a:off x="5324476" y="3314700"/>
              <a:ext cx="11113" cy="6350"/>
            </a:xfrm>
            <a:custGeom>
              <a:avLst/>
              <a:gdLst>
                <a:gd name="T0" fmla="*/ 3 w 3"/>
                <a:gd name="T1" fmla="*/ 1 h 2"/>
                <a:gd name="T2" fmla="*/ 2 w 3"/>
                <a:gd name="T3" fmla="*/ 0 h 2"/>
                <a:gd name="T4" fmla="*/ 0 w 3"/>
                <a:gd name="T5" fmla="*/ 0 h 2"/>
                <a:gd name="T6" fmla="*/ 0 w 3"/>
                <a:gd name="T7" fmla="*/ 1 h 2"/>
                <a:gd name="T8" fmla="*/ 0 w 3"/>
                <a:gd name="T9" fmla="*/ 2 h 2"/>
                <a:gd name="T10" fmla="*/ 2 w 3"/>
                <a:gd name="T11" fmla="*/ 2 h 2"/>
                <a:gd name="T12" fmla="*/ 3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62" name="Freeform 105"/>
            <p:cNvSpPr>
              <a:spLocks/>
            </p:cNvSpPr>
            <p:nvPr/>
          </p:nvSpPr>
          <p:spPr bwMode="auto">
            <a:xfrm>
              <a:off x="5222876" y="3314700"/>
              <a:ext cx="60325" cy="6350"/>
            </a:xfrm>
            <a:custGeom>
              <a:avLst/>
              <a:gdLst>
                <a:gd name="T0" fmla="*/ 1 w 16"/>
                <a:gd name="T1" fmla="*/ 0 h 2"/>
                <a:gd name="T2" fmla="*/ 0 w 16"/>
                <a:gd name="T3" fmla="*/ 1 h 2"/>
                <a:gd name="T4" fmla="*/ 1 w 16"/>
                <a:gd name="T5" fmla="*/ 2 h 2"/>
                <a:gd name="T6" fmla="*/ 15 w 16"/>
                <a:gd name="T7" fmla="*/ 2 h 2"/>
                <a:gd name="T8" fmla="*/ 16 w 16"/>
                <a:gd name="T9" fmla="*/ 1 h 2"/>
                <a:gd name="T10" fmla="*/ 15 w 16"/>
                <a:gd name="T11" fmla="*/ 0 h 2"/>
                <a:gd name="T12" fmla="*/ 1 w 1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6" y="1"/>
                    <a:pt x="16" y="1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63" name="Freeform 106"/>
            <p:cNvSpPr>
              <a:spLocks/>
            </p:cNvSpPr>
            <p:nvPr/>
          </p:nvSpPr>
          <p:spPr bwMode="auto">
            <a:xfrm>
              <a:off x="5241926" y="3332163"/>
              <a:ext cx="30163" cy="26988"/>
            </a:xfrm>
            <a:custGeom>
              <a:avLst/>
              <a:gdLst>
                <a:gd name="T0" fmla="*/ 7 w 8"/>
                <a:gd name="T1" fmla="*/ 0 h 7"/>
                <a:gd name="T2" fmla="*/ 5 w 8"/>
                <a:gd name="T3" fmla="*/ 0 h 7"/>
                <a:gd name="T4" fmla="*/ 4 w 8"/>
                <a:gd name="T5" fmla="*/ 2 h 7"/>
                <a:gd name="T6" fmla="*/ 2 w 8"/>
                <a:gd name="T7" fmla="*/ 0 h 7"/>
                <a:gd name="T8" fmla="*/ 0 w 8"/>
                <a:gd name="T9" fmla="*/ 0 h 7"/>
                <a:gd name="T10" fmla="*/ 0 w 8"/>
                <a:gd name="T11" fmla="*/ 2 h 7"/>
                <a:gd name="T12" fmla="*/ 2 w 8"/>
                <a:gd name="T13" fmla="*/ 3 h 7"/>
                <a:gd name="T14" fmla="*/ 0 w 8"/>
                <a:gd name="T15" fmla="*/ 5 h 7"/>
                <a:gd name="T16" fmla="*/ 0 w 8"/>
                <a:gd name="T17" fmla="*/ 7 h 7"/>
                <a:gd name="T18" fmla="*/ 2 w 8"/>
                <a:gd name="T19" fmla="*/ 7 h 7"/>
                <a:gd name="T20" fmla="*/ 4 w 8"/>
                <a:gd name="T21" fmla="*/ 5 h 7"/>
                <a:gd name="T22" fmla="*/ 5 w 8"/>
                <a:gd name="T23" fmla="*/ 7 h 7"/>
                <a:gd name="T24" fmla="*/ 7 w 8"/>
                <a:gd name="T25" fmla="*/ 7 h 7"/>
                <a:gd name="T26" fmla="*/ 7 w 8"/>
                <a:gd name="T27" fmla="*/ 5 h 7"/>
                <a:gd name="T28" fmla="*/ 6 w 8"/>
                <a:gd name="T29" fmla="*/ 3 h 7"/>
                <a:gd name="T30" fmla="*/ 7 w 8"/>
                <a:gd name="T31" fmla="*/ 2 h 7"/>
                <a:gd name="T32" fmla="*/ 7 w 8"/>
                <a:gd name="T3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8" y="6"/>
                    <a:pt x="8" y="5"/>
                    <a:pt x="7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64" name="Freeform 107"/>
            <p:cNvSpPr>
              <a:spLocks/>
            </p:cNvSpPr>
            <p:nvPr/>
          </p:nvSpPr>
          <p:spPr bwMode="auto">
            <a:xfrm>
              <a:off x="5275263" y="3340100"/>
              <a:ext cx="60325" cy="11113"/>
            </a:xfrm>
            <a:custGeom>
              <a:avLst/>
              <a:gdLst>
                <a:gd name="T0" fmla="*/ 0 w 16"/>
                <a:gd name="T1" fmla="*/ 1 h 3"/>
                <a:gd name="T2" fmla="*/ 1 w 16"/>
                <a:gd name="T3" fmla="*/ 3 h 3"/>
                <a:gd name="T4" fmla="*/ 15 w 16"/>
                <a:gd name="T5" fmla="*/ 3 h 3"/>
                <a:gd name="T6" fmla="*/ 16 w 16"/>
                <a:gd name="T7" fmla="*/ 1 h 3"/>
                <a:gd name="T8" fmla="*/ 15 w 16"/>
                <a:gd name="T9" fmla="*/ 0 h 3"/>
                <a:gd name="T10" fmla="*/ 1 w 16"/>
                <a:gd name="T11" fmla="*/ 0 h 3"/>
                <a:gd name="T12" fmla="*/ 0 w 16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">
                  <a:moveTo>
                    <a:pt x="0" y="1"/>
                  </a:moveTo>
                  <a:cubicBezTo>
                    <a:pt x="0" y="2"/>
                    <a:pt x="1" y="2"/>
                    <a:pt x="1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6" y="2"/>
                    <a:pt x="16" y="1"/>
                  </a:cubicBezTo>
                  <a:cubicBezTo>
                    <a:pt x="16" y="1"/>
                    <a:pt x="16" y="0"/>
                    <a:pt x="1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65" name="Freeform 108"/>
            <p:cNvSpPr>
              <a:spLocks/>
            </p:cNvSpPr>
            <p:nvPr/>
          </p:nvSpPr>
          <p:spPr bwMode="auto">
            <a:xfrm>
              <a:off x="5222876" y="3340100"/>
              <a:ext cx="14288" cy="11113"/>
            </a:xfrm>
            <a:custGeom>
              <a:avLst/>
              <a:gdLst>
                <a:gd name="T0" fmla="*/ 1 w 4"/>
                <a:gd name="T1" fmla="*/ 3 h 3"/>
                <a:gd name="T2" fmla="*/ 3 w 4"/>
                <a:gd name="T3" fmla="*/ 3 h 3"/>
                <a:gd name="T4" fmla="*/ 4 w 4"/>
                <a:gd name="T5" fmla="*/ 1 h 3"/>
                <a:gd name="T6" fmla="*/ 3 w 4"/>
                <a:gd name="T7" fmla="*/ 0 h 3"/>
                <a:gd name="T8" fmla="*/ 1 w 4"/>
                <a:gd name="T9" fmla="*/ 0 h 3"/>
                <a:gd name="T10" fmla="*/ 0 w 4"/>
                <a:gd name="T11" fmla="*/ 1 h 3"/>
                <a:gd name="T12" fmla="*/ 1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</p:grpSp>
      <p:sp>
        <p:nvSpPr>
          <p:cNvPr id="196" name="Freeform 14"/>
          <p:cNvSpPr>
            <a:spLocks/>
          </p:cNvSpPr>
          <p:nvPr/>
        </p:nvSpPr>
        <p:spPr bwMode="auto">
          <a:xfrm>
            <a:off x="5037246" y="1216413"/>
            <a:ext cx="72629" cy="206375"/>
          </a:xfrm>
          <a:custGeom>
            <a:avLst/>
            <a:gdLst>
              <a:gd name="T0" fmla="*/ 61 w 61"/>
              <a:gd name="T1" fmla="*/ 66 h 130"/>
              <a:gd name="T2" fmla="*/ 30 w 61"/>
              <a:gd name="T3" fmla="*/ 98 h 130"/>
              <a:gd name="T4" fmla="*/ 0 w 61"/>
              <a:gd name="T5" fmla="*/ 130 h 130"/>
              <a:gd name="T6" fmla="*/ 0 w 61"/>
              <a:gd name="T7" fmla="*/ 66 h 130"/>
              <a:gd name="T8" fmla="*/ 0 w 61"/>
              <a:gd name="T9" fmla="*/ 0 h 130"/>
              <a:gd name="T10" fmla="*/ 30 w 61"/>
              <a:gd name="T11" fmla="*/ 34 h 130"/>
              <a:gd name="T12" fmla="*/ 61 w 61"/>
              <a:gd name="T13" fmla="*/ 66 h 130"/>
              <a:gd name="T14" fmla="*/ 61 w 61"/>
              <a:gd name="T15" fmla="*/ 66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" h="130">
                <a:moveTo>
                  <a:pt x="61" y="66"/>
                </a:moveTo>
                <a:lnTo>
                  <a:pt x="30" y="98"/>
                </a:lnTo>
                <a:lnTo>
                  <a:pt x="0" y="130"/>
                </a:lnTo>
                <a:lnTo>
                  <a:pt x="0" y="66"/>
                </a:lnTo>
                <a:lnTo>
                  <a:pt x="0" y="0"/>
                </a:lnTo>
                <a:lnTo>
                  <a:pt x="30" y="34"/>
                </a:lnTo>
                <a:lnTo>
                  <a:pt x="61" y="66"/>
                </a:lnTo>
                <a:lnTo>
                  <a:pt x="61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ysClr val="windowText" lastClr="000000"/>
              </a:solidFill>
              <a:latin typeface="Arial" panose="020B0604020202020204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43557" y="1181875"/>
            <a:ext cx="456838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kern="0" cap="all" dirty="0">
                <a:solidFill>
                  <a:srgbClr val="58595B"/>
                </a:solidFill>
                <a:ea typeface="Arial" charset="0"/>
                <a:cs typeface="Arial" charset="0"/>
              </a:rPr>
              <a:t>Outcome: </a:t>
            </a:r>
            <a:br>
              <a:rPr lang="en-US" b="1" kern="0" cap="all" dirty="0">
                <a:solidFill>
                  <a:srgbClr val="58595B"/>
                </a:solidFill>
                <a:ea typeface="Arial" charset="0"/>
                <a:cs typeface="Arial" charset="0"/>
              </a:rPr>
            </a:br>
            <a:r>
              <a:rPr lang="en-US" kern="0" dirty="0">
                <a:solidFill>
                  <a:srgbClr val="58595B"/>
                </a:solidFill>
                <a:ea typeface="Arial" charset="0"/>
                <a:cs typeface="Arial" charset="0"/>
              </a:rPr>
              <a:t>Build a practical, usable, repeatable example implementation to address the cybersecurity challenge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23144" y="1064977"/>
            <a:ext cx="242030" cy="1306467"/>
          </a:xfrm>
          <a:prstGeom prst="rect">
            <a:avLst/>
          </a:prstGeom>
          <a:solidFill>
            <a:srgbClr val="7927A8"/>
          </a:solidFill>
          <a:ln w="76200">
            <a:solidFill>
              <a:srgbClr val="7927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5173" y="1064977"/>
            <a:ext cx="8438196" cy="1306467"/>
          </a:xfrm>
          <a:prstGeom prst="rect">
            <a:avLst/>
          </a:prstGeom>
          <a:noFill/>
          <a:ln w="76200"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Pentagon 34"/>
          <p:cNvSpPr/>
          <p:nvPr/>
        </p:nvSpPr>
        <p:spPr>
          <a:xfrm>
            <a:off x="223143" y="1064977"/>
            <a:ext cx="3827862" cy="1306467"/>
          </a:xfrm>
          <a:prstGeom prst="homePlate">
            <a:avLst/>
          </a:prstGeom>
          <a:solidFill>
            <a:srgbClr val="58595B"/>
          </a:solidFill>
          <a:ln w="76200"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7927A8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3361" y="1281000"/>
            <a:ext cx="332043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300"/>
              </a:spcAft>
            </a:pPr>
            <a:r>
              <a:rPr lang="en-US" sz="6000" b="1" kern="0" cap="all" dirty="0">
                <a:solidFill>
                  <a:srgbClr val="FFFFFF"/>
                </a:solidFill>
                <a:ea typeface="Arial" charset="0"/>
                <a:cs typeface="Arial" charset="0"/>
              </a:rPr>
              <a:t>Build</a:t>
            </a:r>
          </a:p>
        </p:txBody>
      </p:sp>
    </p:spTree>
    <p:extLst>
      <p:ext uri="{BB962C8B-B14F-4D97-AF65-F5344CB8AC3E}">
        <p14:creationId xmlns:p14="http://schemas.microsoft.com/office/powerpoint/2010/main" val="17120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Engagement &amp; Business Model</a:t>
            </a: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171911" y="1611113"/>
            <a:ext cx="70247" cy="206375"/>
          </a:xfrm>
          <a:custGeom>
            <a:avLst/>
            <a:gdLst>
              <a:gd name="T0" fmla="*/ 59 w 59"/>
              <a:gd name="T1" fmla="*/ 66 h 130"/>
              <a:gd name="T2" fmla="*/ 30 w 59"/>
              <a:gd name="T3" fmla="*/ 98 h 130"/>
              <a:gd name="T4" fmla="*/ 0 w 59"/>
              <a:gd name="T5" fmla="*/ 130 h 130"/>
              <a:gd name="T6" fmla="*/ 0 w 59"/>
              <a:gd name="T7" fmla="*/ 66 h 130"/>
              <a:gd name="T8" fmla="*/ 0 w 59"/>
              <a:gd name="T9" fmla="*/ 0 h 130"/>
              <a:gd name="T10" fmla="*/ 30 w 59"/>
              <a:gd name="T11" fmla="*/ 34 h 130"/>
              <a:gd name="T12" fmla="*/ 59 w 59"/>
              <a:gd name="T13" fmla="*/ 66 h 130"/>
              <a:gd name="T14" fmla="*/ 59 w 59"/>
              <a:gd name="T15" fmla="*/ 66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" h="130">
                <a:moveTo>
                  <a:pt x="59" y="66"/>
                </a:moveTo>
                <a:lnTo>
                  <a:pt x="30" y="98"/>
                </a:lnTo>
                <a:lnTo>
                  <a:pt x="0" y="130"/>
                </a:lnTo>
                <a:lnTo>
                  <a:pt x="0" y="66"/>
                </a:lnTo>
                <a:lnTo>
                  <a:pt x="0" y="0"/>
                </a:lnTo>
                <a:lnTo>
                  <a:pt x="30" y="34"/>
                </a:lnTo>
                <a:lnTo>
                  <a:pt x="59" y="66"/>
                </a:lnTo>
                <a:lnTo>
                  <a:pt x="59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ysClr val="windowText" lastClr="000000"/>
              </a:solidFill>
              <a:latin typeface="Arial" panose="020B0604020202020204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79859" y="2786084"/>
            <a:ext cx="7323510" cy="43704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kern="0" dirty="0">
                <a:solidFill>
                  <a:srgbClr val="4F8CBD"/>
                </a:solidFill>
                <a:ea typeface="Arial" charset="0"/>
                <a:cs typeface="Arial" charset="0"/>
              </a:rPr>
              <a:t>Publish SP 1800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kern="0" dirty="0">
                <a:solidFill>
                  <a:srgbClr val="000000"/>
                </a:solidFill>
                <a:ea typeface="Arial" charset="0"/>
                <a:cs typeface="Arial" charset="0"/>
              </a:rPr>
              <a:t>SP 1800 Practice Guides are free publications </a:t>
            </a:r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that encourage and instruct businesses to adapt the example implementation to their own environment</a:t>
            </a:r>
            <a:r>
              <a:rPr lang="en-US" kern="0" dirty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kern="0" dirty="0">
                <a:solidFill>
                  <a:srgbClr val="000000"/>
                </a:solidFill>
                <a:ea typeface="Arial" charset="0"/>
                <a:cs typeface="Arial" charset="0"/>
              </a:rPr>
              <a:t>Available for download at </a:t>
            </a:r>
            <a:r>
              <a:rPr lang="en-US" kern="0" dirty="0">
                <a:solidFill>
                  <a:srgbClr val="000000"/>
                </a:solidFill>
                <a:ea typeface="Arial" charset="0"/>
                <a:cs typeface="Arial" charset="0"/>
                <a:hlinkClick r:id="rId3"/>
              </a:rPr>
              <a:t>https://nccoe.nist.gov</a:t>
            </a:r>
            <a:r>
              <a:rPr lang="en-US" kern="0" dirty="0">
                <a:solidFill>
                  <a:srgbClr val="000000"/>
                </a:solidFill>
                <a:ea typeface="Arial" charset="0"/>
                <a:cs typeface="Arial" charset="0"/>
              </a:rPr>
              <a:t>, practice guides include three volumes of varying technical complexity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US" sz="1600" b="1" kern="0" dirty="0">
              <a:solidFill>
                <a:srgbClr val="CAA16D"/>
              </a:solidFill>
              <a:ea typeface="Arial" charset="0"/>
              <a:cs typeface="Arial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kern="0" dirty="0">
                <a:solidFill>
                  <a:srgbClr val="4F8CBD"/>
                </a:solidFill>
                <a:ea typeface="Arial" charset="0"/>
                <a:cs typeface="Arial" charset="0"/>
              </a:rPr>
              <a:t>Engage industry and seek feedback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kern="0" dirty="0">
                <a:solidFill>
                  <a:srgbClr val="000000"/>
                </a:solidFill>
                <a:ea typeface="Arial" charset="0"/>
                <a:cs typeface="Arial" charset="0"/>
              </a:rPr>
              <a:t>Each draft practice guide has a public comment period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kern="0" dirty="0">
                <a:solidFill>
                  <a:srgbClr val="000000"/>
                </a:solidFill>
                <a:ea typeface="Arial" charset="0"/>
                <a:cs typeface="Arial" charset="0"/>
              </a:rPr>
              <a:t>Comments are reviewed and incorporated into final SP 1800 Practice Guide publication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US" sz="1600" kern="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kern="0" dirty="0">
                <a:solidFill>
                  <a:srgbClr val="4F8CBD"/>
                </a:solidFill>
                <a:ea typeface="Arial" charset="0"/>
                <a:cs typeface="Arial" charset="0"/>
              </a:rPr>
              <a:t>Encourage adoption of secure technologies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kern="0" dirty="0">
                <a:solidFill>
                  <a:srgbClr val="000000"/>
                </a:solidFill>
                <a:ea typeface="Arial" charset="0"/>
                <a:cs typeface="Arial" charset="0"/>
              </a:rPr>
              <a:t>Through outreach and engagement with industry, demonstrate how the example implementation can help solve the cybersecurity challenge</a:t>
            </a:r>
          </a:p>
        </p:txBody>
      </p:sp>
      <p:sp>
        <p:nvSpPr>
          <p:cNvPr id="104" name="Freeform 47"/>
          <p:cNvSpPr>
            <a:spLocks noChangeAspect="1" noEditPoints="1"/>
          </p:cNvSpPr>
          <p:nvPr/>
        </p:nvSpPr>
        <p:spPr bwMode="auto">
          <a:xfrm>
            <a:off x="574865" y="2891230"/>
            <a:ext cx="514350" cy="836339"/>
          </a:xfrm>
          <a:custGeom>
            <a:avLst/>
            <a:gdLst>
              <a:gd name="T0" fmla="*/ 1 w 52"/>
              <a:gd name="T1" fmla="*/ 0 h 63"/>
              <a:gd name="T2" fmla="*/ 33 w 52"/>
              <a:gd name="T3" fmla="*/ 0 h 63"/>
              <a:gd name="T4" fmla="*/ 34 w 52"/>
              <a:gd name="T5" fmla="*/ 1 h 63"/>
              <a:gd name="T6" fmla="*/ 34 w 52"/>
              <a:gd name="T7" fmla="*/ 18 h 63"/>
              <a:gd name="T8" fmla="*/ 35 w 52"/>
              <a:gd name="T9" fmla="*/ 18 h 63"/>
              <a:gd name="T10" fmla="*/ 52 w 52"/>
              <a:gd name="T11" fmla="*/ 18 h 63"/>
              <a:gd name="T12" fmla="*/ 52 w 52"/>
              <a:gd name="T13" fmla="*/ 19 h 63"/>
              <a:gd name="T14" fmla="*/ 52 w 52"/>
              <a:gd name="T15" fmla="*/ 62 h 63"/>
              <a:gd name="T16" fmla="*/ 52 w 52"/>
              <a:gd name="T17" fmla="*/ 63 h 63"/>
              <a:gd name="T18" fmla="*/ 52 w 52"/>
              <a:gd name="T19" fmla="*/ 63 h 63"/>
              <a:gd name="T20" fmla="*/ 1 w 52"/>
              <a:gd name="T21" fmla="*/ 63 h 63"/>
              <a:gd name="T22" fmla="*/ 0 w 52"/>
              <a:gd name="T23" fmla="*/ 62 h 63"/>
              <a:gd name="T24" fmla="*/ 0 w 52"/>
              <a:gd name="T25" fmla="*/ 1 h 63"/>
              <a:gd name="T26" fmla="*/ 1 w 52"/>
              <a:gd name="T27" fmla="*/ 0 h 63"/>
              <a:gd name="T28" fmla="*/ 1 w 52"/>
              <a:gd name="T29" fmla="*/ 0 h 63"/>
              <a:gd name="T30" fmla="*/ 38 w 52"/>
              <a:gd name="T31" fmla="*/ 1 h 63"/>
              <a:gd name="T32" fmla="*/ 37 w 52"/>
              <a:gd name="T33" fmla="*/ 1 h 63"/>
              <a:gd name="T34" fmla="*/ 37 w 52"/>
              <a:gd name="T35" fmla="*/ 2 h 63"/>
              <a:gd name="T36" fmla="*/ 37 w 52"/>
              <a:gd name="T37" fmla="*/ 15 h 63"/>
              <a:gd name="T38" fmla="*/ 37 w 52"/>
              <a:gd name="T39" fmla="*/ 16 h 63"/>
              <a:gd name="T40" fmla="*/ 51 w 52"/>
              <a:gd name="T41" fmla="*/ 16 h 63"/>
              <a:gd name="T42" fmla="*/ 51 w 52"/>
              <a:gd name="T43" fmla="*/ 15 h 63"/>
              <a:gd name="T44" fmla="*/ 51 w 52"/>
              <a:gd name="T45" fmla="*/ 15 h 63"/>
              <a:gd name="T46" fmla="*/ 38 w 52"/>
              <a:gd name="T47" fmla="*/ 1 h 63"/>
              <a:gd name="T48" fmla="*/ 38 w 52"/>
              <a:gd name="T49" fmla="*/ 1 h 63"/>
              <a:gd name="T50" fmla="*/ 26 w 52"/>
              <a:gd name="T51" fmla="*/ 24 h 63"/>
              <a:gd name="T52" fmla="*/ 9 w 52"/>
              <a:gd name="T53" fmla="*/ 40 h 63"/>
              <a:gd name="T54" fmla="*/ 9 w 52"/>
              <a:gd name="T55" fmla="*/ 41 h 63"/>
              <a:gd name="T56" fmla="*/ 10 w 52"/>
              <a:gd name="T57" fmla="*/ 41 h 63"/>
              <a:gd name="T58" fmla="*/ 18 w 52"/>
              <a:gd name="T59" fmla="*/ 41 h 63"/>
              <a:gd name="T60" fmla="*/ 18 w 52"/>
              <a:gd name="T61" fmla="*/ 42 h 63"/>
              <a:gd name="T62" fmla="*/ 18 w 52"/>
              <a:gd name="T63" fmla="*/ 42 h 63"/>
              <a:gd name="T64" fmla="*/ 18 w 52"/>
              <a:gd name="T65" fmla="*/ 53 h 63"/>
              <a:gd name="T66" fmla="*/ 20 w 52"/>
              <a:gd name="T67" fmla="*/ 54 h 63"/>
              <a:gd name="T68" fmla="*/ 33 w 52"/>
              <a:gd name="T69" fmla="*/ 54 h 63"/>
              <a:gd name="T70" fmla="*/ 35 w 52"/>
              <a:gd name="T71" fmla="*/ 53 h 63"/>
              <a:gd name="T72" fmla="*/ 35 w 52"/>
              <a:gd name="T73" fmla="*/ 42 h 63"/>
              <a:gd name="T74" fmla="*/ 35 w 52"/>
              <a:gd name="T75" fmla="*/ 41 h 63"/>
              <a:gd name="T76" fmla="*/ 43 w 52"/>
              <a:gd name="T77" fmla="*/ 41 h 63"/>
              <a:gd name="T78" fmla="*/ 43 w 52"/>
              <a:gd name="T79" fmla="*/ 41 h 63"/>
              <a:gd name="T80" fmla="*/ 43 w 52"/>
              <a:gd name="T81" fmla="*/ 40 h 63"/>
              <a:gd name="T82" fmla="*/ 27 w 52"/>
              <a:gd name="T83" fmla="*/ 24 h 63"/>
              <a:gd name="T84" fmla="*/ 26 w 52"/>
              <a:gd name="T85" fmla="*/ 2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2" h="63">
                <a:moveTo>
                  <a:pt x="1" y="0"/>
                </a:move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1"/>
                  <a:pt x="34" y="1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5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2" y="18"/>
                  <a:pt x="52" y="19"/>
                  <a:pt x="52" y="19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0" y="63"/>
                  <a:pt x="0" y="6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38" y="1"/>
                </a:moveTo>
                <a:cubicBezTo>
                  <a:pt x="38" y="1"/>
                  <a:pt x="37" y="1"/>
                  <a:pt x="37" y="1"/>
                </a:cubicBezTo>
                <a:cubicBezTo>
                  <a:pt x="37" y="1"/>
                  <a:pt x="37" y="2"/>
                  <a:pt x="37" y="2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6"/>
                  <a:pt x="37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51" y="16"/>
                  <a:pt x="51" y="16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8" y="1"/>
                  <a:pt x="38" y="1"/>
                </a:cubicBezTo>
                <a:close/>
                <a:moveTo>
                  <a:pt x="26" y="24"/>
                </a:move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1"/>
                </a:cubicBezTo>
                <a:cubicBezTo>
                  <a:pt x="9" y="41"/>
                  <a:pt x="10" y="41"/>
                  <a:pt x="10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8" y="41"/>
                  <a:pt x="18" y="41"/>
                  <a:pt x="18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53"/>
                  <a:pt x="18" y="53"/>
                  <a:pt x="18" y="53"/>
                </a:cubicBezTo>
                <a:cubicBezTo>
                  <a:pt x="18" y="53"/>
                  <a:pt x="19" y="54"/>
                  <a:pt x="20" y="54"/>
                </a:cubicBezTo>
                <a:cubicBezTo>
                  <a:pt x="33" y="54"/>
                  <a:pt x="33" y="54"/>
                  <a:pt x="33" y="54"/>
                </a:cubicBezTo>
                <a:cubicBezTo>
                  <a:pt x="34" y="54"/>
                  <a:pt x="35" y="53"/>
                  <a:pt x="35" y="53"/>
                </a:cubicBezTo>
                <a:cubicBezTo>
                  <a:pt x="35" y="42"/>
                  <a:pt x="35" y="42"/>
                  <a:pt x="35" y="42"/>
                </a:cubicBezTo>
                <a:cubicBezTo>
                  <a:pt x="35" y="42"/>
                  <a:pt x="35" y="41"/>
                  <a:pt x="35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4" y="40"/>
                  <a:pt x="44" y="40"/>
                  <a:pt x="43" y="40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3"/>
                  <a:pt x="26" y="23"/>
                  <a:pt x="26" y="2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ysClr val="windowText" lastClr="000000"/>
              </a:solidFill>
              <a:latin typeface="Arial" panose="020B0604020202020204"/>
            </a:endParaRPr>
          </a:p>
        </p:txBody>
      </p:sp>
      <p:grpSp>
        <p:nvGrpSpPr>
          <p:cNvPr id="180" name="Group 179"/>
          <p:cNvGrpSpPr>
            <a:grpSpLocks noChangeAspect="1"/>
          </p:cNvGrpSpPr>
          <p:nvPr/>
        </p:nvGrpSpPr>
        <p:grpSpPr>
          <a:xfrm>
            <a:off x="562364" y="4912700"/>
            <a:ext cx="514350" cy="864394"/>
            <a:chOff x="6365876" y="4229100"/>
            <a:chExt cx="304800" cy="384175"/>
          </a:xfrm>
          <a:solidFill>
            <a:schemeClr val="tx1"/>
          </a:solidFill>
        </p:grpSpPr>
        <p:sp>
          <p:nvSpPr>
            <p:cNvPr id="167" name="Freeform 110"/>
            <p:cNvSpPr>
              <a:spLocks/>
            </p:cNvSpPr>
            <p:nvPr/>
          </p:nvSpPr>
          <p:spPr bwMode="auto">
            <a:xfrm>
              <a:off x="6365876" y="4229100"/>
              <a:ext cx="304800" cy="384175"/>
            </a:xfrm>
            <a:custGeom>
              <a:avLst/>
              <a:gdLst>
                <a:gd name="T0" fmla="*/ 7 w 81"/>
                <a:gd name="T1" fmla="*/ 79 h 102"/>
                <a:gd name="T2" fmla="*/ 7 w 81"/>
                <a:gd name="T3" fmla="*/ 75 h 102"/>
                <a:gd name="T4" fmla="*/ 7 w 81"/>
                <a:gd name="T5" fmla="*/ 69 h 102"/>
                <a:gd name="T6" fmla="*/ 0 w 81"/>
                <a:gd name="T7" fmla="*/ 65 h 102"/>
                <a:gd name="T8" fmla="*/ 0 w 81"/>
                <a:gd name="T9" fmla="*/ 62 h 102"/>
                <a:gd name="T10" fmla="*/ 0 w 81"/>
                <a:gd name="T11" fmla="*/ 62 h 102"/>
                <a:gd name="T12" fmla="*/ 3 w 81"/>
                <a:gd name="T13" fmla="*/ 56 h 102"/>
                <a:gd name="T14" fmla="*/ 3 w 81"/>
                <a:gd name="T15" fmla="*/ 56 h 102"/>
                <a:gd name="T16" fmla="*/ 9 w 81"/>
                <a:gd name="T17" fmla="*/ 40 h 102"/>
                <a:gd name="T18" fmla="*/ 9 w 81"/>
                <a:gd name="T19" fmla="*/ 40 h 102"/>
                <a:gd name="T20" fmla="*/ 45 w 81"/>
                <a:gd name="T21" fmla="*/ 6 h 102"/>
                <a:gd name="T22" fmla="*/ 81 w 81"/>
                <a:gd name="T23" fmla="*/ 39 h 102"/>
                <a:gd name="T24" fmla="*/ 69 w 81"/>
                <a:gd name="T25" fmla="*/ 80 h 102"/>
                <a:gd name="T26" fmla="*/ 77 w 81"/>
                <a:gd name="T27" fmla="*/ 98 h 102"/>
                <a:gd name="T28" fmla="*/ 73 w 81"/>
                <a:gd name="T29" fmla="*/ 100 h 102"/>
                <a:gd name="T30" fmla="*/ 65 w 81"/>
                <a:gd name="T31" fmla="*/ 74 h 102"/>
                <a:gd name="T32" fmla="*/ 76 w 81"/>
                <a:gd name="T33" fmla="*/ 39 h 102"/>
                <a:gd name="T34" fmla="*/ 21 w 81"/>
                <a:gd name="T35" fmla="*/ 22 h 102"/>
                <a:gd name="T36" fmla="*/ 13 w 81"/>
                <a:gd name="T37" fmla="*/ 40 h 102"/>
                <a:gd name="T38" fmla="*/ 13 w 81"/>
                <a:gd name="T39" fmla="*/ 40 h 102"/>
                <a:gd name="T40" fmla="*/ 13 w 81"/>
                <a:gd name="T41" fmla="*/ 43 h 102"/>
                <a:gd name="T42" fmla="*/ 7 w 81"/>
                <a:gd name="T43" fmla="*/ 58 h 102"/>
                <a:gd name="T44" fmla="*/ 7 w 81"/>
                <a:gd name="T45" fmla="*/ 58 h 102"/>
                <a:gd name="T46" fmla="*/ 4 w 81"/>
                <a:gd name="T47" fmla="*/ 63 h 102"/>
                <a:gd name="T48" fmla="*/ 4 w 81"/>
                <a:gd name="T49" fmla="*/ 63 h 102"/>
                <a:gd name="T50" fmla="*/ 10 w 81"/>
                <a:gd name="T51" fmla="*/ 65 h 102"/>
                <a:gd name="T52" fmla="*/ 11 w 81"/>
                <a:gd name="T53" fmla="*/ 70 h 102"/>
                <a:gd name="T54" fmla="*/ 11 w 81"/>
                <a:gd name="T55" fmla="*/ 72 h 102"/>
                <a:gd name="T56" fmla="*/ 16 w 81"/>
                <a:gd name="T57" fmla="*/ 75 h 102"/>
                <a:gd name="T58" fmla="*/ 10 w 81"/>
                <a:gd name="T59" fmla="*/ 76 h 102"/>
                <a:gd name="T60" fmla="*/ 15 w 81"/>
                <a:gd name="T61" fmla="*/ 88 h 102"/>
                <a:gd name="T62" fmla="*/ 27 w 81"/>
                <a:gd name="T63" fmla="*/ 91 h 102"/>
                <a:gd name="T64" fmla="*/ 37 w 81"/>
                <a:gd name="T65" fmla="*/ 98 h 102"/>
                <a:gd name="T66" fmla="*/ 34 w 81"/>
                <a:gd name="T67" fmla="*/ 100 h 102"/>
                <a:gd name="T68" fmla="*/ 19 w 81"/>
                <a:gd name="T69" fmla="*/ 94 h 102"/>
                <a:gd name="T70" fmla="*/ 8 w 81"/>
                <a:gd name="T71" fmla="*/ 88 h 102"/>
                <a:gd name="T72" fmla="*/ 7 w 81"/>
                <a:gd name="T73" fmla="*/ 79 h 102"/>
                <a:gd name="T74" fmla="*/ 7 w 81"/>
                <a:gd name="T75" fmla="*/ 7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2">
                  <a:moveTo>
                    <a:pt x="7" y="79"/>
                  </a:moveTo>
                  <a:cubicBezTo>
                    <a:pt x="5" y="78"/>
                    <a:pt x="6" y="76"/>
                    <a:pt x="7" y="75"/>
                  </a:cubicBezTo>
                  <a:cubicBezTo>
                    <a:pt x="4" y="74"/>
                    <a:pt x="7" y="72"/>
                    <a:pt x="7" y="69"/>
                  </a:cubicBezTo>
                  <a:cubicBezTo>
                    <a:pt x="4" y="68"/>
                    <a:pt x="1" y="68"/>
                    <a:pt x="0" y="65"/>
                  </a:cubicBezTo>
                  <a:cubicBezTo>
                    <a:pt x="0" y="64"/>
                    <a:pt x="0" y="63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11" y="41"/>
                    <a:pt x="9" y="47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22"/>
                    <a:pt x="27" y="6"/>
                    <a:pt x="45" y="6"/>
                  </a:cubicBezTo>
                  <a:cubicBezTo>
                    <a:pt x="64" y="6"/>
                    <a:pt x="81" y="19"/>
                    <a:pt x="81" y="39"/>
                  </a:cubicBezTo>
                  <a:cubicBezTo>
                    <a:pt x="81" y="59"/>
                    <a:pt x="67" y="68"/>
                    <a:pt x="69" y="80"/>
                  </a:cubicBezTo>
                  <a:cubicBezTo>
                    <a:pt x="70" y="86"/>
                    <a:pt x="74" y="92"/>
                    <a:pt x="77" y="98"/>
                  </a:cubicBezTo>
                  <a:cubicBezTo>
                    <a:pt x="78" y="100"/>
                    <a:pt x="75" y="102"/>
                    <a:pt x="73" y="100"/>
                  </a:cubicBezTo>
                  <a:cubicBezTo>
                    <a:pt x="70" y="93"/>
                    <a:pt x="63" y="83"/>
                    <a:pt x="65" y="74"/>
                  </a:cubicBezTo>
                  <a:cubicBezTo>
                    <a:pt x="68" y="61"/>
                    <a:pt x="76" y="55"/>
                    <a:pt x="76" y="39"/>
                  </a:cubicBezTo>
                  <a:cubicBezTo>
                    <a:pt x="76" y="12"/>
                    <a:pt x="41" y="0"/>
                    <a:pt x="21" y="22"/>
                  </a:cubicBezTo>
                  <a:cubicBezTo>
                    <a:pt x="16" y="27"/>
                    <a:pt x="13" y="33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1"/>
                    <a:pt x="13" y="42"/>
                    <a:pt x="13" y="43"/>
                  </a:cubicBezTo>
                  <a:cubicBezTo>
                    <a:pt x="14" y="46"/>
                    <a:pt x="10" y="52"/>
                    <a:pt x="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4"/>
                    <a:pt x="9" y="65"/>
                    <a:pt x="10" y="65"/>
                  </a:cubicBezTo>
                  <a:cubicBezTo>
                    <a:pt x="13" y="66"/>
                    <a:pt x="12" y="69"/>
                    <a:pt x="11" y="70"/>
                  </a:cubicBezTo>
                  <a:cubicBezTo>
                    <a:pt x="11" y="70"/>
                    <a:pt x="11" y="71"/>
                    <a:pt x="11" y="72"/>
                  </a:cubicBezTo>
                  <a:cubicBezTo>
                    <a:pt x="13" y="72"/>
                    <a:pt x="16" y="72"/>
                    <a:pt x="16" y="75"/>
                  </a:cubicBezTo>
                  <a:cubicBezTo>
                    <a:pt x="16" y="77"/>
                    <a:pt x="12" y="77"/>
                    <a:pt x="10" y="76"/>
                  </a:cubicBezTo>
                  <a:cubicBezTo>
                    <a:pt x="17" y="80"/>
                    <a:pt x="8" y="85"/>
                    <a:pt x="15" y="88"/>
                  </a:cubicBezTo>
                  <a:cubicBezTo>
                    <a:pt x="18" y="90"/>
                    <a:pt x="25" y="91"/>
                    <a:pt x="27" y="91"/>
                  </a:cubicBezTo>
                  <a:cubicBezTo>
                    <a:pt x="33" y="92"/>
                    <a:pt x="35" y="92"/>
                    <a:pt x="37" y="98"/>
                  </a:cubicBezTo>
                  <a:cubicBezTo>
                    <a:pt x="39" y="100"/>
                    <a:pt x="35" y="102"/>
                    <a:pt x="34" y="100"/>
                  </a:cubicBezTo>
                  <a:cubicBezTo>
                    <a:pt x="31" y="95"/>
                    <a:pt x="28" y="96"/>
                    <a:pt x="19" y="94"/>
                  </a:cubicBezTo>
                  <a:cubicBezTo>
                    <a:pt x="15" y="93"/>
                    <a:pt x="10" y="92"/>
                    <a:pt x="8" y="88"/>
                  </a:cubicBezTo>
                  <a:cubicBezTo>
                    <a:pt x="6" y="82"/>
                    <a:pt x="10" y="81"/>
                    <a:pt x="7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  <p:sp>
          <p:nvSpPr>
            <p:cNvPr id="168" name="Freeform 111"/>
            <p:cNvSpPr>
              <a:spLocks noEditPoints="1"/>
            </p:cNvSpPr>
            <p:nvPr/>
          </p:nvSpPr>
          <p:spPr bwMode="auto">
            <a:xfrm>
              <a:off x="6462713" y="4316413"/>
              <a:ext cx="142875" cy="146050"/>
            </a:xfrm>
            <a:custGeom>
              <a:avLst/>
              <a:gdLst>
                <a:gd name="T0" fmla="*/ 32 w 38"/>
                <a:gd name="T1" fmla="*/ 5 h 39"/>
                <a:gd name="T2" fmla="*/ 19 w 38"/>
                <a:gd name="T3" fmla="*/ 0 h 39"/>
                <a:gd name="T4" fmla="*/ 5 w 38"/>
                <a:gd name="T5" fmla="*/ 5 h 39"/>
                <a:gd name="T6" fmla="*/ 0 w 38"/>
                <a:gd name="T7" fmla="*/ 20 h 39"/>
                <a:gd name="T8" fmla="*/ 5 w 38"/>
                <a:gd name="T9" fmla="*/ 34 h 39"/>
                <a:gd name="T10" fmla="*/ 19 w 38"/>
                <a:gd name="T11" fmla="*/ 39 h 39"/>
                <a:gd name="T12" fmla="*/ 32 w 38"/>
                <a:gd name="T13" fmla="*/ 34 h 39"/>
                <a:gd name="T14" fmla="*/ 38 w 38"/>
                <a:gd name="T15" fmla="*/ 20 h 39"/>
                <a:gd name="T16" fmla="*/ 32 w 38"/>
                <a:gd name="T17" fmla="*/ 5 h 39"/>
                <a:gd name="T18" fmla="*/ 31 w 38"/>
                <a:gd name="T19" fmla="*/ 13 h 39"/>
                <a:gd name="T20" fmla="*/ 24 w 38"/>
                <a:gd name="T21" fmla="*/ 21 h 39"/>
                <a:gd name="T22" fmla="*/ 18 w 38"/>
                <a:gd name="T23" fmla="*/ 29 h 39"/>
                <a:gd name="T24" fmla="*/ 18 w 38"/>
                <a:gd name="T25" fmla="*/ 30 h 39"/>
                <a:gd name="T26" fmla="*/ 14 w 38"/>
                <a:gd name="T27" fmla="*/ 29 h 39"/>
                <a:gd name="T28" fmla="*/ 6 w 38"/>
                <a:gd name="T29" fmla="*/ 18 h 39"/>
                <a:gd name="T30" fmla="*/ 7 w 38"/>
                <a:gd name="T31" fmla="*/ 14 h 39"/>
                <a:gd name="T32" fmla="*/ 10 w 38"/>
                <a:gd name="T33" fmla="*/ 15 h 39"/>
                <a:gd name="T34" fmla="*/ 16 w 38"/>
                <a:gd name="T35" fmla="*/ 23 h 39"/>
                <a:gd name="T36" fmla="*/ 20 w 38"/>
                <a:gd name="T37" fmla="*/ 17 h 39"/>
                <a:gd name="T38" fmla="*/ 27 w 38"/>
                <a:gd name="T39" fmla="*/ 9 h 39"/>
                <a:gd name="T40" fmla="*/ 31 w 38"/>
                <a:gd name="T41" fmla="*/ 10 h 39"/>
                <a:gd name="T42" fmla="*/ 31 w 38"/>
                <a:gd name="T43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39">
                  <a:moveTo>
                    <a:pt x="32" y="5"/>
                  </a:moveTo>
                  <a:cubicBezTo>
                    <a:pt x="29" y="2"/>
                    <a:pt x="24" y="0"/>
                    <a:pt x="19" y="0"/>
                  </a:cubicBezTo>
                  <a:cubicBezTo>
                    <a:pt x="13" y="0"/>
                    <a:pt x="9" y="2"/>
                    <a:pt x="5" y="5"/>
                  </a:cubicBezTo>
                  <a:cubicBezTo>
                    <a:pt x="2" y="9"/>
                    <a:pt x="0" y="14"/>
                    <a:pt x="0" y="20"/>
                  </a:cubicBezTo>
                  <a:cubicBezTo>
                    <a:pt x="0" y="25"/>
                    <a:pt x="2" y="30"/>
                    <a:pt x="5" y="34"/>
                  </a:cubicBezTo>
                  <a:cubicBezTo>
                    <a:pt x="9" y="37"/>
                    <a:pt x="13" y="39"/>
                    <a:pt x="19" y="39"/>
                  </a:cubicBezTo>
                  <a:cubicBezTo>
                    <a:pt x="24" y="39"/>
                    <a:pt x="29" y="37"/>
                    <a:pt x="32" y="34"/>
                  </a:cubicBezTo>
                  <a:cubicBezTo>
                    <a:pt x="36" y="30"/>
                    <a:pt x="38" y="25"/>
                    <a:pt x="38" y="20"/>
                  </a:cubicBezTo>
                  <a:cubicBezTo>
                    <a:pt x="38" y="14"/>
                    <a:pt x="36" y="9"/>
                    <a:pt x="32" y="5"/>
                  </a:cubicBezTo>
                  <a:close/>
                  <a:moveTo>
                    <a:pt x="31" y="13"/>
                  </a:moveTo>
                  <a:cubicBezTo>
                    <a:pt x="28" y="15"/>
                    <a:pt x="26" y="18"/>
                    <a:pt x="24" y="21"/>
                  </a:cubicBezTo>
                  <a:cubicBezTo>
                    <a:pt x="22" y="23"/>
                    <a:pt x="20" y="26"/>
                    <a:pt x="18" y="29"/>
                  </a:cubicBezTo>
                  <a:cubicBezTo>
                    <a:pt x="18" y="29"/>
                    <a:pt x="18" y="30"/>
                    <a:pt x="18" y="30"/>
                  </a:cubicBezTo>
                  <a:cubicBezTo>
                    <a:pt x="17" y="31"/>
                    <a:pt x="15" y="30"/>
                    <a:pt x="14" y="2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7"/>
                    <a:pt x="6" y="15"/>
                    <a:pt x="7" y="14"/>
                  </a:cubicBezTo>
                  <a:cubicBezTo>
                    <a:pt x="8" y="14"/>
                    <a:pt x="9" y="14"/>
                    <a:pt x="10" y="15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1"/>
                    <a:pt x="19" y="19"/>
                    <a:pt x="20" y="17"/>
                  </a:cubicBezTo>
                  <a:cubicBezTo>
                    <a:pt x="22" y="15"/>
                    <a:pt x="25" y="12"/>
                    <a:pt x="27" y="9"/>
                  </a:cubicBezTo>
                  <a:cubicBezTo>
                    <a:pt x="28" y="8"/>
                    <a:pt x="30" y="9"/>
                    <a:pt x="31" y="10"/>
                  </a:cubicBezTo>
                  <a:cubicBezTo>
                    <a:pt x="32" y="11"/>
                    <a:pt x="32" y="12"/>
                    <a:pt x="3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/>
              </a:endParaRPr>
            </a:p>
          </p:txBody>
        </p:sp>
      </p:grpSp>
      <p:sp>
        <p:nvSpPr>
          <p:cNvPr id="183" name="AutoShape 117"/>
          <p:cNvSpPr>
            <a:spLocks noChangeAspect="1" noChangeArrowheads="1" noTextEdit="1"/>
          </p:cNvSpPr>
          <p:nvPr/>
        </p:nvSpPr>
        <p:spPr bwMode="auto">
          <a:xfrm>
            <a:off x="6278362" y="3893885"/>
            <a:ext cx="2524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ysClr val="windowText" lastClr="000000"/>
              </a:solidFill>
              <a:latin typeface="Arial" panose="020B0604020202020204"/>
            </a:endParaRPr>
          </a:p>
        </p:txBody>
      </p:sp>
      <p:sp>
        <p:nvSpPr>
          <p:cNvPr id="184" name="Freeform 119"/>
          <p:cNvSpPr>
            <a:spLocks noChangeAspect="1" noEditPoints="1"/>
          </p:cNvSpPr>
          <p:nvPr/>
        </p:nvSpPr>
        <p:spPr bwMode="auto">
          <a:xfrm>
            <a:off x="572231" y="4127315"/>
            <a:ext cx="514350" cy="576531"/>
          </a:xfrm>
          <a:custGeom>
            <a:avLst/>
            <a:gdLst>
              <a:gd name="T0" fmla="*/ 125 w 213"/>
              <a:gd name="T1" fmla="*/ 77 h 180"/>
              <a:gd name="T2" fmla="*/ 61 w 213"/>
              <a:gd name="T3" fmla="*/ 77 h 180"/>
              <a:gd name="T4" fmla="*/ 61 w 213"/>
              <a:gd name="T5" fmla="*/ 104 h 180"/>
              <a:gd name="T6" fmla="*/ 0 w 213"/>
              <a:gd name="T7" fmla="*/ 52 h 180"/>
              <a:gd name="T8" fmla="*/ 61 w 213"/>
              <a:gd name="T9" fmla="*/ 0 h 180"/>
              <a:gd name="T10" fmla="*/ 61 w 213"/>
              <a:gd name="T11" fmla="*/ 25 h 180"/>
              <a:gd name="T12" fmla="*/ 125 w 213"/>
              <a:gd name="T13" fmla="*/ 25 h 180"/>
              <a:gd name="T14" fmla="*/ 125 w 213"/>
              <a:gd name="T15" fmla="*/ 77 h 180"/>
              <a:gd name="T16" fmla="*/ 125 w 213"/>
              <a:gd name="T17" fmla="*/ 77 h 180"/>
              <a:gd name="T18" fmla="*/ 88 w 213"/>
              <a:gd name="T19" fmla="*/ 155 h 180"/>
              <a:gd name="T20" fmla="*/ 152 w 213"/>
              <a:gd name="T21" fmla="*/ 155 h 180"/>
              <a:gd name="T22" fmla="*/ 152 w 213"/>
              <a:gd name="T23" fmla="*/ 180 h 180"/>
              <a:gd name="T24" fmla="*/ 213 w 213"/>
              <a:gd name="T25" fmla="*/ 128 h 180"/>
              <a:gd name="T26" fmla="*/ 152 w 213"/>
              <a:gd name="T27" fmla="*/ 77 h 180"/>
              <a:gd name="T28" fmla="*/ 152 w 213"/>
              <a:gd name="T29" fmla="*/ 104 h 180"/>
              <a:gd name="T30" fmla="*/ 88 w 213"/>
              <a:gd name="T31" fmla="*/ 104 h 180"/>
              <a:gd name="T32" fmla="*/ 88 w 213"/>
              <a:gd name="T33" fmla="*/ 155 h 180"/>
              <a:gd name="T34" fmla="*/ 88 w 213"/>
              <a:gd name="T35" fmla="*/ 155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3" h="180">
                <a:moveTo>
                  <a:pt x="125" y="77"/>
                </a:moveTo>
                <a:lnTo>
                  <a:pt x="61" y="77"/>
                </a:lnTo>
                <a:lnTo>
                  <a:pt x="61" y="104"/>
                </a:lnTo>
                <a:lnTo>
                  <a:pt x="0" y="52"/>
                </a:lnTo>
                <a:lnTo>
                  <a:pt x="61" y="0"/>
                </a:lnTo>
                <a:lnTo>
                  <a:pt x="61" y="25"/>
                </a:lnTo>
                <a:lnTo>
                  <a:pt x="125" y="25"/>
                </a:lnTo>
                <a:lnTo>
                  <a:pt x="125" y="77"/>
                </a:lnTo>
                <a:lnTo>
                  <a:pt x="125" y="77"/>
                </a:lnTo>
                <a:close/>
                <a:moveTo>
                  <a:pt x="88" y="155"/>
                </a:moveTo>
                <a:lnTo>
                  <a:pt x="152" y="155"/>
                </a:lnTo>
                <a:lnTo>
                  <a:pt x="152" y="180"/>
                </a:lnTo>
                <a:lnTo>
                  <a:pt x="213" y="128"/>
                </a:lnTo>
                <a:lnTo>
                  <a:pt x="152" y="77"/>
                </a:lnTo>
                <a:lnTo>
                  <a:pt x="152" y="104"/>
                </a:lnTo>
                <a:lnTo>
                  <a:pt x="88" y="104"/>
                </a:lnTo>
                <a:lnTo>
                  <a:pt x="88" y="155"/>
                </a:lnTo>
                <a:lnTo>
                  <a:pt x="88" y="1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ysClr val="windowText" lastClr="000000"/>
              </a:solidFill>
              <a:latin typeface="Arial" panose="020B0604020202020204"/>
            </a:endParaRPr>
          </a:p>
        </p:txBody>
      </p:sp>
      <p:sp>
        <p:nvSpPr>
          <p:cNvPr id="197" name="Freeform 14"/>
          <p:cNvSpPr>
            <a:spLocks/>
          </p:cNvSpPr>
          <p:nvPr/>
        </p:nvSpPr>
        <p:spPr bwMode="auto">
          <a:xfrm>
            <a:off x="5748945" y="1518024"/>
            <a:ext cx="72629" cy="206375"/>
          </a:xfrm>
          <a:custGeom>
            <a:avLst/>
            <a:gdLst>
              <a:gd name="T0" fmla="*/ 61 w 61"/>
              <a:gd name="T1" fmla="*/ 66 h 130"/>
              <a:gd name="T2" fmla="*/ 30 w 61"/>
              <a:gd name="T3" fmla="*/ 98 h 130"/>
              <a:gd name="T4" fmla="*/ 0 w 61"/>
              <a:gd name="T5" fmla="*/ 130 h 130"/>
              <a:gd name="T6" fmla="*/ 0 w 61"/>
              <a:gd name="T7" fmla="*/ 66 h 130"/>
              <a:gd name="T8" fmla="*/ 0 w 61"/>
              <a:gd name="T9" fmla="*/ 0 h 130"/>
              <a:gd name="T10" fmla="*/ 30 w 61"/>
              <a:gd name="T11" fmla="*/ 34 h 130"/>
              <a:gd name="T12" fmla="*/ 61 w 61"/>
              <a:gd name="T13" fmla="*/ 66 h 130"/>
              <a:gd name="T14" fmla="*/ 61 w 61"/>
              <a:gd name="T15" fmla="*/ 66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" h="130">
                <a:moveTo>
                  <a:pt x="61" y="66"/>
                </a:moveTo>
                <a:lnTo>
                  <a:pt x="30" y="98"/>
                </a:lnTo>
                <a:lnTo>
                  <a:pt x="0" y="130"/>
                </a:lnTo>
                <a:lnTo>
                  <a:pt x="0" y="66"/>
                </a:lnTo>
                <a:lnTo>
                  <a:pt x="0" y="0"/>
                </a:lnTo>
                <a:lnTo>
                  <a:pt x="30" y="34"/>
                </a:lnTo>
                <a:lnTo>
                  <a:pt x="61" y="66"/>
                </a:lnTo>
                <a:lnTo>
                  <a:pt x="61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ysClr val="windowText" lastClr="000000"/>
              </a:solidFill>
              <a:latin typeface="Arial" panose="020B060402020202020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26442" y="1179155"/>
            <a:ext cx="4269858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kern="0" cap="all" dirty="0">
                <a:solidFill>
                  <a:srgbClr val="7927A8"/>
                </a:solidFill>
                <a:ea typeface="Arial" charset="0"/>
                <a:cs typeface="Arial" charset="0"/>
              </a:rPr>
              <a:t>Outcome: </a:t>
            </a:r>
            <a:br>
              <a:rPr lang="en-US" b="1" kern="0" cap="all" dirty="0">
                <a:solidFill>
                  <a:srgbClr val="7927A8"/>
                </a:solidFill>
                <a:ea typeface="Arial" charset="0"/>
                <a:cs typeface="Arial" charset="0"/>
              </a:rPr>
            </a:br>
            <a:r>
              <a:rPr lang="en-US" kern="0" dirty="0">
                <a:solidFill>
                  <a:srgbClr val="7927A8"/>
                </a:solidFill>
                <a:ea typeface="Arial" charset="0"/>
                <a:cs typeface="Arial" charset="0"/>
              </a:rPr>
              <a:t>Advocate adoption of the example implementation using the easy-to-understand practice guide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3144" y="1064977"/>
            <a:ext cx="242030" cy="1306467"/>
          </a:xfrm>
          <a:prstGeom prst="rect">
            <a:avLst/>
          </a:prstGeom>
          <a:solidFill>
            <a:srgbClr val="58595B"/>
          </a:solidFill>
          <a:ln w="76200"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5173" y="1064977"/>
            <a:ext cx="8438196" cy="1306467"/>
          </a:xfrm>
          <a:prstGeom prst="rect">
            <a:avLst/>
          </a:prstGeom>
          <a:noFill/>
          <a:ln w="76200">
            <a:solidFill>
              <a:srgbClr val="7927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Pentagon 26"/>
          <p:cNvSpPr/>
          <p:nvPr/>
        </p:nvSpPr>
        <p:spPr>
          <a:xfrm>
            <a:off x="223143" y="1064977"/>
            <a:ext cx="3827862" cy="1306467"/>
          </a:xfrm>
          <a:prstGeom prst="homePlate">
            <a:avLst/>
          </a:prstGeom>
          <a:solidFill>
            <a:srgbClr val="7927A8"/>
          </a:solidFill>
          <a:ln w="76200">
            <a:solidFill>
              <a:srgbClr val="7927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0952" y="1318736"/>
            <a:ext cx="360144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300"/>
              </a:spcAft>
            </a:pPr>
            <a:r>
              <a:rPr lang="en-US" sz="4800" b="1" kern="0" cap="all" dirty="0">
                <a:solidFill>
                  <a:srgbClr val="FFFFFF"/>
                </a:solidFill>
                <a:ea typeface="Arial" charset="0"/>
                <a:cs typeface="Arial" charset="0"/>
              </a:rPr>
              <a:t>Advocate</a:t>
            </a:r>
          </a:p>
        </p:txBody>
      </p:sp>
    </p:spTree>
    <p:extLst>
      <p:ext uri="{BB962C8B-B14F-4D97-AF65-F5344CB8AC3E}">
        <p14:creationId xmlns:p14="http://schemas.microsoft.com/office/powerpoint/2010/main" val="342080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of Work</a:t>
            </a:r>
          </a:p>
        </p:txBody>
      </p:sp>
    </p:spTree>
    <p:extLst>
      <p:ext uri="{BB962C8B-B14F-4D97-AF65-F5344CB8AC3E}">
        <p14:creationId xmlns:p14="http://schemas.microsoft.com/office/powerpoint/2010/main" val="229629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NCCoE Tenets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28211" y="1356817"/>
            <a:ext cx="3346704" cy="618630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4F8CBD"/>
                </a:solidFill>
                <a:ea typeface="Arial" charset="0"/>
                <a:cs typeface="Arial" charset="0"/>
              </a:rPr>
              <a:t>Standards-based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ysClr val="windowText" lastClr="000000"/>
                </a:solidFill>
                <a:ea typeface="Arial" charset="0"/>
                <a:cs typeface="Arial" charset="0"/>
              </a:rPr>
              <a:t>Apply relevant industry standards to each security implementation; demonstrate example solutions for new standards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ysClr val="windowText" lastClr="000000"/>
              </a:solidFill>
              <a:ea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4F8CBD"/>
                </a:solidFill>
                <a:ea typeface="Arial" charset="0"/>
                <a:cs typeface="Arial" charset="0"/>
              </a:rPr>
              <a:t>Modular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ysClr val="windowText" lastClr="000000"/>
                </a:solidFill>
                <a:ea typeface="Arial" charset="0"/>
                <a:cs typeface="Arial" charset="0"/>
              </a:rPr>
              <a:t>Develop components that can be easily substituted with alternates that offer equivalent input-output specifications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ysClr val="windowText" lastClr="000000"/>
              </a:solidFill>
              <a:ea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4F8CBD"/>
                </a:solidFill>
                <a:ea typeface="Arial" charset="0"/>
                <a:cs typeface="Arial" charset="0"/>
              </a:rPr>
              <a:t>Repeatable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ysClr val="windowText" lastClr="000000"/>
                </a:solidFill>
                <a:ea typeface="Arial" charset="0"/>
                <a:cs typeface="Arial" charset="0"/>
              </a:rPr>
              <a:t>Provide a detailed practice guide including a reference design, list of components, configuration files, relevant code, diagrams, tutorials, and instructions to enable system admins to recreate the example solution and achieve the same results</a:t>
            </a:r>
          </a:p>
        </p:txBody>
      </p:sp>
      <p:pic>
        <p:nvPicPr>
          <p:cNvPr id="16" name="Picture 15" descr="1.em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475" y="5036188"/>
            <a:ext cx="514350" cy="862868"/>
          </a:xfrm>
          <a:prstGeom prst="rect">
            <a:avLst/>
          </a:prstGeom>
        </p:spPr>
      </p:pic>
      <p:pic>
        <p:nvPicPr>
          <p:cNvPr id="17" name="Picture 16" descr="2.em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44" y="1404096"/>
            <a:ext cx="514350" cy="553316"/>
          </a:xfrm>
          <a:prstGeom prst="rect">
            <a:avLst/>
          </a:prstGeom>
        </p:spPr>
      </p:pic>
      <p:pic>
        <p:nvPicPr>
          <p:cNvPr id="18" name="Picture 17" descr="3.em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0000">
            <a:off x="409719" y="3126447"/>
            <a:ext cx="685800" cy="520544"/>
          </a:xfrm>
          <a:prstGeom prst="rect">
            <a:avLst/>
          </a:prstGeom>
        </p:spPr>
      </p:pic>
      <p:pic>
        <p:nvPicPr>
          <p:cNvPr id="19" name="Picture 18" descr="4.em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173" y="3345615"/>
            <a:ext cx="636958" cy="699403"/>
          </a:xfrm>
          <a:prstGeom prst="rect">
            <a:avLst/>
          </a:prstGeom>
        </p:spPr>
      </p:pic>
      <p:pic>
        <p:nvPicPr>
          <p:cNvPr id="20" name="Picture 19" descr="5.em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44" y="4506656"/>
            <a:ext cx="514350" cy="600783"/>
          </a:xfrm>
          <a:prstGeom prst="rect">
            <a:avLst/>
          </a:prstGeom>
        </p:spPr>
      </p:pic>
      <p:pic>
        <p:nvPicPr>
          <p:cNvPr id="22" name="Picture 21" descr="2.emf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475" y="1445401"/>
            <a:ext cx="514350" cy="6555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62602" y="1300962"/>
            <a:ext cx="334327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4F8CBD"/>
                </a:solidFill>
                <a:ea typeface="Arial" charset="0"/>
                <a:cs typeface="Arial" charset="0"/>
              </a:rPr>
              <a:t>Commercially available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ysClr val="windowText" lastClr="000000"/>
                </a:solidFill>
                <a:ea typeface="Arial" charset="0"/>
                <a:cs typeface="Arial" charset="0"/>
              </a:rPr>
              <a:t>Work with the technology community to identify commercially available products that can be brought together in example solutions to address challenges identified by industry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ysClr val="windowText" lastClr="000000"/>
              </a:solidFill>
              <a:ea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4F8CBD"/>
                </a:solidFill>
                <a:ea typeface="Arial" charset="0"/>
                <a:cs typeface="Arial" charset="0"/>
              </a:rPr>
              <a:t>Usable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ysClr val="windowText" lastClr="000000"/>
                </a:solidFill>
                <a:ea typeface="Arial" charset="0"/>
                <a:cs typeface="Arial" charset="0"/>
              </a:rPr>
              <a:t>Design blueprints that end users can easily and cost-effectively adopt and integrate into their businesses without disrupting day-to-day operations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ysClr val="windowText" lastClr="000000"/>
              </a:solidFill>
              <a:ea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4F8CBD"/>
                </a:solidFill>
                <a:ea typeface="Arial" charset="0"/>
                <a:cs typeface="Arial" charset="0"/>
              </a:rPr>
              <a:t>Open and transparent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</a:pPr>
            <a:r>
              <a:rPr lang="en-US" kern="0" dirty="0">
                <a:solidFill>
                  <a:sysClr val="windowText" lastClr="000000"/>
                </a:solidFill>
                <a:ea typeface="Arial" charset="0"/>
                <a:cs typeface="Arial" charset="0"/>
              </a:rPr>
              <a:t>Use open and transparent processes to complete work; seek and incorporate public comments on NCCoE publications</a:t>
            </a:r>
          </a:p>
        </p:txBody>
      </p:sp>
    </p:spTree>
    <p:extLst>
      <p:ext uri="{BB962C8B-B14F-4D97-AF65-F5344CB8AC3E}">
        <p14:creationId xmlns:p14="http://schemas.microsoft.com/office/powerpoint/2010/main" val="12839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Portfolio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9100" y="906886"/>
            <a:ext cx="8496300" cy="5683107"/>
          </a:xfrm>
          <a:prstGeom prst="rect">
            <a:avLst/>
          </a:prstGeom>
        </p:spPr>
        <p:txBody>
          <a:bodyPr vert="horz" wrap="square" lIns="91440" tIns="45720" rIns="91440" bIns="45720" numCol="3" spcCol="2286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1" kern="1200">
                <a:solidFill>
                  <a:srgbClr val="4F8CBD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.AppleSystemUIFont" charset="-120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.AppleSystemUIFont" charset="-120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413" indent="-125413" fontAlgn="auto">
              <a:spcAft>
                <a:spcPts val="0"/>
              </a:spcAft>
              <a:buFont typeface="Arial" charset="0"/>
              <a:buChar char="•"/>
            </a:pPr>
            <a:r>
              <a:rPr lang="en-US" sz="1600" b="0" dirty="0">
                <a:solidFill>
                  <a:srgbClr val="000000"/>
                </a:solidFill>
              </a:rPr>
              <a:t>Attribute Based Access Control 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E79824"/>
                </a:solidFill>
              </a:rPr>
              <a:t>(SP 1800-3)</a:t>
            </a:r>
          </a:p>
          <a:p>
            <a:pPr marL="125413" indent="-125413" fontAlgn="auto">
              <a:spcAft>
                <a:spcPts val="0"/>
              </a:spcAft>
              <a:buFont typeface="Arial" charset="0"/>
              <a:buChar char="•"/>
            </a:pPr>
            <a:r>
              <a:rPr lang="en-US" sz="1600" b="0" dirty="0"/>
              <a:t>Consumer/Retail: </a:t>
            </a:r>
            <a:r>
              <a:rPr lang="en-US" sz="1600" b="0" dirty="0">
                <a:solidFill>
                  <a:srgbClr val="000000"/>
                </a:solidFill>
              </a:rPr>
              <a:t>Multifactor Authentication for e-Commerce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E79824"/>
                </a:solidFill>
              </a:rPr>
              <a:t>(SP 1800-17)</a:t>
            </a:r>
          </a:p>
          <a:p>
            <a:pPr marL="125413" indent="-125413" fontAlgn="auto">
              <a:spcAft>
                <a:spcPts val="0"/>
              </a:spcAft>
              <a:buFont typeface="Arial" charset="0"/>
              <a:buChar char="•"/>
            </a:pPr>
            <a:r>
              <a:rPr lang="en-US" sz="1600" b="0" dirty="0">
                <a:solidFill>
                  <a:srgbClr val="000000"/>
                </a:solidFill>
              </a:rPr>
              <a:t>Data Integrity: Identifying and Protecting </a:t>
            </a:r>
          </a:p>
          <a:p>
            <a:pPr marL="125413" indent="-125413" fontAlgn="auto">
              <a:spcAft>
                <a:spcPts val="0"/>
              </a:spcAft>
              <a:buFont typeface="Arial" charset="0"/>
              <a:buChar char="•"/>
            </a:pPr>
            <a:r>
              <a:rPr lang="en-US" sz="1600" b="0" dirty="0">
                <a:solidFill>
                  <a:srgbClr val="000000"/>
                </a:solidFill>
              </a:rPr>
              <a:t>Data Integrity: Detecting and Responding </a:t>
            </a:r>
          </a:p>
          <a:p>
            <a:pPr marL="125413" indent="-125413" fontAlgn="auto">
              <a:spcAft>
                <a:spcPts val="0"/>
              </a:spcAft>
              <a:buFont typeface="Arial" charset="0"/>
              <a:buChar char="•"/>
            </a:pPr>
            <a:r>
              <a:rPr lang="en-US" sz="1600" b="0" dirty="0">
                <a:solidFill>
                  <a:srgbClr val="000000"/>
                </a:solidFill>
              </a:rPr>
              <a:t>Data Integrity: Recovering 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E79824"/>
                </a:solidFill>
              </a:rPr>
              <a:t>(SP 1800-11)</a:t>
            </a:r>
          </a:p>
          <a:p>
            <a:pPr marL="125413" indent="-125413" fontAlgn="auto">
              <a:spcAft>
                <a:spcPts val="0"/>
              </a:spcAft>
              <a:buFont typeface="Arial" charset="0"/>
              <a:buChar char="•"/>
            </a:pPr>
            <a:r>
              <a:rPr lang="en-US" sz="1600" b="0" dirty="0">
                <a:solidFill>
                  <a:srgbClr val="000000"/>
                </a:solidFill>
              </a:rPr>
              <a:t>Derived PIV Credentials 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E79824"/>
                </a:solidFill>
              </a:rPr>
              <a:t>(SP 1800-12)</a:t>
            </a:r>
          </a:p>
          <a:p>
            <a:pPr marL="125413" indent="-125413" fontAlgn="auto">
              <a:spcAft>
                <a:spcPts val="0"/>
              </a:spcAft>
              <a:buFont typeface="Arial" charset="0"/>
              <a:buChar char="•"/>
            </a:pPr>
            <a:r>
              <a:rPr lang="en-US" sz="1600" b="0" dirty="0">
                <a:solidFill>
                  <a:srgbClr val="000000"/>
                </a:solidFill>
              </a:rPr>
              <a:t>DNS-Based Email Security 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E79824"/>
                </a:solidFill>
              </a:rPr>
              <a:t>(SP 1800-6)</a:t>
            </a:r>
          </a:p>
          <a:p>
            <a:pPr marL="125413" indent="-125413" fontAlgn="auto">
              <a:spcAft>
                <a:spcPts val="0"/>
              </a:spcAft>
              <a:buFont typeface="Arial" charset="0"/>
              <a:buChar char="•"/>
            </a:pPr>
            <a:r>
              <a:rPr lang="en-US" sz="1600" b="0" dirty="0"/>
              <a:t>Energy: </a:t>
            </a:r>
            <a:r>
              <a:rPr lang="en-US" sz="1600" b="0" dirty="0">
                <a:solidFill>
                  <a:srgbClr val="000000"/>
                </a:solidFill>
              </a:rPr>
              <a:t>Asset Management</a:t>
            </a:r>
          </a:p>
          <a:p>
            <a:pPr marL="125413" indent="-125413" fontAlgn="auto">
              <a:spcAft>
                <a:spcPts val="0"/>
              </a:spcAft>
              <a:buFont typeface="Arial" charset="0"/>
              <a:buChar char="•"/>
            </a:pPr>
            <a:r>
              <a:rPr lang="en-US" sz="1600" b="0" dirty="0"/>
              <a:t>Energy: </a:t>
            </a:r>
            <a:r>
              <a:rPr lang="en-US" sz="1600" b="0" dirty="0">
                <a:solidFill>
                  <a:srgbClr val="000000"/>
                </a:solidFill>
              </a:rPr>
              <a:t>Identity and Access Management </a:t>
            </a:r>
            <a:r>
              <a:rPr lang="en-US" sz="1600" b="0" dirty="0">
                <a:solidFill>
                  <a:srgbClr val="E79824"/>
                </a:solidFill>
              </a:rPr>
              <a:t>(SP 1800-2)</a:t>
            </a:r>
          </a:p>
          <a:p>
            <a:pPr marL="125413" indent="-125413" fontAlgn="auto">
              <a:spcAft>
                <a:spcPts val="0"/>
              </a:spcAft>
              <a:buFont typeface="Arial" charset="0"/>
              <a:buChar char="•"/>
            </a:pPr>
            <a:r>
              <a:rPr lang="en-US" sz="1600" b="0" dirty="0"/>
              <a:t>Energy: </a:t>
            </a:r>
            <a:r>
              <a:rPr lang="en-US" sz="1600" b="0" dirty="0">
                <a:solidFill>
                  <a:srgbClr val="000000"/>
                </a:solidFill>
              </a:rPr>
              <a:t>Situational Awareness 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E79824"/>
                </a:solidFill>
              </a:rPr>
              <a:t>(SP 1800-7)</a:t>
            </a:r>
          </a:p>
          <a:p>
            <a:pPr marL="125413" indent="-125413" fontAlgn="auto">
              <a:spcAft>
                <a:spcPts val="0"/>
              </a:spcAft>
              <a:buFont typeface="Arial" charset="0"/>
              <a:buChar char="•"/>
            </a:pPr>
            <a:r>
              <a:rPr lang="en-US" sz="1600" b="0" dirty="0"/>
              <a:t>Financial Services: </a:t>
            </a:r>
            <a:r>
              <a:rPr lang="en-US" sz="1600" b="0" dirty="0">
                <a:solidFill>
                  <a:srgbClr val="000000"/>
                </a:solidFill>
              </a:rPr>
              <a:t>Access Rights Management </a:t>
            </a:r>
            <a:r>
              <a:rPr lang="en-US" sz="1600" b="0" dirty="0">
                <a:solidFill>
                  <a:srgbClr val="E79824"/>
                </a:solidFill>
              </a:rPr>
              <a:t>(SP 1800-9)</a:t>
            </a:r>
          </a:p>
          <a:p>
            <a:pPr marL="125413" indent="-125413" fontAlgn="auto">
              <a:spcAft>
                <a:spcPts val="0"/>
              </a:spcAft>
              <a:buFont typeface="Arial" charset="0"/>
              <a:buChar char="•"/>
            </a:pPr>
            <a:r>
              <a:rPr lang="en-US" sz="1600" b="0" dirty="0"/>
              <a:t>Financial Services: </a:t>
            </a:r>
            <a:r>
              <a:rPr lang="en-US" sz="1600" b="0" dirty="0">
                <a:solidFill>
                  <a:srgbClr val="000000"/>
                </a:solidFill>
              </a:rPr>
              <a:t>IT Asset Management </a:t>
            </a:r>
            <a:r>
              <a:rPr lang="en-US" sz="1600" b="0" dirty="0">
                <a:solidFill>
                  <a:srgbClr val="E79824"/>
                </a:solidFill>
              </a:rPr>
              <a:t>(SP 1800-5)</a:t>
            </a:r>
          </a:p>
          <a:p>
            <a:pPr marL="125413" indent="-125413" fontAlgn="auto">
              <a:spcAft>
                <a:spcPts val="0"/>
              </a:spcAft>
              <a:buFont typeface="Arial" charset="0"/>
              <a:buChar char="•"/>
            </a:pPr>
            <a:r>
              <a:rPr lang="en-US" sz="1600" b="0" dirty="0"/>
              <a:t>Financial Services: </a:t>
            </a:r>
            <a:r>
              <a:rPr lang="en-US" sz="1600" b="0" dirty="0">
                <a:solidFill>
                  <a:srgbClr val="000000"/>
                </a:solidFill>
              </a:rPr>
              <a:t>Privileged Account Management </a:t>
            </a:r>
            <a:r>
              <a:rPr lang="en-US" sz="1600" b="0" dirty="0">
                <a:solidFill>
                  <a:srgbClr val="E79824"/>
                </a:solidFill>
              </a:rPr>
              <a:t>(SP 1800-18)</a:t>
            </a:r>
          </a:p>
          <a:p>
            <a:pPr marL="125413" indent="-125413" fontAlgn="auto">
              <a:spcAft>
                <a:spcPts val="0"/>
              </a:spcAft>
              <a:buFont typeface="Arial" charset="0"/>
              <a:buChar char="•"/>
            </a:pPr>
            <a:r>
              <a:rPr lang="en-US" sz="1600" b="0" dirty="0"/>
              <a:t>Healthcare: </a:t>
            </a:r>
            <a:r>
              <a:rPr lang="en-US" sz="1600" b="0" dirty="0">
                <a:solidFill>
                  <a:srgbClr val="000000"/>
                </a:solidFill>
              </a:rPr>
              <a:t>Securing</a:t>
            </a:r>
            <a:r>
              <a:rPr lang="en-US" sz="1600" b="0" dirty="0"/>
              <a:t> </a:t>
            </a:r>
            <a:r>
              <a:rPr lang="en-US" sz="1600" b="0" dirty="0">
                <a:solidFill>
                  <a:srgbClr val="000000"/>
                </a:solidFill>
              </a:rPr>
              <a:t>Electronic Health Records on Mobile Devices </a:t>
            </a:r>
            <a:r>
              <a:rPr lang="en-US" sz="1600" b="0" dirty="0">
                <a:solidFill>
                  <a:srgbClr val="E79824"/>
                </a:solidFill>
              </a:rPr>
              <a:t>(SP 1800-1)</a:t>
            </a:r>
          </a:p>
          <a:p>
            <a:pPr marL="125413" indent="-125413" fontAlgn="auto">
              <a:spcAft>
                <a:spcPts val="0"/>
              </a:spcAft>
              <a:buFont typeface="Arial" charset="0"/>
              <a:buChar char="•"/>
            </a:pPr>
            <a:r>
              <a:rPr lang="en-US" sz="1600" b="0" dirty="0"/>
              <a:t>Healthcare: </a:t>
            </a:r>
            <a:r>
              <a:rPr lang="en-US" sz="1600" b="0" dirty="0">
                <a:solidFill>
                  <a:srgbClr val="000000"/>
                </a:solidFill>
              </a:rPr>
              <a:t>Securing Picture Archiving and Communication Systems</a:t>
            </a:r>
          </a:p>
          <a:p>
            <a:pPr marL="125413" indent="-125413" fontAlgn="auto">
              <a:spcAft>
                <a:spcPts val="0"/>
              </a:spcAft>
              <a:buFont typeface="Arial" charset="0"/>
              <a:buChar char="•"/>
            </a:pPr>
            <a:r>
              <a:rPr lang="en-US" sz="1600" b="0" dirty="0"/>
              <a:t>Healthcare: </a:t>
            </a:r>
            <a:r>
              <a:rPr lang="en-US" sz="1600" b="0" dirty="0">
                <a:solidFill>
                  <a:srgbClr val="000000"/>
                </a:solidFill>
              </a:rPr>
              <a:t>Securing</a:t>
            </a:r>
            <a:r>
              <a:rPr lang="en-US" sz="1600" b="0" dirty="0"/>
              <a:t> </a:t>
            </a:r>
            <a:r>
              <a:rPr lang="en-US" sz="1600" b="0" dirty="0">
                <a:solidFill>
                  <a:srgbClr val="000000"/>
                </a:solidFill>
              </a:rPr>
              <a:t>Wireless Infusion Pumps 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E79824"/>
                </a:solidFill>
              </a:rPr>
              <a:t>(SP 1800-8)</a:t>
            </a:r>
          </a:p>
          <a:p>
            <a:pPr marL="125413" indent="-125413" fontAlgn="auto">
              <a:spcAft>
                <a:spcPts val="0"/>
              </a:spcAft>
              <a:buFont typeface="Arial" charset="0"/>
              <a:buChar char="•"/>
            </a:pPr>
            <a:r>
              <a:rPr lang="en-US" sz="1600" b="0" dirty="0"/>
              <a:t>Hospitality: </a:t>
            </a:r>
            <a:r>
              <a:rPr lang="en-US" sz="1600" b="0" dirty="0">
                <a:solidFill>
                  <a:srgbClr val="000000"/>
                </a:solidFill>
              </a:rPr>
              <a:t>Securing Property Management Systems</a:t>
            </a:r>
          </a:p>
          <a:p>
            <a:pPr marL="125413" indent="-125413" fontAlgn="auto">
              <a:spcAft>
                <a:spcPts val="0"/>
              </a:spcAft>
              <a:buFont typeface="Arial" charset="0"/>
              <a:buChar char="•"/>
            </a:pPr>
            <a:r>
              <a:rPr lang="en-US" sz="1600" b="0" dirty="0">
                <a:solidFill>
                  <a:srgbClr val="000000"/>
                </a:solidFill>
              </a:rPr>
              <a:t>Mitigating IoT-Based DDoS</a:t>
            </a:r>
          </a:p>
          <a:p>
            <a:pPr marL="125413" indent="-125413" fontAlgn="auto">
              <a:spcAft>
                <a:spcPts val="0"/>
              </a:spcAft>
              <a:buFont typeface="Arial" charset="0"/>
              <a:buChar char="•"/>
            </a:pPr>
            <a:endParaRPr lang="en-US" sz="1600" b="0" dirty="0">
              <a:solidFill>
                <a:srgbClr val="000000"/>
              </a:solidFill>
            </a:endParaRPr>
          </a:p>
          <a:p>
            <a:pPr marL="125413" indent="-125413" fontAlgn="auto">
              <a:spcAft>
                <a:spcPts val="0"/>
              </a:spcAft>
              <a:buFont typeface="Arial" charset="0"/>
              <a:buChar char="•"/>
            </a:pPr>
            <a:endParaRPr lang="en-US" sz="1600" b="0" dirty="0">
              <a:solidFill>
                <a:srgbClr val="000000"/>
              </a:solidFill>
            </a:endParaRPr>
          </a:p>
          <a:p>
            <a:pPr marL="125413" indent="-125413" fontAlgn="auto">
              <a:spcAft>
                <a:spcPts val="0"/>
              </a:spcAft>
              <a:buFont typeface="Arial" charset="0"/>
              <a:buChar char="•"/>
            </a:pPr>
            <a:r>
              <a:rPr lang="en-US" sz="1600" b="0" dirty="0"/>
              <a:t>Manufacturing: </a:t>
            </a:r>
            <a:r>
              <a:rPr lang="en-US" sz="1600" b="0" dirty="0">
                <a:solidFill>
                  <a:srgbClr val="000000"/>
                </a:solidFill>
              </a:rPr>
              <a:t>Capabilities Assessment for Securing Manufacturing Industrial Control Systems</a:t>
            </a:r>
            <a:endParaRPr lang="en-US" sz="1600" b="0" dirty="0">
              <a:solidFill>
                <a:srgbClr val="E79824"/>
              </a:solidFill>
            </a:endParaRPr>
          </a:p>
          <a:p>
            <a:pPr marL="125413" indent="-125413" fontAlgn="auto">
              <a:spcAft>
                <a:spcPts val="0"/>
              </a:spcAft>
              <a:buFont typeface="Arial" charset="0"/>
              <a:buChar char="•"/>
            </a:pPr>
            <a:r>
              <a:rPr lang="en-US" sz="1600" b="0" dirty="0">
                <a:solidFill>
                  <a:srgbClr val="000000"/>
                </a:solidFill>
              </a:rPr>
              <a:t>Mobile Device Security: Cloud and Hybrid Builds </a:t>
            </a:r>
            <a:r>
              <a:rPr lang="en-US" sz="1600" b="0" dirty="0">
                <a:solidFill>
                  <a:srgbClr val="E79824"/>
                </a:solidFill>
              </a:rPr>
              <a:t>(SP 1800-4)</a:t>
            </a:r>
          </a:p>
          <a:p>
            <a:pPr marL="125413" indent="-125413" fontAlgn="auto">
              <a:spcAft>
                <a:spcPts val="0"/>
              </a:spcAft>
              <a:buFont typeface="Arial" charset="0"/>
              <a:buChar char="•"/>
            </a:pPr>
            <a:r>
              <a:rPr lang="en-US" sz="1600" b="0" dirty="0">
                <a:solidFill>
                  <a:srgbClr val="000000"/>
                </a:solidFill>
              </a:rPr>
              <a:t>Mobile Device Security: Enterprise Builds</a:t>
            </a:r>
          </a:p>
          <a:p>
            <a:pPr marL="125413" indent="-125413" fontAlgn="auto">
              <a:spcAft>
                <a:spcPts val="0"/>
              </a:spcAft>
              <a:buFont typeface="Arial" charset="0"/>
              <a:buChar char="•"/>
            </a:pPr>
            <a:r>
              <a:rPr lang="en-US" sz="1600" b="0" dirty="0">
                <a:solidFill>
                  <a:srgbClr val="000000"/>
                </a:solidFill>
              </a:rPr>
              <a:t>Mobile Threat Catalogue</a:t>
            </a:r>
          </a:p>
          <a:p>
            <a:pPr marL="125413" indent="-125413" fontAlgn="auto">
              <a:spcAft>
                <a:spcPts val="0"/>
              </a:spcAft>
              <a:buFont typeface="Arial" charset="0"/>
              <a:buChar char="•"/>
            </a:pPr>
            <a:r>
              <a:rPr lang="en-US" sz="1600" b="0" dirty="0">
                <a:solidFill>
                  <a:srgbClr val="000000"/>
                </a:solidFill>
              </a:rPr>
              <a:t>Privacy-Enhanced Identity Federation</a:t>
            </a:r>
          </a:p>
          <a:p>
            <a:pPr marL="125413" indent="-125413" fontAlgn="auto">
              <a:spcAft>
                <a:spcPts val="0"/>
              </a:spcAft>
              <a:buFont typeface="Arial" charset="0"/>
              <a:buChar char="•"/>
            </a:pPr>
            <a:r>
              <a:rPr lang="en-US" sz="1600" b="0" dirty="0"/>
              <a:t>Public Safety/First Responder: </a:t>
            </a:r>
            <a:r>
              <a:rPr lang="en-US" sz="1600" b="0" dirty="0">
                <a:solidFill>
                  <a:srgbClr val="000000"/>
                </a:solidFill>
              </a:rPr>
              <a:t>Mobile Application SSO </a:t>
            </a:r>
            <a:r>
              <a:rPr lang="en-US" sz="1600" b="0" dirty="0">
                <a:solidFill>
                  <a:srgbClr val="E79824"/>
                </a:solidFill>
              </a:rPr>
              <a:t>(SP 1800-13)</a:t>
            </a:r>
          </a:p>
          <a:p>
            <a:pPr marL="125413" indent="-125413" fontAlgn="auto">
              <a:spcAft>
                <a:spcPts val="0"/>
              </a:spcAft>
              <a:buFont typeface="Arial" charset="0"/>
              <a:buChar char="•"/>
            </a:pPr>
            <a:r>
              <a:rPr lang="en-US" sz="1600" b="0" dirty="0">
                <a:solidFill>
                  <a:srgbClr val="000000"/>
                </a:solidFill>
              </a:rPr>
              <a:t>Secure Inter-Domain Routing 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E79824"/>
                </a:solidFill>
              </a:rPr>
              <a:t>(SP 1800-14)</a:t>
            </a:r>
          </a:p>
          <a:p>
            <a:pPr marL="125413" indent="-125413" fontAlgn="auto">
              <a:spcAft>
                <a:spcPts val="0"/>
              </a:spcAft>
              <a:buFont typeface="Arial" charset="0"/>
              <a:buChar char="•"/>
            </a:pPr>
            <a:r>
              <a:rPr lang="en-US" sz="1600" b="0" dirty="0">
                <a:solidFill>
                  <a:srgbClr val="000000"/>
                </a:solidFill>
              </a:rPr>
              <a:t>TLS Server Certificate Mgmt</a:t>
            </a:r>
          </a:p>
          <a:p>
            <a:pPr marL="125413" indent="-125413" fontAlgn="auto">
              <a:spcAft>
                <a:spcPts val="0"/>
              </a:spcAft>
              <a:buFont typeface="Arial" charset="0"/>
              <a:buChar char="•"/>
            </a:pPr>
            <a:r>
              <a:rPr lang="en-US" sz="1600" b="0" dirty="0"/>
              <a:t>Transportation: </a:t>
            </a:r>
            <a:r>
              <a:rPr lang="en-US" sz="1600" b="0" dirty="0">
                <a:solidFill>
                  <a:srgbClr val="000000"/>
                </a:solidFill>
              </a:rPr>
              <a:t>Maritime: Oil &amp; Natural Gas</a:t>
            </a:r>
          </a:p>
          <a:p>
            <a:pPr marL="125413" indent="-125413" fontAlgn="auto">
              <a:spcAft>
                <a:spcPts val="0"/>
              </a:spcAft>
              <a:buFont typeface="Arial" charset="0"/>
              <a:buChar char="•"/>
            </a:pPr>
            <a:r>
              <a:rPr lang="en-US" sz="1600" b="0" dirty="0">
                <a:solidFill>
                  <a:srgbClr val="000000"/>
                </a:solidFill>
              </a:rPr>
              <a:t>Trusted Cloud</a:t>
            </a:r>
            <a:endParaRPr lang="en-US" sz="1600" b="0" dirty="0">
              <a:solidFill>
                <a:srgbClr val="E798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4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-47079"/>
            <a:ext cx="7886700" cy="1089529"/>
          </a:xfrm>
        </p:spPr>
        <p:txBody>
          <a:bodyPr/>
          <a:lstStyle/>
          <a:p>
            <a:r>
              <a:rPr lang="en-US" dirty="0"/>
              <a:t>SP 1800 Series: Cybersecurity Practice Guides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19106" y="1047206"/>
            <a:ext cx="4052315" cy="440736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Volume A: Executive Summary</a:t>
            </a:r>
          </a:p>
          <a:p>
            <a:pPr marL="228600" indent="-2286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High-level overview of the project, including summaries of the challenge, solution, and benefits</a:t>
            </a:r>
          </a:p>
          <a:p>
            <a:r>
              <a:rPr lang="en-US" dirty="0"/>
              <a:t>Volume B: Approach, Architecture, and Security Characteristics</a:t>
            </a:r>
          </a:p>
          <a:p>
            <a:pPr marL="228600" indent="-2286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Deep dive into challenge and solution, including approach, architecture, and security mapping to the Cybersecurity Framework and other relevant standards</a:t>
            </a:r>
          </a:p>
          <a:p>
            <a:r>
              <a:rPr lang="en-US" dirty="0"/>
              <a:t>Volume C: How-To Guide </a:t>
            </a:r>
          </a:p>
          <a:p>
            <a:pPr marL="228600" indent="-2286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Detailed instructions on how to implement the solution, including components, installation, configuration, operation, and maintenance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72001" y="856655"/>
            <a:ext cx="4487264" cy="5340953"/>
            <a:chOff x="6096000" y="856647"/>
            <a:chExt cx="5983018" cy="534095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289"/>
            <a:stretch/>
          </p:blipFill>
          <p:spPr>
            <a:xfrm>
              <a:off x="6096000" y="856647"/>
              <a:ext cx="5983018" cy="335641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37" b="64096"/>
            <a:stretch/>
          </p:blipFill>
          <p:spPr>
            <a:xfrm>
              <a:off x="6096000" y="4213063"/>
              <a:ext cx="5896492" cy="1984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632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Cross-Sector Projects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4195" y="1219200"/>
            <a:ext cx="4424363" cy="5955476"/>
          </a:xfr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4F8CBD"/>
                </a:solidFill>
              </a:rPr>
              <a:t>Attribute Based Access Control </a:t>
            </a:r>
            <a:r>
              <a:rPr lang="en-US" sz="2000" dirty="0">
                <a:solidFill>
                  <a:schemeClr val="accent2"/>
                </a:solidFill>
              </a:rPr>
              <a:t>(SP 1800-3)</a:t>
            </a:r>
          </a:p>
          <a:p>
            <a:r>
              <a:rPr lang="en-US" sz="2000" dirty="0">
                <a:solidFill>
                  <a:srgbClr val="4F8CBD"/>
                </a:solidFill>
              </a:rPr>
              <a:t>Data Integrity </a:t>
            </a:r>
            <a:r>
              <a:rPr lang="en-US" sz="2000" dirty="0">
                <a:solidFill>
                  <a:srgbClr val="E79824"/>
                </a:solidFill>
              </a:rPr>
              <a:t>(SP 1800-11)</a:t>
            </a:r>
          </a:p>
          <a:p>
            <a:r>
              <a:rPr lang="en-US" sz="2000" dirty="0">
                <a:solidFill>
                  <a:srgbClr val="4F8CBD"/>
                </a:solidFill>
              </a:rPr>
              <a:t>Derived PIV Credentials </a:t>
            </a:r>
            <a:r>
              <a:rPr lang="en-US" sz="2000" dirty="0">
                <a:solidFill>
                  <a:srgbClr val="E79824"/>
                </a:solidFill>
              </a:rPr>
              <a:t>(SP 1800-12)</a:t>
            </a:r>
          </a:p>
          <a:p>
            <a:r>
              <a:rPr lang="en-US" sz="2000" dirty="0">
                <a:solidFill>
                  <a:srgbClr val="4F8CBD"/>
                </a:solidFill>
              </a:rPr>
              <a:t>DNS-Based Secured Email </a:t>
            </a:r>
            <a:r>
              <a:rPr lang="en-US" sz="2000" dirty="0">
                <a:solidFill>
                  <a:srgbClr val="E79824"/>
                </a:solidFill>
              </a:rPr>
              <a:t>(SP 1800-6)</a:t>
            </a:r>
          </a:p>
          <a:p>
            <a:r>
              <a:rPr lang="en-US" sz="2000" dirty="0"/>
              <a:t>Mitigating IoT-Based DDoS</a:t>
            </a:r>
          </a:p>
          <a:p>
            <a:r>
              <a:rPr lang="en-US" sz="2000" dirty="0">
                <a:solidFill>
                  <a:srgbClr val="4F8CBD"/>
                </a:solidFill>
              </a:rPr>
              <a:t>Mobile Device Security </a:t>
            </a:r>
            <a:r>
              <a:rPr lang="en-US" sz="2000" dirty="0">
                <a:solidFill>
                  <a:schemeClr val="accent2"/>
                </a:solidFill>
              </a:rPr>
              <a:t>(SP 1800-4)</a:t>
            </a:r>
          </a:p>
          <a:p>
            <a:r>
              <a:rPr lang="en-US" sz="2000" dirty="0">
                <a:solidFill>
                  <a:srgbClr val="4F8CBD"/>
                </a:solidFill>
              </a:rPr>
              <a:t>Privacy-Enhanced Identity Federation</a:t>
            </a:r>
          </a:p>
          <a:p>
            <a:r>
              <a:rPr lang="en-US" sz="2000" dirty="0"/>
              <a:t>Secure Inter-Domain Routing </a:t>
            </a:r>
            <a:r>
              <a:rPr lang="en-US" sz="2000" dirty="0">
                <a:solidFill>
                  <a:schemeClr val="accent2"/>
                </a:solidFill>
              </a:rPr>
              <a:t>(SP 1800-14)</a:t>
            </a:r>
          </a:p>
          <a:p>
            <a:r>
              <a:rPr lang="en-US" sz="2000" dirty="0">
                <a:solidFill>
                  <a:srgbClr val="4F8CBD"/>
                </a:solidFill>
              </a:rPr>
              <a:t>TLS Server Certificate Management</a:t>
            </a:r>
          </a:p>
          <a:p>
            <a:r>
              <a:rPr lang="en-US" sz="2000" dirty="0">
                <a:solidFill>
                  <a:srgbClr val="4F8CBD"/>
                </a:solidFill>
              </a:rPr>
              <a:t>Trusted Geolocation in the Cloud </a:t>
            </a:r>
            <a:r>
              <a:rPr lang="en-US" sz="2000" dirty="0">
                <a:solidFill>
                  <a:srgbClr val="E79824"/>
                </a:solidFill>
              </a:rPr>
              <a:t>(</a:t>
            </a:r>
            <a:r>
              <a:rPr lang="is-IS" sz="2000" dirty="0">
                <a:solidFill>
                  <a:srgbClr val="E79824"/>
                </a:solidFill>
              </a:rPr>
              <a:t>NISTIR 7904)</a:t>
            </a:r>
            <a:endParaRPr lang="en-US" sz="2000" dirty="0">
              <a:solidFill>
                <a:srgbClr val="E7982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3" y="1219443"/>
            <a:ext cx="3890712" cy="386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9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31" y="976313"/>
            <a:ext cx="8153400" cy="762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ISOAG </a:t>
            </a:r>
            <a:r>
              <a:rPr lang="en-US" dirty="0" smtClean="0"/>
              <a:t>December 5, 2018 </a:t>
            </a:r>
            <a:r>
              <a:rPr lang="en-US" dirty="0" smtClean="0"/>
              <a:t>Agenda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8375"/>
            <a:ext cx="9372600" cy="635597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ct val="0"/>
              </a:spcBef>
              <a:buNone/>
            </a:pPr>
            <a:endParaRPr lang="en-US" sz="1300" b="1" dirty="0"/>
          </a:p>
          <a:p>
            <a:pPr marL="0" indent="0"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1350" b="1" dirty="0" smtClean="0"/>
              <a:t> I</a:t>
            </a:r>
            <a:r>
              <a:rPr lang="en-US" sz="1400" b="1" dirty="0" smtClean="0"/>
              <a:t>. </a:t>
            </a:r>
            <a:r>
              <a:rPr lang="en-US" sz="1400" b="1" dirty="0"/>
              <a:t>Welcome &amp; Opening Remarks                          </a:t>
            </a:r>
            <a:r>
              <a:rPr lang="en-US" sz="1400" b="1" dirty="0" smtClean="0"/>
              <a:t>           </a:t>
            </a:r>
            <a:r>
              <a:rPr lang="en-US" sz="1400" b="1" dirty="0"/>
              <a:t>Mike Watson, </a:t>
            </a:r>
            <a:r>
              <a:rPr lang="en-US" sz="1400" b="1" dirty="0" smtClean="0"/>
              <a:t>VITA</a:t>
            </a:r>
          </a:p>
          <a:p>
            <a:pPr marL="0" indent="0" algn="just">
              <a:lnSpc>
                <a:spcPct val="110000"/>
              </a:lnSpc>
              <a:spcBef>
                <a:spcPct val="0"/>
              </a:spcBef>
              <a:buNone/>
            </a:pPr>
            <a:endParaRPr lang="en-US" sz="1400" b="1" dirty="0"/>
          </a:p>
          <a:p>
            <a:pPr marL="0" indent="0"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1400" b="1" dirty="0" smtClean="0"/>
              <a:t> </a:t>
            </a:r>
            <a:endParaRPr lang="en-US" sz="1400" b="1" dirty="0"/>
          </a:p>
          <a:p>
            <a:pPr marL="0" indent="0">
              <a:buNone/>
            </a:pPr>
            <a:r>
              <a:rPr lang="en-US" sz="1400" b="1" dirty="0" smtClean="0"/>
              <a:t>II. National Cybersecurity Center for Excellence          Tim </a:t>
            </a:r>
            <a:r>
              <a:rPr lang="en-US" sz="1400" b="1" dirty="0" err="1" smtClean="0"/>
              <a:t>McBride,NIST</a:t>
            </a:r>
            <a:endParaRPr lang="en-US" sz="1400" b="1" dirty="0" smtClean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dirty="0" smtClean="0"/>
              <a:t>III. Panel Discussion on </a:t>
            </a:r>
            <a:r>
              <a:rPr lang="en-US" sz="1400" b="1" dirty="0"/>
              <a:t>Ransomware </a:t>
            </a:r>
            <a:r>
              <a:rPr lang="en-US" sz="1400" b="1" dirty="0" smtClean="0"/>
              <a:t>                           Gregory </a:t>
            </a:r>
            <a:r>
              <a:rPr lang="en-US" sz="1400" b="1" dirty="0" err="1"/>
              <a:t>Bell,DBHDS</a:t>
            </a:r>
            <a:r>
              <a:rPr lang="en-US" sz="1400" b="1" dirty="0"/>
              <a:t>, </a:t>
            </a:r>
          </a:p>
          <a:p>
            <a:pPr marL="0" indent="0">
              <a:buNone/>
            </a:pPr>
            <a:r>
              <a:rPr lang="en-US" sz="1400" b="1" dirty="0"/>
              <a:t>                      </a:t>
            </a:r>
            <a:r>
              <a:rPr lang="en-US" sz="1400" b="1" dirty="0" smtClean="0"/>
              <a:t>                                                                    </a:t>
            </a:r>
            <a:r>
              <a:rPr lang="en-US" sz="1400" b="1" dirty="0"/>
              <a:t>Samuel “Gene” </a:t>
            </a:r>
            <a:r>
              <a:rPr lang="en-US" sz="1400" b="1" dirty="0" err="1"/>
              <a:t>Fishel,OAG</a:t>
            </a:r>
            <a:endParaRPr lang="en-US" sz="1400" b="1" dirty="0"/>
          </a:p>
          <a:p>
            <a:pPr marL="0" indent="0">
              <a:buNone/>
            </a:pPr>
            <a:r>
              <a:rPr lang="en-US" sz="1400" b="1" dirty="0" smtClean="0"/>
              <a:t>                                                                                           Wes </a:t>
            </a:r>
            <a:r>
              <a:rPr lang="en-US" sz="1400" b="1" dirty="0"/>
              <a:t>Kleene, VITA</a:t>
            </a:r>
          </a:p>
          <a:p>
            <a:pPr marL="0" indent="0">
              <a:buNone/>
            </a:pPr>
            <a:r>
              <a:rPr lang="en-US" sz="1400" b="1" dirty="0" smtClean="0"/>
              <a:t>                                                                                           Tim </a:t>
            </a:r>
            <a:r>
              <a:rPr lang="en-US" sz="1400" b="1" dirty="0" err="1" smtClean="0"/>
              <a:t>Mcbride,NIST</a:t>
            </a:r>
            <a:endParaRPr lang="en-US" sz="1400" b="1" dirty="0" smtClean="0"/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sz="1400" b="1" dirty="0" smtClean="0"/>
              <a:t>IV. Tier III Data Center                                                    Chris Boswell, VITA</a:t>
            </a:r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sz="1400" b="1" dirty="0" smtClean="0"/>
              <a:t>V. </a:t>
            </a:r>
            <a:r>
              <a:rPr lang="en-US" sz="1400" b="1" dirty="0"/>
              <a:t>Upcoming Events                                                      </a:t>
            </a:r>
            <a:r>
              <a:rPr lang="en-US" sz="1400" b="1" dirty="0" smtClean="0"/>
              <a:t>   </a:t>
            </a:r>
            <a:r>
              <a:rPr lang="en-US" sz="1400" b="1" dirty="0"/>
              <a:t>Mike Watson</a:t>
            </a:r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sz="1400" b="1" dirty="0" smtClean="0"/>
              <a:t>VI. Partnership Update                                                     SAIC</a:t>
            </a:r>
          </a:p>
          <a:p>
            <a:pPr marL="0" indent="0">
              <a:buNone/>
            </a:pPr>
            <a:endParaRPr lang="en-US" sz="1500" b="1" dirty="0" smtClean="0"/>
          </a:p>
          <a:p>
            <a:pPr marL="0" indent="0">
              <a:buNone/>
            </a:pPr>
            <a:r>
              <a:rPr lang="en-US" sz="1500" b="1" dirty="0" smtClean="0"/>
              <a:t>								</a:t>
            </a:r>
          </a:p>
          <a:p>
            <a:pPr marL="0" indent="0">
              <a:buNone/>
            </a:pPr>
            <a:endParaRPr lang="en-US" sz="1500" b="1" dirty="0"/>
          </a:p>
          <a:p>
            <a:pPr marL="0" indent="0">
              <a:buNone/>
            </a:pPr>
            <a:r>
              <a:rPr lang="en-US" sz="1500" b="1" dirty="0"/>
              <a:t> </a:t>
            </a:r>
            <a:r>
              <a:rPr lang="en-US" sz="1500" b="1" dirty="0" smtClean="0"/>
              <a:t> </a:t>
            </a:r>
            <a:endParaRPr lang="en-US" sz="1500" b="1" dirty="0"/>
          </a:p>
          <a:p>
            <a:pPr marL="700468" indent="-700468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1500" b="1" dirty="0"/>
              <a:t>	</a:t>
            </a:r>
            <a:endParaRPr lang="en-US" sz="1500" b="1" dirty="0">
              <a:solidFill>
                <a:srgbClr val="333399"/>
              </a:solidFill>
            </a:endParaRPr>
          </a:p>
          <a:p>
            <a:pPr marL="700468" indent="-700468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1300" b="1" dirty="0">
                <a:solidFill>
                  <a:srgbClr val="333399"/>
                </a:solidFill>
              </a:rPr>
              <a:t>	 			 	</a:t>
            </a:r>
          </a:p>
          <a:p>
            <a:pPr marL="700468" indent="-700468">
              <a:lnSpc>
                <a:spcPct val="110000"/>
              </a:lnSpc>
              <a:spcBef>
                <a:spcPct val="0"/>
              </a:spcBef>
              <a:buNone/>
            </a:pPr>
            <a:endParaRPr lang="en-US" sz="1200" b="1" dirty="0">
              <a:solidFill>
                <a:srgbClr val="333399"/>
              </a:solidFill>
            </a:endParaRPr>
          </a:p>
          <a:p>
            <a:pPr marL="700468" indent="-700468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1200" b="1" dirty="0">
                <a:solidFill>
                  <a:srgbClr val="333399"/>
                </a:solidFill>
              </a:rPr>
              <a:t>		</a:t>
            </a:r>
          </a:p>
          <a:p>
            <a:pPr marL="700468" indent="-700468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1200" b="1" dirty="0">
                <a:solidFill>
                  <a:srgbClr val="333399"/>
                </a:solidFill>
              </a:rPr>
              <a:t>		</a:t>
            </a:r>
            <a:r>
              <a:rPr lang="en-US" sz="1200" b="1" dirty="0"/>
              <a:t>			</a:t>
            </a:r>
          </a:p>
          <a:p>
            <a:pPr marL="700468" indent="-700468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1200" b="1" dirty="0"/>
              <a:t>						</a:t>
            </a:r>
          </a:p>
          <a:p>
            <a:pPr marL="700468" indent="-700468">
              <a:lnSpc>
                <a:spcPct val="110000"/>
              </a:lnSpc>
              <a:spcBef>
                <a:spcPct val="0"/>
              </a:spcBef>
              <a:buNone/>
            </a:pPr>
            <a:endParaRPr lang="en-US" sz="1200" b="1" dirty="0"/>
          </a:p>
          <a:p>
            <a:pPr marL="700468" indent="-700468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1200" b="1" dirty="0"/>
              <a:t>				</a:t>
            </a:r>
          </a:p>
          <a:p>
            <a:pPr marL="700468" indent="-700468">
              <a:lnSpc>
                <a:spcPct val="110000"/>
              </a:lnSpc>
              <a:spcBef>
                <a:spcPct val="0"/>
              </a:spcBef>
              <a:buNone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04507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Sector-Based Projects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822157" y="1343397"/>
            <a:ext cx="4081212" cy="3206006"/>
          </a:xfr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4F8CBD"/>
                </a:solidFill>
              </a:rPr>
              <a:t>Commerce/Retail</a:t>
            </a:r>
          </a:p>
          <a:p>
            <a:r>
              <a:rPr lang="en-US" sz="2000" dirty="0">
                <a:solidFill>
                  <a:srgbClr val="4F8CBD"/>
                </a:solidFill>
              </a:rPr>
              <a:t>Energy</a:t>
            </a:r>
          </a:p>
          <a:p>
            <a:r>
              <a:rPr lang="en-US" sz="2000" dirty="0">
                <a:solidFill>
                  <a:srgbClr val="4F8CBD"/>
                </a:solidFill>
              </a:rPr>
              <a:t>Financial Services</a:t>
            </a:r>
          </a:p>
          <a:p>
            <a:r>
              <a:rPr lang="en-US" sz="2000" dirty="0">
                <a:solidFill>
                  <a:srgbClr val="4F8CBD"/>
                </a:solidFill>
              </a:rPr>
              <a:t>Healthcare</a:t>
            </a:r>
          </a:p>
          <a:p>
            <a:r>
              <a:rPr lang="en-US" sz="2000" dirty="0"/>
              <a:t>Hospitality</a:t>
            </a:r>
            <a:endParaRPr lang="en-US" sz="2000" dirty="0">
              <a:solidFill>
                <a:srgbClr val="4F8CBD"/>
              </a:solidFill>
            </a:endParaRPr>
          </a:p>
          <a:p>
            <a:r>
              <a:rPr lang="en-US" sz="2000" dirty="0">
                <a:solidFill>
                  <a:srgbClr val="4F8CBD"/>
                </a:solidFill>
              </a:rPr>
              <a:t>Manufacturing</a:t>
            </a:r>
          </a:p>
          <a:p>
            <a:r>
              <a:rPr lang="en-US" sz="2000" dirty="0">
                <a:solidFill>
                  <a:srgbClr val="4F8CBD"/>
                </a:solidFill>
              </a:rPr>
              <a:t>Public Safety/First Responder</a:t>
            </a:r>
          </a:p>
          <a:p>
            <a:r>
              <a:rPr lang="en-US" sz="2000" dirty="0">
                <a:solidFill>
                  <a:srgbClr val="4F8CBD"/>
                </a:solidFill>
              </a:rPr>
              <a:t>Transportation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1219200"/>
            <a:ext cx="38862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Collaborate with Us!</a:t>
            </a:r>
          </a:p>
        </p:txBody>
      </p:sp>
    </p:spTree>
    <p:extLst>
      <p:ext uri="{BB962C8B-B14F-4D97-AF65-F5344CB8AC3E}">
        <p14:creationId xmlns:p14="http://schemas.microsoft.com/office/powerpoint/2010/main" val="160603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Ways to Collaborate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81265" y="1182688"/>
            <a:ext cx="5576637" cy="5632311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accent2"/>
                </a:solidFill>
              </a:rPr>
              <a:t>Sign-up for email updates: </a:t>
            </a:r>
            <a:r>
              <a:rPr lang="en-US" sz="2000" dirty="0">
                <a:solidFill>
                  <a:schemeClr val="tx1"/>
                </a:solidFill>
                <a:hlinkClick r:id="rId3"/>
              </a:rPr>
              <a:t>https://public.govdelivery.com/accounts/USNIST/subscriber/new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000" dirty="0">
                <a:solidFill>
                  <a:srgbClr val="E79824"/>
                </a:solidFill>
              </a:rPr>
              <a:t>Submit a project idea: </a:t>
            </a:r>
            <a:r>
              <a:rPr lang="en-US" sz="2000" dirty="0">
                <a:solidFill>
                  <a:srgbClr val="E79824"/>
                </a:solidFill>
                <a:hlinkClick r:id="rId4"/>
              </a:rPr>
              <a:t>https://nccoe.nist.gov/projects</a:t>
            </a:r>
            <a:endParaRPr lang="en-US" sz="2000" dirty="0">
              <a:solidFill>
                <a:srgbClr val="E79824"/>
              </a:solidFill>
            </a:endParaRP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000" dirty="0">
                <a:solidFill>
                  <a:srgbClr val="E79824"/>
                </a:solidFill>
              </a:rPr>
              <a:t>Attend an event: </a:t>
            </a:r>
            <a:r>
              <a:rPr lang="en-US" sz="2000" dirty="0">
                <a:solidFill>
                  <a:srgbClr val="E79824"/>
                </a:solidFill>
                <a:hlinkClick r:id="rId5"/>
              </a:rPr>
              <a:t>https://nccoe.nist.gov/events</a:t>
            </a:r>
            <a:r>
              <a:rPr lang="en-US" sz="2000" dirty="0">
                <a:solidFill>
                  <a:srgbClr val="E79824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accent2"/>
                </a:solidFill>
              </a:rPr>
              <a:t>Submit comments on drafts: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hlinkClick r:id="rId4"/>
              </a:rPr>
              <a:t>https://nccoe.nist.gov/projects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accent2"/>
                </a:solidFill>
              </a:rPr>
              <a:t>Join a Community of Interest: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hlinkClick r:id="rId6"/>
              </a:rPr>
              <a:t>https://nccoe.nist.gov/about_the_center/coi</a:t>
            </a:r>
            <a:r>
              <a:rPr lang="en-US" sz="2000" dirty="0"/>
              <a:t> 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accent2"/>
                </a:solidFill>
              </a:rPr>
              <a:t>Respond to an FRN:</a:t>
            </a:r>
            <a:r>
              <a:rPr lang="en-US" sz="2000" dirty="0"/>
              <a:t> </a:t>
            </a:r>
            <a:r>
              <a:rPr lang="en-US" sz="2000" dirty="0">
                <a:hlinkClick r:id="rId4"/>
              </a:rPr>
              <a:t>https://nccoe.nist.gov/projects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000" dirty="0">
                <a:solidFill>
                  <a:srgbClr val="E79824"/>
                </a:solidFill>
              </a:rPr>
              <a:t>Share adoption stories: </a:t>
            </a:r>
            <a:r>
              <a:rPr lang="en-US" sz="2000" dirty="0">
                <a:solidFill>
                  <a:srgbClr val="E79824"/>
                </a:solidFill>
                <a:hlinkClick r:id="rId7"/>
              </a:rPr>
              <a:t>nccoe@nist.gov</a:t>
            </a:r>
            <a:r>
              <a:rPr lang="en-US" sz="2000" dirty="0">
                <a:solidFill>
                  <a:srgbClr val="E79824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33" b="10206"/>
          <a:stretch/>
        </p:blipFill>
        <p:spPr>
          <a:xfrm rot="5400000">
            <a:off x="5023321" y="2341175"/>
            <a:ext cx="4914903" cy="259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8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211744"/>
            <a:ext cx="8991600" cy="984885"/>
          </a:xfrm>
          <a:noFill/>
        </p:spPr>
        <p:txBody>
          <a:bodyPr/>
          <a:lstStyle/>
          <a:p>
            <a:r>
              <a:rPr lang="en-US" sz="3200" dirty="0"/>
              <a:t>National Cybersecurity </a:t>
            </a:r>
            <a:r>
              <a:rPr lang="en-US" sz="3200" dirty="0" smtClean="0"/>
              <a:t>Excellence Partnership</a:t>
            </a:r>
            <a:endParaRPr lang="en-US" sz="32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A58331A1-4F3A-AE4C-BAE2-127999635650}"/>
              </a:ext>
            </a:extLst>
          </p:cNvPr>
          <p:cNvGrpSpPr/>
          <p:nvPr/>
        </p:nvGrpSpPr>
        <p:grpSpPr>
          <a:xfrm>
            <a:off x="711805" y="2987695"/>
            <a:ext cx="8106737" cy="548640"/>
            <a:chOff x="948991" y="2808212"/>
            <a:chExt cx="10808983" cy="548640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9687" y="2899652"/>
              <a:ext cx="1338287" cy="365760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9907" y="2808212"/>
              <a:ext cx="831273" cy="548640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248" y="2899652"/>
              <a:ext cx="1449012" cy="36576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990" y="2853932"/>
              <a:ext cx="895412" cy="457200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991" y="2808212"/>
              <a:ext cx="1313752" cy="54864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765" y="2852303"/>
              <a:ext cx="1188720" cy="460458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5D882026-4ABA-904C-A6D4-AE108D5FEDA3}"/>
              </a:ext>
            </a:extLst>
          </p:cNvPr>
          <p:cNvGrpSpPr/>
          <p:nvPr/>
        </p:nvGrpSpPr>
        <p:grpSpPr>
          <a:xfrm>
            <a:off x="512832" y="4877003"/>
            <a:ext cx="8183471" cy="640080"/>
            <a:chOff x="683756" y="4808642"/>
            <a:chExt cx="10911295" cy="640080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56" y="4808642"/>
              <a:ext cx="1196411" cy="640080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1280" y="4808642"/>
              <a:ext cx="640080" cy="64008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473" y="4854362"/>
              <a:ext cx="1709684" cy="54864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3270" y="4854362"/>
              <a:ext cx="1167715" cy="54864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2011" y="4911567"/>
              <a:ext cx="1463040" cy="43423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31BF76DA-79EC-5A40-B47E-E5F27214D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2098" y="4973294"/>
              <a:ext cx="1828800" cy="310776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E78B6387-8BDC-8B4D-AB03-DFDE8E7EAF77}"/>
              </a:ext>
            </a:extLst>
          </p:cNvPr>
          <p:cNvGrpSpPr/>
          <p:nvPr/>
        </p:nvGrpSpPr>
        <p:grpSpPr>
          <a:xfrm>
            <a:off x="233639" y="1281267"/>
            <a:ext cx="8591214" cy="548640"/>
            <a:chOff x="311519" y="1079751"/>
            <a:chExt cx="11454952" cy="548640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519" y="1079751"/>
              <a:ext cx="1207008" cy="548640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897" y="1079751"/>
              <a:ext cx="664715" cy="5486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3267" y="1137997"/>
              <a:ext cx="1645920" cy="43214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5982" y="1171191"/>
              <a:ext cx="1828800" cy="36576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5A9899C3-3CBB-354F-8985-3CDAA08CE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7012" y="1079751"/>
              <a:ext cx="914400" cy="5486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671" y="1160028"/>
              <a:ext cx="1828800" cy="38808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2BD0B06A-0C70-7F4B-B43C-7C19F41D7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3097" y="1112771"/>
              <a:ext cx="914400" cy="4826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D9ACF8E9-B013-514B-94FB-26F3BFE6CA61}"/>
              </a:ext>
            </a:extLst>
          </p:cNvPr>
          <p:cNvGrpSpPr/>
          <p:nvPr/>
        </p:nvGrpSpPr>
        <p:grpSpPr>
          <a:xfrm>
            <a:off x="211117" y="2134481"/>
            <a:ext cx="8607425" cy="548640"/>
            <a:chOff x="281407" y="1986116"/>
            <a:chExt cx="11476567" cy="5486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8904" y="2077556"/>
              <a:ext cx="1493947" cy="365760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9033" y="2077556"/>
              <a:ext cx="1267262" cy="36576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5" t="12811" r="8934" b="11211"/>
            <a:stretch/>
          </p:blipFill>
          <p:spPr>
            <a:xfrm>
              <a:off x="9032477" y="1986116"/>
              <a:ext cx="964960" cy="5486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417CAC2A-4225-0546-B63C-401D54FD6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9867" y="1986116"/>
              <a:ext cx="662855" cy="54864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E564C0B0-D098-5744-A12D-F2E2B1AA4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3619" y="1990280"/>
              <a:ext cx="1394355" cy="54031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A69FA2B5-61C3-0C40-B32D-80B56304E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07" y="2098897"/>
              <a:ext cx="1828800" cy="32307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C387F723-DAD7-8E46-ABF5-3EBFF843A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6389" y="2077556"/>
              <a:ext cx="1667296" cy="36576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4176559F-BA8E-DD49-BD4E-F4FD0015AFEF}"/>
              </a:ext>
            </a:extLst>
          </p:cNvPr>
          <p:cNvGrpSpPr/>
          <p:nvPr/>
        </p:nvGrpSpPr>
        <p:grpSpPr>
          <a:xfrm>
            <a:off x="267256" y="3840909"/>
            <a:ext cx="8643032" cy="731520"/>
            <a:chOff x="356341" y="3665962"/>
            <a:chExt cx="11524042" cy="7315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9410" y="3757402"/>
              <a:ext cx="1510973" cy="548640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4637" y="3848842"/>
              <a:ext cx="2039739" cy="365760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706" y="3848842"/>
              <a:ext cx="1572010" cy="365760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41" y="3665962"/>
              <a:ext cx="654829" cy="73152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7748" y="3665962"/>
              <a:ext cx="851857" cy="73152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49CB500A-059F-C645-AC56-764EF8A196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4" t="19424" r="4854" b="26866"/>
            <a:stretch/>
          </p:blipFill>
          <p:spPr>
            <a:xfrm>
              <a:off x="1316202" y="3774280"/>
              <a:ext cx="1551349" cy="51488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87D1FCFE-ACCA-8B40-AD28-E4452454C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583" y="3848842"/>
              <a:ext cx="1513091" cy="36576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DCF4EA34-714D-464A-A4FE-9467E7A0D926}"/>
              </a:ext>
            </a:extLst>
          </p:cNvPr>
          <p:cNvGrpSpPr/>
          <p:nvPr/>
        </p:nvGrpSpPr>
        <p:grpSpPr>
          <a:xfrm>
            <a:off x="284200" y="5821658"/>
            <a:ext cx="8658362" cy="807742"/>
            <a:chOff x="378931" y="5620142"/>
            <a:chExt cx="11544482" cy="807742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931" y="5620142"/>
              <a:ext cx="835596" cy="807742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894" y="5703973"/>
              <a:ext cx="1525772" cy="640080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6920" y="5749693"/>
              <a:ext cx="1507712" cy="548640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71" t="9807" r="7513" b="26088"/>
            <a:stretch/>
          </p:blipFill>
          <p:spPr>
            <a:xfrm>
              <a:off x="10610435" y="5841133"/>
              <a:ext cx="1312978" cy="365760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678" y="5763078"/>
              <a:ext cx="1563230" cy="52187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8539" y="5703973"/>
              <a:ext cx="977343" cy="64008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8A4F9F0A-DE01-E44D-AE32-D7F2F0CB6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8644" y="5841133"/>
              <a:ext cx="1757779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397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-47079"/>
            <a:ext cx="7886700" cy="1089529"/>
          </a:xfrm>
        </p:spPr>
        <p:txBody>
          <a:bodyPr/>
          <a:lstStyle/>
          <a:p>
            <a:r>
              <a:rPr lang="en-US" dirty="0"/>
              <a:t>National Cybersecurity Excellence Partnership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9100" y="1457325"/>
            <a:ext cx="7886700" cy="5564600"/>
          </a:xfrm>
        </p:spPr>
        <p:txBody>
          <a:bodyPr wrap="square">
            <a:spAutoFit/>
          </a:bodyPr>
          <a:lstStyle/>
          <a:p>
            <a:r>
              <a:rPr lang="en-US" dirty="0"/>
              <a:t>NCEP Partners:</a:t>
            </a:r>
          </a:p>
          <a:p>
            <a:pPr marL="228600" indent="-2286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Provide broad input on NCCoE project development</a:t>
            </a:r>
          </a:p>
          <a:p>
            <a:pPr marL="228600" indent="-2286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Provide hardware, software, and/or expertise to advance the adoption of secure technologies</a:t>
            </a:r>
          </a:p>
          <a:p>
            <a:pPr marL="228600" indent="-2286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Provide feedback and guidance on NIST Special Publications (1800 series)</a:t>
            </a:r>
          </a:p>
          <a:p>
            <a:pPr marL="228600" lvl="0" indent="-2286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Gain insight on pressing cybersecurity challenges to improve technology </a:t>
            </a:r>
          </a:p>
          <a:p>
            <a:pPr marL="228600" lvl="0" indent="-2286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Collaborate with industry peers in a safe environment to investigate challenges to improve technology</a:t>
            </a:r>
          </a:p>
          <a:p>
            <a:pPr marL="228600" lvl="0" indent="-2286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Improve security of nation by demonstrating commitment to stronger, standards-based cybersecurity through public-private collaboration</a:t>
            </a:r>
          </a:p>
          <a:p>
            <a:pPr marL="228600" lvl="0" indent="-2286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Receive recognition for contributions through combined outreach efforts</a:t>
            </a:r>
          </a:p>
          <a:p>
            <a:pPr marL="228600" lvl="0" indent="-2286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Option to designate guest researchers to work at the NCCoE in person or remotely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2550" y="810232"/>
            <a:ext cx="7571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rgbClr val="E79824"/>
                </a:solidFill>
                <a:ea typeface="Arial" charset="0"/>
                <a:cs typeface="Arial" charset="0"/>
              </a:rPr>
              <a:t>A formal initiative between U.S. companies and the NCCoE</a:t>
            </a:r>
          </a:p>
        </p:txBody>
      </p:sp>
    </p:spTree>
    <p:extLst>
      <p:ext uri="{BB962C8B-B14F-4D97-AF65-F5344CB8AC3E}">
        <p14:creationId xmlns:p14="http://schemas.microsoft.com/office/powerpoint/2010/main" val="191350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Affiliates Council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46335" y="1477404"/>
            <a:ext cx="451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338"/>
              </a:spcAft>
            </a:pPr>
            <a:endParaRPr lang="en-US" sz="1100" dirty="0">
              <a:solidFill>
                <a:srgbClr val="000000"/>
              </a:solidFill>
              <a:latin typeface="Arial" panose="020B0604020202020204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91290" y="4779746"/>
            <a:ext cx="7761420" cy="1600498"/>
            <a:chOff x="765593" y="4722665"/>
            <a:chExt cx="10348560" cy="160049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593" y="4722665"/>
              <a:ext cx="1600498" cy="160049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306" y="4722814"/>
              <a:ext cx="1999587" cy="1600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108" y="4963819"/>
              <a:ext cx="3025887" cy="111819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5211" y="4722814"/>
              <a:ext cx="1558942" cy="16002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848710" y="1049087"/>
            <a:ext cx="7446584" cy="1588242"/>
            <a:chOff x="787102" y="1019082"/>
            <a:chExt cx="9928779" cy="158824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9272" y="1035706"/>
              <a:ext cx="1486609" cy="155499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102" y="1421752"/>
              <a:ext cx="2540390" cy="78290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432" y="1019082"/>
              <a:ext cx="2443900" cy="1588242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85582" y="3056356"/>
            <a:ext cx="8179751" cy="1217291"/>
            <a:chOff x="761702" y="2854501"/>
            <a:chExt cx="10906334" cy="12172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6092" y="2854501"/>
              <a:ext cx="3461944" cy="121729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702" y="2862069"/>
              <a:ext cx="2324398" cy="120215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001" y="3041907"/>
              <a:ext cx="2660190" cy="8424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96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System of Maryland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5879" y="1602796"/>
            <a:ext cx="451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338"/>
              </a:spcAft>
            </a:pPr>
            <a:endParaRPr lang="en-US" sz="1100" dirty="0">
              <a:solidFill>
                <a:srgbClr val="000000"/>
              </a:solidFill>
              <a:latin typeface="Arial" panose="020B0604020202020204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http://www.usmf.org/files/resources/large_usm-logo-20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206" y="1602795"/>
            <a:ext cx="2735046" cy="365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325371" y="1145437"/>
            <a:ext cx="5597327" cy="1520878"/>
            <a:chOff x="4433806" y="1145437"/>
            <a:chExt cx="7463103" cy="152087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4" t="7761" r="13685" b="13786"/>
            <a:stretch/>
          </p:blipFill>
          <p:spPr>
            <a:xfrm>
              <a:off x="4433806" y="1145437"/>
              <a:ext cx="1669175" cy="152087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3" r="9971"/>
            <a:stretch/>
          </p:blipFill>
          <p:spPr>
            <a:xfrm>
              <a:off x="6446592" y="1581229"/>
              <a:ext cx="2553939" cy="6492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9" t="12277" r="3222" b="14855"/>
            <a:stretch/>
          </p:blipFill>
          <p:spPr>
            <a:xfrm>
              <a:off x="9344143" y="1577174"/>
              <a:ext cx="2552766" cy="65740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457591" y="4212103"/>
            <a:ext cx="5238593" cy="935032"/>
            <a:chOff x="4610100" y="4028812"/>
            <a:chExt cx="6984790" cy="93503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100" y="4156169"/>
              <a:ext cx="1771766" cy="68031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3344" y="4105563"/>
              <a:ext cx="2423353" cy="78153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8176" y="4028812"/>
              <a:ext cx="1706714" cy="93503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3495869" y="5352058"/>
            <a:ext cx="5276499" cy="849948"/>
            <a:chOff x="4661158" y="5275858"/>
            <a:chExt cx="7035332" cy="84994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1158" y="5382832"/>
              <a:ext cx="2427865" cy="63600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2327" y="5275858"/>
              <a:ext cx="1650385" cy="84994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4" t="14985" r="9271" b="10594"/>
            <a:stretch/>
          </p:blipFill>
          <p:spPr>
            <a:xfrm>
              <a:off x="9426016" y="5406747"/>
              <a:ext cx="2270474" cy="58817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457591" y="2871239"/>
            <a:ext cx="5314793" cy="1135940"/>
            <a:chOff x="4610100" y="2801060"/>
            <a:chExt cx="7086390" cy="11359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100" y="3014677"/>
              <a:ext cx="2245128" cy="70870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28" t="25806" r="11380" b="15908"/>
            <a:stretch/>
          </p:blipFill>
          <p:spPr>
            <a:xfrm>
              <a:off x="9469103" y="3017217"/>
              <a:ext cx="2227387" cy="70362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85" b="18518"/>
            <a:stretch/>
          </p:blipFill>
          <p:spPr>
            <a:xfrm>
              <a:off x="7365532" y="2801060"/>
              <a:ext cx="1593267" cy="1135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932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368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www.vita.virginia.gov</a:t>
            </a:r>
          </a:p>
        </p:txBody>
      </p:sp>
      <p:sp>
        <p:nvSpPr>
          <p:cNvPr id="2051" name="Rectangle 20"/>
          <p:cNvSpPr>
            <a:spLocks noChangeArrowheads="1"/>
          </p:cNvSpPr>
          <p:nvPr/>
        </p:nvSpPr>
        <p:spPr bwMode="auto">
          <a:xfrm>
            <a:off x="0" y="0"/>
            <a:ext cx="914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accent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2052" name="Rectangle 17"/>
          <p:cNvSpPr>
            <a:spLocks noChangeArrowheads="1"/>
          </p:cNvSpPr>
          <p:nvPr/>
        </p:nvSpPr>
        <p:spPr bwMode="white">
          <a:xfrm>
            <a:off x="0" y="6400800"/>
            <a:ext cx="9144000" cy="457200"/>
          </a:xfrm>
          <a:prstGeom prst="rect">
            <a:avLst/>
          </a:prstGeom>
          <a:solidFill>
            <a:srgbClr val="66AE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accent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333399"/>
              </a:solidFill>
              <a:latin typeface="Arial" charset="0"/>
            </a:endParaRPr>
          </a:p>
        </p:txBody>
      </p:sp>
      <p:pic>
        <p:nvPicPr>
          <p:cNvPr id="2053" name="Picture 6" descr="Presentation background - dark blue background with criss-crossing lines in light blue. In the foreground is a light blue image of the state as seen from a map.  A picture of the Virginia state capitol is in the lower left corne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152400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057400"/>
            <a:ext cx="7772400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en-US" dirty="0" smtClean="0"/>
              <a:t>Tier III Data Center Compliance</a:t>
            </a:r>
            <a:endParaRPr lang="en-US" altLang="en-US" dirty="0"/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3733800"/>
            <a:ext cx="6324600" cy="1752600"/>
          </a:xfrm>
        </p:spPr>
        <p:txBody>
          <a:bodyPr/>
          <a:lstStyle/>
          <a:p>
            <a:pPr algn="l"/>
            <a:r>
              <a:rPr lang="en-US" altLang="en-US" sz="1800" b="1" dirty="0" smtClean="0">
                <a:solidFill>
                  <a:schemeClr val="bg1"/>
                </a:solidFill>
              </a:rPr>
              <a:t>Christopher Boswell</a:t>
            </a:r>
            <a:endParaRPr lang="en-US" altLang="en-US" sz="1800" b="1" dirty="0">
              <a:solidFill>
                <a:schemeClr val="bg1"/>
              </a:solidFill>
            </a:endParaRPr>
          </a:p>
          <a:p>
            <a:pPr algn="l"/>
            <a:r>
              <a:rPr lang="en-US" altLang="en-US" sz="1800" dirty="0" smtClean="0">
                <a:solidFill>
                  <a:schemeClr val="bg1"/>
                </a:solidFill>
              </a:rPr>
              <a:t>IT Security Auditor, VITA IT Security Audit Services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algn="l"/>
            <a:r>
              <a:rPr lang="en-US" altLang="en-US" sz="1800" dirty="0">
                <a:solidFill>
                  <a:schemeClr val="bg1"/>
                </a:solidFill>
              </a:rPr>
              <a:t/>
            </a:r>
            <a:br>
              <a:rPr lang="en-US" altLang="en-US" sz="1800" dirty="0">
                <a:solidFill>
                  <a:schemeClr val="bg1"/>
                </a:solidFill>
              </a:rPr>
            </a:br>
            <a:r>
              <a:rPr lang="en-US" altLang="en-US" sz="1800" dirty="0" smtClean="0">
                <a:solidFill>
                  <a:schemeClr val="bg1"/>
                </a:solidFill>
              </a:rPr>
              <a:t>December 5, 2018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2056" name="Rectangle 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66AE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accent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2057" name="Line 8"/>
          <p:cNvSpPr>
            <a:spLocks noChangeShapeType="1"/>
          </p:cNvSpPr>
          <p:nvPr/>
        </p:nvSpPr>
        <p:spPr bwMode="auto">
          <a:xfrm>
            <a:off x="2895600" y="4572000"/>
            <a:ext cx="3962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333399"/>
              </a:solidFill>
            </a:endParaRPr>
          </a:p>
        </p:txBody>
      </p:sp>
      <p:sp>
        <p:nvSpPr>
          <p:cNvPr id="2058" name="Text Box 18"/>
          <p:cNvSpPr txBox="1">
            <a:spLocks noChangeArrowheads="1"/>
          </p:cNvSpPr>
          <p:nvPr/>
        </p:nvSpPr>
        <p:spPr bwMode="auto">
          <a:xfrm>
            <a:off x="457200" y="6445250"/>
            <a:ext cx="281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accent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FFFFFF"/>
                </a:solidFill>
                <a:latin typeface="Century Gothic" pitchFamily="34" charset="0"/>
              </a:rPr>
              <a:t>www.vita.virginia.gov</a:t>
            </a:r>
          </a:p>
        </p:txBody>
      </p:sp>
      <p:sp>
        <p:nvSpPr>
          <p:cNvPr id="2059" name="Rectangle 22"/>
          <p:cNvSpPr>
            <a:spLocks noChangeArrowheads="1"/>
          </p:cNvSpPr>
          <p:nvPr/>
        </p:nvSpPr>
        <p:spPr bwMode="auto">
          <a:xfrm>
            <a:off x="8534400" y="6573838"/>
            <a:ext cx="204788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7BD1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18900000" algn="ctr" rotWithShape="0">
                    <a:srgbClr val="093A83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accent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DF4949DC-27D5-41DA-A38A-1B2C9D333A09}" type="slidenum">
              <a:rPr lang="en-US" altLang="en-US" sz="1000">
                <a:solidFill>
                  <a:srgbClr val="FFFFFF"/>
                </a:solidFill>
                <a:latin typeface="Century Gothic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00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2060" name="Picture 23" descr="Virginia Information Technologies Agency (stylized text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5" t="85471"/>
          <a:stretch>
            <a:fillRect/>
          </a:stretch>
        </p:blipFill>
        <p:spPr bwMode="auto">
          <a:xfrm>
            <a:off x="2895600" y="1143000"/>
            <a:ext cx="4629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4" descr="VITA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2379663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5" descr="Seal of the Commonwealth of Virgini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7CE"/>
              </a:clrFrom>
              <a:clrTo>
                <a:srgbClr val="FFF7CE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04800"/>
            <a:ext cx="5302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169" y="4678362"/>
            <a:ext cx="2143125" cy="1714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3" y="1921382"/>
            <a:ext cx="6824498" cy="440321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000" smtClean="0">
                <a:solidFill>
                  <a:srgbClr val="FFFFFF"/>
                </a:solidFill>
              </a:rPr>
              <a:t>www.vita.virginia.gov</a:t>
            </a:r>
            <a:endParaRPr lang="en-US" altLang="en-US" sz="100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58480" y="1710411"/>
            <a:ext cx="2316481" cy="30001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ectangle 26"/>
          <p:cNvSpPr/>
          <p:nvPr/>
        </p:nvSpPr>
        <p:spPr>
          <a:xfrm>
            <a:off x="3046926" y="1746662"/>
            <a:ext cx="2316481" cy="30001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Rectangle 38"/>
          <p:cNvSpPr/>
          <p:nvPr/>
        </p:nvSpPr>
        <p:spPr>
          <a:xfrm>
            <a:off x="4807630" y="1515592"/>
            <a:ext cx="2316481" cy="30001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Title 1">
            <a:extLst>
              <a:ext uri="{FF2B5EF4-FFF2-40B4-BE49-F238E27FC236}">
                <a16:creationId xmlns:a16="http://schemas.microsoft.com/office/drawing/2014/main" xmlns="" id="{94DE8DF4-DC64-4D09-94AD-90F2787FF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838200"/>
          </a:xfrm>
        </p:spPr>
        <p:txBody>
          <a:bodyPr/>
          <a:lstStyle/>
          <a:p>
            <a:r>
              <a:rPr lang="en-US" sz="3200" dirty="0" smtClean="0"/>
              <a:t>The Tiers </a:t>
            </a:r>
            <a:r>
              <a:rPr lang="en-US" sz="1400" dirty="0" smtClean="0"/>
              <a:t>(or tears to be compliant with Tier 3)</a:t>
            </a:r>
            <a:endParaRPr lang="en-US" sz="1400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512" y="3081634"/>
            <a:ext cx="1504950" cy="15049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5197" y="1803222"/>
            <a:ext cx="2667000" cy="1304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3258183"/>
            <a:ext cx="17907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0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73330" y="2071010"/>
            <a:ext cx="8670257" cy="1255728"/>
          </a:xfrm>
        </p:spPr>
        <p:txBody>
          <a:bodyPr/>
          <a:lstStyle/>
          <a:p>
            <a:r>
              <a:rPr lang="en-US" sz="4200" dirty="0"/>
              <a:t>National Cybersecurity Center of Excellence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0"/>
          </p:nvPr>
        </p:nvSpPr>
        <p:spPr>
          <a:xfrm>
            <a:off x="172956" y="3331633"/>
            <a:ext cx="8670256" cy="10156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000" dirty="0"/>
              <a:t>Increasing the adoption of</a:t>
            </a:r>
            <a:r>
              <a:rPr lang="en-US" dirty="0"/>
              <a:t> </a:t>
            </a:r>
            <a:r>
              <a:rPr lang="en-US" sz="3000" dirty="0"/>
              <a:t>standards-based </a:t>
            </a:r>
            <a:br>
              <a:rPr lang="en-US" sz="3000" dirty="0"/>
            </a:br>
            <a:r>
              <a:rPr lang="en-US" sz="3000" dirty="0"/>
              <a:t>cybersecurity technologies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173330" y="4664142"/>
            <a:ext cx="6896393" cy="424732"/>
          </a:xfrm>
        </p:spPr>
        <p:txBody>
          <a:bodyPr/>
          <a:lstStyle/>
          <a:p>
            <a:r>
              <a:rPr lang="en-US" dirty="0"/>
              <a:t>VITA ISOAG 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12/5/2018</a:t>
            </a:r>
          </a:p>
        </p:txBody>
      </p:sp>
    </p:spTree>
    <p:extLst>
      <p:ext uri="{BB962C8B-B14F-4D97-AF65-F5344CB8AC3E}">
        <p14:creationId xmlns:p14="http://schemas.microsoft.com/office/powerpoint/2010/main" val="29232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DE8DF4-DC64-4D09-94AD-90F2787FF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Tier III Data Center </a:t>
            </a:r>
            <a:r>
              <a:rPr lang="en-US" sz="3200" dirty="0"/>
              <a:t>Requirement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400" dirty="0" smtClean="0"/>
              <a:t>(Compliance Date: December 31, 2018)</a:t>
            </a:r>
            <a:endParaRPr lang="en-US" sz="1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B166BD-1827-485E-9949-65113859D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5612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SEC501 - PE-1-COV:</a:t>
            </a:r>
            <a:br>
              <a:rPr lang="en-US" b="1" dirty="0" smtClean="0"/>
            </a:b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“All data centers must meet the requirements of a Tier III data center as defined by the Uptime Institute.”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Does VITA meet the topology requirements and operational sustainability behaviors of a Tier 3 Data Center…?  Hmmm…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6D225B-24CC-4D13-B887-B398FC86A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www.vita.virginia.gov</a:t>
            </a: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609600" y="4495800"/>
            <a:ext cx="7696200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0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01" y="3751466"/>
            <a:ext cx="2911099" cy="2364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DE8DF4-DC64-4D09-94AD-90F2787FF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0600"/>
            <a:ext cx="8686800" cy="838200"/>
          </a:xfrm>
        </p:spPr>
        <p:txBody>
          <a:bodyPr/>
          <a:lstStyle/>
          <a:p>
            <a:r>
              <a:rPr lang="en-US" sz="3200" dirty="0" smtClean="0"/>
              <a:t>About Uptime Institute, LLC… </a:t>
            </a:r>
            <a:r>
              <a:rPr lang="en-US" sz="1400" dirty="0" smtClean="0"/>
              <a:t>($4,985 for accredited training)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B166BD-1827-485E-9949-65113859D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733" y="1752806"/>
            <a:ext cx="8229600" cy="10667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</a:t>
            </a:r>
            <a:r>
              <a:rPr lang="en-US" dirty="0" smtClean="0"/>
              <a:t> global standard for the proper design, build, and operation of data centers…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6D225B-24CC-4D13-B887-B398FC86A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www.vita.virginia.gov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33298357"/>
              </p:ext>
            </p:extLst>
          </p:nvPr>
        </p:nvGraphicFramePr>
        <p:xfrm>
          <a:off x="228600" y="2536392"/>
          <a:ext cx="6096000" cy="374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294" y="2819605"/>
            <a:ext cx="2336012" cy="112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5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DE8DF4-DC64-4D09-94AD-90F2787FF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Topology – 14 Requirements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6D225B-24CC-4D13-B887-B398FC86A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www.vita.virginia.gov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95318" y="1869987"/>
            <a:ext cx="5791200" cy="698482"/>
            <a:chOff x="304800" y="1845384"/>
            <a:chExt cx="7209344" cy="698482"/>
          </a:xfrm>
        </p:grpSpPr>
        <p:sp>
          <p:nvSpPr>
            <p:cNvPr id="25" name="Rounded Rectangle 24"/>
            <p:cNvSpPr/>
            <p:nvPr/>
          </p:nvSpPr>
          <p:spPr>
            <a:xfrm>
              <a:off x="304800" y="2010466"/>
              <a:ext cx="7010400" cy="533400"/>
            </a:xfrm>
            <a:prstGeom prst="round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Concurrently Maintainable Site Infrastructure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7086600" y="1845384"/>
              <a:ext cx="427544" cy="32138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FFFFFF"/>
                  </a:solidFill>
                </a:rPr>
                <a:t>5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3771" y="2619838"/>
            <a:ext cx="5791200" cy="698482"/>
            <a:chOff x="304800" y="1845384"/>
            <a:chExt cx="7209344" cy="698482"/>
          </a:xfrm>
        </p:grpSpPr>
        <p:sp>
          <p:nvSpPr>
            <p:cNvPr id="35" name="Rounded Rectangle 34"/>
            <p:cNvSpPr/>
            <p:nvPr/>
          </p:nvSpPr>
          <p:spPr>
            <a:xfrm>
              <a:off x="304800" y="2010466"/>
              <a:ext cx="7010400" cy="533400"/>
            </a:xfrm>
            <a:prstGeom prst="round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rgbClr val="FFFFFF"/>
                  </a:solidFill>
                </a:rPr>
                <a:t>Engine-Generator Systems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7086600" y="1845384"/>
              <a:ext cx="427544" cy="32138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FFFFFF"/>
                  </a:solidFill>
                </a:rPr>
                <a:t>3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143000" y="3369687"/>
            <a:ext cx="5791200" cy="698482"/>
            <a:chOff x="304800" y="1845384"/>
            <a:chExt cx="7209344" cy="698482"/>
          </a:xfrm>
        </p:grpSpPr>
        <p:sp>
          <p:nvSpPr>
            <p:cNvPr id="38" name="Rounded Rectangle 37"/>
            <p:cNvSpPr/>
            <p:nvPr/>
          </p:nvSpPr>
          <p:spPr>
            <a:xfrm>
              <a:off x="304800" y="2010466"/>
              <a:ext cx="7010400" cy="533400"/>
            </a:xfrm>
            <a:prstGeom prst="round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rgbClr val="FFFFFF"/>
                  </a:solidFill>
                </a:rPr>
                <a:t>Ambient Temperature Design Points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7086600" y="1845384"/>
              <a:ext cx="427544" cy="32138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FFFFFF"/>
                  </a:solidFill>
                </a:rPr>
                <a:t>3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752600" y="4119536"/>
            <a:ext cx="5791200" cy="698482"/>
            <a:chOff x="304800" y="1845384"/>
            <a:chExt cx="7209344" cy="698482"/>
          </a:xfrm>
        </p:grpSpPr>
        <p:sp>
          <p:nvSpPr>
            <p:cNvPr id="41" name="Rounded Rectangle 40"/>
            <p:cNvSpPr/>
            <p:nvPr/>
          </p:nvSpPr>
          <p:spPr>
            <a:xfrm>
              <a:off x="304800" y="2010466"/>
              <a:ext cx="7010400" cy="533400"/>
            </a:xfrm>
            <a:prstGeom prst="round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rgbClr val="FFFFFF"/>
                  </a:solidFill>
                </a:rPr>
                <a:t>Communications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7086600" y="1845384"/>
              <a:ext cx="427544" cy="32138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FFFFFF"/>
                  </a:solidFill>
                </a:rPr>
                <a:t>1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438400" y="4869385"/>
            <a:ext cx="5791200" cy="698482"/>
            <a:chOff x="304800" y="1845384"/>
            <a:chExt cx="7209344" cy="698482"/>
          </a:xfrm>
        </p:grpSpPr>
        <p:sp>
          <p:nvSpPr>
            <p:cNvPr id="44" name="Rounded Rectangle 43"/>
            <p:cNvSpPr/>
            <p:nvPr/>
          </p:nvSpPr>
          <p:spPr>
            <a:xfrm>
              <a:off x="304800" y="2010466"/>
              <a:ext cx="7010400" cy="533400"/>
            </a:xfrm>
            <a:prstGeom prst="round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Makeup Water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7086600" y="1845384"/>
              <a:ext cx="427544" cy="32138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FFFFFF"/>
                  </a:solidFill>
                </a:rPr>
                <a:t>1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124200" y="5619236"/>
            <a:ext cx="5791200" cy="698482"/>
            <a:chOff x="304800" y="1845384"/>
            <a:chExt cx="7209344" cy="698482"/>
          </a:xfrm>
        </p:grpSpPr>
        <p:sp>
          <p:nvSpPr>
            <p:cNvPr id="47" name="Rounded Rectangle 46"/>
            <p:cNvSpPr/>
            <p:nvPr/>
          </p:nvSpPr>
          <p:spPr>
            <a:xfrm>
              <a:off x="304800" y="2010466"/>
              <a:ext cx="7010400" cy="533400"/>
            </a:xfrm>
            <a:prstGeom prst="round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Utility Services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7086600" y="1845384"/>
              <a:ext cx="427544" cy="32138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FFFFFF"/>
                  </a:solidFill>
                </a:rPr>
                <a:t>1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95318" y="4740291"/>
            <a:ext cx="1821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These categories are related to design details…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19358" y="1916538"/>
            <a:ext cx="2477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Operational sustainability is the focus for this presentation…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5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DE8DF4-DC64-4D09-94AD-90F2787FF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90600"/>
            <a:ext cx="8438879" cy="838200"/>
          </a:xfrm>
        </p:spPr>
        <p:txBody>
          <a:bodyPr/>
          <a:lstStyle/>
          <a:p>
            <a:r>
              <a:rPr lang="en-US" sz="3200" dirty="0" smtClean="0"/>
              <a:t>Topology – Site Infrastructure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6D225B-24CC-4D13-B887-B398FC86A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www.vita.virginia.gov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3772671"/>
              </p:ext>
            </p:extLst>
          </p:nvPr>
        </p:nvGraphicFramePr>
        <p:xfrm>
          <a:off x="304800" y="2075892"/>
          <a:ext cx="8305800" cy="4096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511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DE8DF4-DC64-4D09-94AD-90F2787FF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Operational Sustainability – 88 Behaviors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6D225B-24CC-4D13-B887-B398FC86A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www.vita.virginia.gov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6200" y="1697486"/>
            <a:ext cx="5893089" cy="387923"/>
            <a:chOff x="195318" y="1869987"/>
            <a:chExt cx="5893089" cy="530686"/>
          </a:xfrm>
        </p:grpSpPr>
        <p:grpSp>
          <p:nvGrpSpPr>
            <p:cNvPr id="17" name="Group 16"/>
            <p:cNvGrpSpPr/>
            <p:nvPr/>
          </p:nvGrpSpPr>
          <p:grpSpPr>
            <a:xfrm>
              <a:off x="195318" y="1869987"/>
              <a:ext cx="5791200" cy="530686"/>
              <a:chOff x="304800" y="1845384"/>
              <a:chExt cx="7209344" cy="530686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304800" y="2010466"/>
                <a:ext cx="7010400" cy="365604"/>
              </a:xfrm>
              <a:prstGeom prst="roundRect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rgbClr val="FFFFFF"/>
                    </a:solidFill>
                  </a:rPr>
                  <a:t>Staffing &amp; Organization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7086600" y="1845384"/>
                <a:ext cx="427544" cy="321384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5631207" y="1873321"/>
              <a:ext cx="457200" cy="246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FFFFFF"/>
                  </a:solidFill>
                  <a:latin typeface="Verdana"/>
                </a:rPr>
                <a:t>12</a:t>
              </a:r>
              <a:endParaRPr lang="en-US" sz="1000" b="1" dirty="0">
                <a:solidFill>
                  <a:srgbClr val="FFFFFF"/>
                </a:solidFill>
                <a:latin typeface="Verdana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72336" y="2096808"/>
            <a:ext cx="5894513" cy="424926"/>
            <a:chOff x="195318" y="1860552"/>
            <a:chExt cx="5894513" cy="581306"/>
          </a:xfrm>
        </p:grpSpPr>
        <p:grpSp>
          <p:nvGrpSpPr>
            <p:cNvPr id="23" name="Group 22"/>
            <p:cNvGrpSpPr/>
            <p:nvPr/>
          </p:nvGrpSpPr>
          <p:grpSpPr>
            <a:xfrm>
              <a:off x="195318" y="1869987"/>
              <a:ext cx="5791200" cy="571871"/>
              <a:chOff x="304800" y="1845384"/>
              <a:chExt cx="7209344" cy="571871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304800" y="2010464"/>
                <a:ext cx="7010400" cy="406791"/>
              </a:xfrm>
              <a:prstGeom prst="roundRect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rgbClr val="FFFFFF"/>
                    </a:solidFill>
                  </a:rPr>
                  <a:t>Maintenance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86600" y="1845384"/>
                <a:ext cx="427544" cy="321384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632631" y="1860552"/>
              <a:ext cx="45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FFFFFF"/>
                  </a:solidFill>
                  <a:latin typeface="Verdana"/>
                </a:rPr>
                <a:t>22</a:t>
              </a:r>
              <a:endParaRPr lang="en-US" sz="1000" b="1" dirty="0">
                <a:solidFill>
                  <a:srgbClr val="FFFFFF"/>
                </a:solidFill>
                <a:latin typeface="Verdana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09600" y="2534246"/>
            <a:ext cx="5944800" cy="418030"/>
            <a:chOff x="195318" y="1869987"/>
            <a:chExt cx="5944800" cy="571873"/>
          </a:xfrm>
        </p:grpSpPr>
        <p:grpSp>
          <p:nvGrpSpPr>
            <p:cNvPr id="28" name="Group 27"/>
            <p:cNvGrpSpPr/>
            <p:nvPr/>
          </p:nvGrpSpPr>
          <p:grpSpPr>
            <a:xfrm>
              <a:off x="195318" y="1869987"/>
              <a:ext cx="5791200" cy="571873"/>
              <a:chOff x="304800" y="1845384"/>
              <a:chExt cx="7209344" cy="571873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304800" y="2010466"/>
                <a:ext cx="7010400" cy="406791"/>
              </a:xfrm>
              <a:prstGeom prst="roundRect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rgbClr val="FFFFFF"/>
                    </a:solidFill>
                  </a:rPr>
                  <a:t>Training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086600" y="1845384"/>
                <a:ext cx="427544" cy="321384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5682918" y="1873403"/>
              <a:ext cx="457200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FFFFFF"/>
                  </a:solidFill>
                  <a:latin typeface="Verdana"/>
                </a:rPr>
                <a:t>5</a:t>
              </a:r>
              <a:endParaRPr lang="en-US" sz="1000" b="1" dirty="0">
                <a:solidFill>
                  <a:srgbClr val="FFFFFF"/>
                </a:solidFill>
                <a:latin typeface="Verdana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23010" y="2983427"/>
            <a:ext cx="5898780" cy="412067"/>
            <a:chOff x="195318" y="1869987"/>
            <a:chExt cx="5898780" cy="563716"/>
          </a:xfrm>
        </p:grpSpPr>
        <p:grpSp>
          <p:nvGrpSpPr>
            <p:cNvPr id="33" name="Group 32"/>
            <p:cNvGrpSpPr/>
            <p:nvPr/>
          </p:nvGrpSpPr>
          <p:grpSpPr>
            <a:xfrm>
              <a:off x="195318" y="1869987"/>
              <a:ext cx="5791200" cy="563716"/>
              <a:chOff x="304800" y="1845384"/>
              <a:chExt cx="7209344" cy="563716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304800" y="2010466"/>
                <a:ext cx="7010400" cy="398634"/>
              </a:xfrm>
              <a:prstGeom prst="roundRect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rgbClr val="FFFFFF"/>
                    </a:solidFill>
                  </a:rPr>
                  <a:t>Planning, Coordination, &amp; Management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086600" y="1845384"/>
                <a:ext cx="427544" cy="321384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5636898" y="1874322"/>
              <a:ext cx="457200" cy="246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FFFFFF"/>
                  </a:solidFill>
                  <a:latin typeface="Verdana"/>
                </a:rPr>
                <a:t>14</a:t>
              </a:r>
              <a:endParaRPr lang="en-US" sz="1000" b="1" dirty="0">
                <a:solidFill>
                  <a:srgbClr val="FFFFFF"/>
                </a:solidFill>
                <a:latin typeface="Verdana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19200" y="3430070"/>
            <a:ext cx="5952210" cy="418030"/>
            <a:chOff x="195318" y="1869987"/>
            <a:chExt cx="5952210" cy="571873"/>
          </a:xfrm>
        </p:grpSpPr>
        <p:grpSp>
          <p:nvGrpSpPr>
            <p:cNvPr id="39" name="Group 38"/>
            <p:cNvGrpSpPr/>
            <p:nvPr/>
          </p:nvGrpSpPr>
          <p:grpSpPr>
            <a:xfrm>
              <a:off x="195318" y="1869987"/>
              <a:ext cx="5791200" cy="571873"/>
              <a:chOff x="304800" y="1845384"/>
              <a:chExt cx="7209344" cy="571873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304800" y="2010466"/>
                <a:ext cx="7010400" cy="406791"/>
              </a:xfrm>
              <a:prstGeom prst="roundRect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rgbClr val="FFFFFF"/>
                    </a:solidFill>
                  </a:rPr>
                  <a:t>Operating Conditions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7086600" y="1845384"/>
                <a:ext cx="427544" cy="321384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5690328" y="1873761"/>
              <a:ext cx="457200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FFFFFF"/>
                  </a:solidFill>
                  <a:latin typeface="Verdana"/>
                </a:rPr>
                <a:t>3</a:t>
              </a:r>
              <a:endParaRPr lang="en-US" sz="1000" b="1" dirty="0">
                <a:solidFill>
                  <a:srgbClr val="FFFFFF"/>
                </a:solidFill>
                <a:latin typeface="Verdana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597653" y="3959297"/>
            <a:ext cx="5939895" cy="418030"/>
            <a:chOff x="195318" y="1869987"/>
            <a:chExt cx="5939895" cy="571873"/>
          </a:xfrm>
        </p:grpSpPr>
        <p:grpSp>
          <p:nvGrpSpPr>
            <p:cNvPr id="44" name="Group 43"/>
            <p:cNvGrpSpPr/>
            <p:nvPr/>
          </p:nvGrpSpPr>
          <p:grpSpPr>
            <a:xfrm>
              <a:off x="195318" y="1869987"/>
              <a:ext cx="5791200" cy="571873"/>
              <a:chOff x="304800" y="1845384"/>
              <a:chExt cx="7209344" cy="571873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304800" y="2010466"/>
                <a:ext cx="7010400" cy="406791"/>
              </a:xfrm>
              <a:prstGeom prst="roundRect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rgbClr val="FFFFFF"/>
                    </a:solidFill>
                  </a:rPr>
                  <a:t>Pre-Operational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7086600" y="1845384"/>
                <a:ext cx="427544" cy="321384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5678013" y="1876391"/>
              <a:ext cx="457200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FFFFFF"/>
                  </a:solidFill>
                  <a:latin typeface="Verdana"/>
                </a:rPr>
                <a:t>5</a:t>
              </a:r>
              <a:endParaRPr lang="en-US" sz="1000" b="1" dirty="0">
                <a:solidFill>
                  <a:srgbClr val="FFFFFF"/>
                </a:solidFill>
                <a:latin typeface="Verdana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981200" y="4464103"/>
            <a:ext cx="5904958" cy="418030"/>
            <a:chOff x="195318" y="1869987"/>
            <a:chExt cx="5904958" cy="571873"/>
          </a:xfrm>
        </p:grpSpPr>
        <p:grpSp>
          <p:nvGrpSpPr>
            <p:cNvPr id="49" name="Group 48"/>
            <p:cNvGrpSpPr/>
            <p:nvPr/>
          </p:nvGrpSpPr>
          <p:grpSpPr>
            <a:xfrm>
              <a:off x="195318" y="1869987"/>
              <a:ext cx="5791200" cy="571873"/>
              <a:chOff x="304800" y="1845384"/>
              <a:chExt cx="7209344" cy="571873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304800" y="2010466"/>
                <a:ext cx="7010400" cy="406791"/>
              </a:xfrm>
              <a:prstGeom prst="roundRect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rgbClr val="FFFFFF"/>
                    </a:solidFill>
                  </a:rPr>
                  <a:t>Building Features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7086600" y="1845384"/>
                <a:ext cx="427544" cy="321384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5643076" y="1890972"/>
              <a:ext cx="457200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FFFFFF"/>
                  </a:solidFill>
                  <a:latin typeface="Verdana"/>
                </a:rPr>
                <a:t>10</a:t>
              </a:r>
              <a:endParaRPr lang="en-US" sz="1000" b="1" dirty="0">
                <a:solidFill>
                  <a:srgbClr val="FFFFFF"/>
                </a:solidFill>
                <a:latin typeface="Verdana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286000" y="4941056"/>
            <a:ext cx="5904958" cy="422570"/>
            <a:chOff x="195318" y="1863776"/>
            <a:chExt cx="5904958" cy="578084"/>
          </a:xfrm>
        </p:grpSpPr>
        <p:grpSp>
          <p:nvGrpSpPr>
            <p:cNvPr id="54" name="Group 53"/>
            <p:cNvGrpSpPr/>
            <p:nvPr/>
          </p:nvGrpSpPr>
          <p:grpSpPr>
            <a:xfrm>
              <a:off x="195318" y="1869987"/>
              <a:ext cx="5791200" cy="571873"/>
              <a:chOff x="304800" y="1845384"/>
              <a:chExt cx="7209344" cy="571873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304800" y="2010466"/>
                <a:ext cx="7010400" cy="406791"/>
              </a:xfrm>
              <a:prstGeom prst="roundRect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rgbClr val="FFFFFF"/>
                    </a:solidFill>
                  </a:rPr>
                  <a:t>Infrastructure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7086600" y="1845384"/>
                <a:ext cx="427544" cy="321384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5643076" y="1863776"/>
              <a:ext cx="457200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FFFFFF"/>
                  </a:solidFill>
                  <a:latin typeface="Verdana"/>
                </a:rPr>
                <a:t>10</a:t>
              </a:r>
              <a:endParaRPr lang="en-US" sz="1000" b="1" dirty="0">
                <a:solidFill>
                  <a:srgbClr val="FFFFFF"/>
                </a:solidFill>
                <a:latin typeface="Verdana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667000" y="5416094"/>
            <a:ext cx="5939895" cy="418030"/>
            <a:chOff x="195318" y="1869987"/>
            <a:chExt cx="5939895" cy="571873"/>
          </a:xfrm>
        </p:grpSpPr>
        <p:grpSp>
          <p:nvGrpSpPr>
            <p:cNvPr id="59" name="Group 58"/>
            <p:cNvGrpSpPr/>
            <p:nvPr/>
          </p:nvGrpSpPr>
          <p:grpSpPr>
            <a:xfrm>
              <a:off x="195318" y="1869987"/>
              <a:ext cx="5791200" cy="571873"/>
              <a:chOff x="304800" y="1845384"/>
              <a:chExt cx="7209344" cy="571873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304800" y="2010466"/>
                <a:ext cx="7010400" cy="406791"/>
              </a:xfrm>
              <a:prstGeom prst="roundRect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rgbClr val="FFFFFF"/>
                    </a:solidFill>
                  </a:rPr>
                  <a:t>Natural Disaster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7086600" y="1845384"/>
                <a:ext cx="427544" cy="321384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5678013" y="1878095"/>
              <a:ext cx="457200" cy="336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FFFFFF"/>
                  </a:solidFill>
                  <a:latin typeface="Verdana"/>
                </a:rPr>
                <a:t>4</a:t>
              </a:r>
              <a:endParaRPr lang="en-US" sz="1000" b="1" dirty="0">
                <a:solidFill>
                  <a:srgbClr val="FFFFFF"/>
                </a:solidFill>
                <a:latin typeface="Verdana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104879" y="5876922"/>
            <a:ext cx="5939895" cy="418030"/>
            <a:chOff x="195318" y="1869987"/>
            <a:chExt cx="5939895" cy="571873"/>
          </a:xfrm>
        </p:grpSpPr>
        <p:grpSp>
          <p:nvGrpSpPr>
            <p:cNvPr id="69" name="Group 68"/>
            <p:cNvGrpSpPr/>
            <p:nvPr/>
          </p:nvGrpSpPr>
          <p:grpSpPr>
            <a:xfrm>
              <a:off x="195318" y="1869987"/>
              <a:ext cx="5791200" cy="571873"/>
              <a:chOff x="304800" y="1845384"/>
              <a:chExt cx="7209344" cy="571873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304800" y="2010466"/>
                <a:ext cx="7010400" cy="406791"/>
              </a:xfrm>
              <a:prstGeom prst="roundRect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rgbClr val="FFFFFF"/>
                    </a:solidFill>
                  </a:rPr>
                  <a:t>Man-Made Disaster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7086600" y="1845384"/>
                <a:ext cx="427544" cy="321384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5678013" y="1869987"/>
              <a:ext cx="457200" cy="336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FFFFFF"/>
                  </a:solidFill>
                  <a:latin typeface="Verdana"/>
                </a:rPr>
                <a:t>3</a:t>
              </a:r>
              <a:endParaRPr lang="en-US" sz="1000" b="1" dirty="0">
                <a:solidFill>
                  <a:srgbClr val="FFFFFF"/>
                </a:solidFill>
                <a:latin typeface="Verdana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195318" y="4740291"/>
            <a:ext cx="18213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These categories are related to operations details…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166505" y="1932413"/>
            <a:ext cx="18213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The behavior must be (1) proactive, (2) practiced, and (3) informed to be compliant.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8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Behavior Effectiveness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726706"/>
              </p:ext>
            </p:extLst>
          </p:nvPr>
        </p:nvGraphicFramePr>
        <p:xfrm>
          <a:off x="457200" y="18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FFFFFF"/>
                </a:solidFill>
              </a:rPr>
              <a:t>www.vita.virginia.gov</a:t>
            </a: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3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DE8DF4-DC64-4D09-94AD-90F2787FF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90600"/>
            <a:ext cx="8438879" cy="838200"/>
          </a:xfrm>
        </p:spPr>
        <p:txBody>
          <a:bodyPr/>
          <a:lstStyle/>
          <a:p>
            <a:r>
              <a:rPr lang="en-US" sz="3200" dirty="0" smtClean="0"/>
              <a:t>Operational Sustainability – Key Behaviors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6D225B-24CC-4D13-B887-B398FC86A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www.vita.virginia.gov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69601111"/>
              </p:ext>
            </p:extLst>
          </p:nvPr>
        </p:nvGraphicFramePr>
        <p:xfrm>
          <a:off x="304800" y="20758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6629400" y="2133600"/>
            <a:ext cx="2362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And… Site Location!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You probably don’t have to assess the risk of seismic activity, active volcanoes, or your proximity to a fireworks factory, for example; however, flooding, hurricanes, tornadoes, or other man-made disasters are considerations!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DE8DF4-DC64-4D09-94AD-90F2787FF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Cause of Unplanned Outages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46" y="1828800"/>
            <a:ext cx="6895707" cy="43434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6D225B-24CC-4D13-B887-B398FC86A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www.vita.virginia.gov</a:t>
            </a:r>
          </a:p>
        </p:txBody>
      </p:sp>
    </p:spTree>
    <p:extLst>
      <p:ext uri="{BB962C8B-B14F-4D97-AF65-F5344CB8AC3E}">
        <p14:creationId xmlns:p14="http://schemas.microsoft.com/office/powerpoint/2010/main" val="42857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Tier III Design Diagram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106622"/>
            <a:ext cx="6248400" cy="424814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FFFFFF"/>
                </a:solidFill>
              </a:rPr>
              <a:t>www.vita.virginia.gov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2106622"/>
            <a:ext cx="28193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The overarching n+1 performance objective…</a:t>
            </a:r>
          </a:p>
          <a:p>
            <a:endParaRPr lang="en-US" dirty="0">
              <a:solidFill>
                <a:sysClr val="windowText" lastClr="000000"/>
              </a:solidFill>
            </a:endParaRPr>
          </a:p>
          <a:p>
            <a:r>
              <a:rPr lang="en-US" dirty="0" smtClean="0">
                <a:solidFill>
                  <a:sysClr val="windowText" lastClr="000000"/>
                </a:solidFill>
              </a:rPr>
              <a:t>You can remove </a:t>
            </a:r>
            <a:r>
              <a:rPr lang="en-US" b="1" dirty="0" smtClean="0">
                <a:solidFill>
                  <a:sysClr val="windowText" lastClr="000000"/>
                </a:solidFill>
              </a:rPr>
              <a:t>each and every </a:t>
            </a:r>
            <a:r>
              <a:rPr lang="en-US" dirty="0" smtClean="0">
                <a:solidFill>
                  <a:sysClr val="windowText" lastClr="000000"/>
                </a:solidFill>
              </a:rPr>
              <a:t>capacity component (</a:t>
            </a:r>
            <a:r>
              <a:rPr lang="en-US" i="1" dirty="0" smtClean="0">
                <a:solidFill>
                  <a:sysClr val="windowText" lastClr="000000"/>
                </a:solidFill>
              </a:rPr>
              <a:t>e.g.</a:t>
            </a:r>
            <a:r>
              <a:rPr lang="en-US" dirty="0" smtClean="0">
                <a:solidFill>
                  <a:sysClr val="windowText" lastClr="000000"/>
                </a:solidFill>
              </a:rPr>
              <a:t>, UPS, auxiliary generator, CRAH/CRAC) and element in a distribution path (</a:t>
            </a:r>
            <a:r>
              <a:rPr lang="en-US" i="1" dirty="0" smtClean="0">
                <a:solidFill>
                  <a:sysClr val="windowText" lastClr="000000"/>
                </a:solidFill>
              </a:rPr>
              <a:t>e.g.</a:t>
            </a:r>
            <a:r>
              <a:rPr lang="en-US" dirty="0" smtClean="0">
                <a:solidFill>
                  <a:sysClr val="windowText" lastClr="000000"/>
                </a:solidFill>
              </a:rPr>
              <a:t>, power, water, natural gas, district cooling) without impacting any of the critical environment.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Security Exception Planning </a:t>
            </a:r>
            <a:r>
              <a:rPr lang="en-US" sz="1400" dirty="0" smtClean="0"/>
              <a:t>(oh the possibilities…)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FFFFFF"/>
                </a:solidFill>
              </a:rPr>
              <a:t>www.vita.virginia.gov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1886100"/>
            <a:ext cx="28193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We performed a security assessment as an audit objective for an undisclosed agency in the Commonwealth that has an on premise data center. They met a lot of the behaviors (and have strong control over their data center). That being said, to the left is a list of behaviors you might want to start adding to your list of items contained in a security exception…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81981"/>
            <a:ext cx="5791200" cy="4525963"/>
          </a:xfrm>
        </p:spPr>
        <p:txBody>
          <a:bodyPr/>
          <a:lstStyle/>
          <a:p>
            <a:r>
              <a:rPr lang="en-US" sz="1200" dirty="0" smtClean="0"/>
              <a:t>24 x 7 staff presence: minimum of 1 FTE</a:t>
            </a:r>
          </a:p>
          <a:p>
            <a:r>
              <a:rPr lang="en-US" sz="1200" dirty="0" smtClean="0"/>
              <a:t>Documented formal classroom, operational demonstrations, and/or shift drills covering: policies, processes, procedures for the operation &amp; maintenance of data center systems, site configuration procedures, standard operating procedures, emergency operating procedures, maintenance management system procedures.</a:t>
            </a:r>
          </a:p>
          <a:p>
            <a:r>
              <a:rPr lang="en-US" sz="1200" dirty="0" smtClean="0"/>
              <a:t>Reference documents located in a centralized location (library) available to site operational personnel.</a:t>
            </a:r>
          </a:p>
          <a:p>
            <a:r>
              <a:rPr lang="en-US" sz="1200" dirty="0"/>
              <a:t>Process for forecasting future space, power, and cooling growth requirements on </a:t>
            </a:r>
            <a:r>
              <a:rPr lang="en-US" sz="1200" dirty="0" smtClean="0"/>
              <a:t>a periodic </a:t>
            </a:r>
            <a:r>
              <a:rPr lang="en-US" sz="1200" dirty="0"/>
              <a:t>basis (e.g., 1/6/12/24/36 month</a:t>
            </a:r>
            <a:r>
              <a:rPr lang="en-US" sz="1200" dirty="0" smtClean="0"/>
              <a:t>).</a:t>
            </a:r>
          </a:p>
          <a:p>
            <a:r>
              <a:rPr lang="en-US" sz="1200" dirty="0"/>
              <a:t>Tracking mechanism for current space, power, and cooling capacity and </a:t>
            </a:r>
            <a:r>
              <a:rPr lang="en-US" sz="1200" dirty="0" smtClean="0"/>
              <a:t>utilization reviewed periodically.</a:t>
            </a:r>
          </a:p>
          <a:p>
            <a:r>
              <a:rPr lang="en-US" sz="1200" dirty="0"/>
              <a:t>Stand-alone building physically separated from other corporate facilities on the </a:t>
            </a:r>
            <a:r>
              <a:rPr lang="en-US" sz="1200" dirty="0" smtClean="0"/>
              <a:t>site.</a:t>
            </a:r>
          </a:p>
          <a:p>
            <a:r>
              <a:rPr lang="en-US" sz="1200" dirty="0"/>
              <a:t>Engineering trade (e.g., electrical, mechanical, controls, building </a:t>
            </a:r>
            <a:r>
              <a:rPr lang="en-US" sz="1200" dirty="0" smtClean="0"/>
              <a:t>management system </a:t>
            </a:r>
            <a:r>
              <a:rPr lang="en-US" sz="1200" dirty="0"/>
              <a:t>[BMS], etc.) coverage split by shift based on operations and </a:t>
            </a:r>
            <a:r>
              <a:rPr lang="en-US" sz="1200" dirty="0" smtClean="0"/>
              <a:t>maintenance requirements.</a:t>
            </a:r>
          </a:p>
          <a:p>
            <a:r>
              <a:rPr lang="en-US" sz="1200" dirty="0"/>
              <a:t>Detailed procedures for switching between redundant </a:t>
            </a:r>
            <a:r>
              <a:rPr lang="en-US" sz="1200" dirty="0" smtClean="0"/>
              <a:t>equipment –available </a:t>
            </a:r>
            <a:r>
              <a:rPr lang="en-US" sz="1200" dirty="0"/>
              <a:t>and in </a:t>
            </a:r>
            <a:r>
              <a:rPr lang="en-US" sz="1200" dirty="0" smtClean="0"/>
              <a:t>use.</a:t>
            </a:r>
          </a:p>
          <a:p>
            <a:r>
              <a:rPr lang="en-US" sz="1200" dirty="0" smtClean="0"/>
              <a:t>Preventive maintenance </a:t>
            </a:r>
            <a:r>
              <a:rPr lang="en-US" sz="1200" dirty="0"/>
              <a:t>accomplishment rate of 100</a:t>
            </a:r>
            <a:r>
              <a:rPr lang="en-US" sz="1200" dirty="0" smtClean="0"/>
              <a:t>%.</a:t>
            </a:r>
          </a:p>
          <a:p>
            <a:r>
              <a:rPr lang="en-US" sz="1200" dirty="0"/>
              <a:t>Maintains list of critical spares and reorder points</a:t>
            </a:r>
          </a:p>
          <a:p>
            <a:endParaRPr lang="en-US" sz="12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2360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Defined</a:t>
            </a:r>
          </a:p>
        </p:txBody>
      </p:sp>
    </p:spTree>
    <p:extLst>
      <p:ext uri="{BB962C8B-B14F-4D97-AF65-F5344CB8AC3E}">
        <p14:creationId xmlns:p14="http://schemas.microsoft.com/office/powerpoint/2010/main" val="105374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Non-Compliance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095499"/>
            <a:ext cx="8915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The tier topology rating for an entire site is constrained by the rating of the weakest subsystem that will impact site operation. </a:t>
            </a:r>
            <a:r>
              <a:rPr lang="en-US" sz="2600" b="1" dirty="0" smtClean="0"/>
              <a:t>For example… 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A </a:t>
            </a:r>
            <a:r>
              <a:rPr lang="en-US" sz="2600" dirty="0"/>
              <a:t>site may have a fault tolerant electrical system patterned to a Tier IV solution, but use a Tier II mechanical system that cannot be maintained without interrupting computer room operations - which would result in an overall Tier II site rating.</a:t>
            </a:r>
            <a:endParaRPr lang="en-US" sz="26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FFFFFF"/>
                </a:solidFill>
              </a:rPr>
              <a:t>www.vita.virginia.gov</a:t>
            </a: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0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DE8DF4-DC64-4D09-94AD-90F2787FF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Solution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6D225B-24CC-4D13-B887-B398FC86A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www.vita.virginia.gov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8839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0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 III Framework </a:t>
            </a:r>
            <a:r>
              <a:rPr lang="en-US" sz="1400" dirty="0" smtClean="0"/>
              <a:t>(a free deliverable)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762999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request an Excel file of the framework we created to assess a Tier 3 data center: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Mark McCreary </a:t>
            </a:r>
            <a:r>
              <a:rPr lang="en-US" sz="2400" dirty="0"/>
              <a:t>| </a:t>
            </a:r>
            <a:r>
              <a:rPr lang="en-US" sz="2400" dirty="0" smtClean="0">
                <a:hlinkClick r:id="rId2"/>
              </a:rPr>
              <a:t>mark.mccreary@vita.virginia.gov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Timothy Watson | </a:t>
            </a:r>
            <a:r>
              <a:rPr lang="en-US" sz="2400" dirty="0" smtClean="0">
                <a:hlinkClick r:id="rId3"/>
              </a:rPr>
              <a:t>timothy.watson@vita.virginia.gov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Matt Steinbach | </a:t>
            </a:r>
            <a:r>
              <a:rPr lang="en-US" sz="2400" dirty="0" smtClean="0">
                <a:hlinkClick r:id="rId4"/>
              </a:rPr>
              <a:t>matthew.steinbach@vita.virginia.gov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Nat </a:t>
            </a:r>
            <a:r>
              <a:rPr lang="en-US" sz="2400" dirty="0" err="1" smtClean="0"/>
              <a:t>Chusing</a:t>
            </a:r>
            <a:r>
              <a:rPr lang="en-US" sz="2400" dirty="0"/>
              <a:t> </a:t>
            </a:r>
            <a:r>
              <a:rPr lang="en-US" sz="2400" dirty="0" smtClean="0"/>
              <a:t>| </a:t>
            </a:r>
            <a:r>
              <a:rPr lang="en-US" sz="2400" dirty="0" smtClean="0">
                <a:hlinkClick r:id="rId5"/>
              </a:rPr>
              <a:t>natthachai.chusing@vita.virginia.gov</a:t>
            </a: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FFFFFF"/>
                </a:solidFill>
              </a:rPr>
              <a:t>www.vita.virginia.gov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85698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en-US" sz="1200" smtClean="0">
                <a:solidFill>
                  <a:srgbClr val="333399"/>
                </a:solidFill>
                <a:latin typeface="inherit"/>
                <a:cs typeface="Arial" panose="020B0604020202020204" pitchFamily="34" charset="0"/>
              </a:rPr>
              <a:t>www.linkedin.com/in/cboswell0</a:t>
            </a:r>
            <a:endParaRPr lang="en-US" altLang="en-US" sz="600" smtClean="0">
              <a:solidFill>
                <a:srgbClr val="333399"/>
              </a:solidFill>
            </a:endParaRPr>
          </a:p>
          <a:p>
            <a:pPr eaLnBrk="0" hangingPunct="0"/>
            <a:r>
              <a:rPr lang="en-US" altLang="en-US" smtClean="0">
                <a:solidFill>
                  <a:srgbClr val="333399"/>
                </a:solidFill>
                <a:latin typeface="Arial" panose="020B0604020202020204" pitchFamily="34" charset="0"/>
              </a:rPr>
              <a:t/>
            </a:r>
            <a:br>
              <a:rPr lang="en-US" altLang="en-US" smtClean="0">
                <a:solidFill>
                  <a:srgbClr val="333399"/>
                </a:solidFill>
                <a:latin typeface="Arial" panose="020B0604020202020204" pitchFamily="34" charset="0"/>
              </a:rPr>
            </a:br>
            <a:endParaRPr lang="en-US" altLang="en-US" smtClean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FFFFFF"/>
                </a:solidFill>
              </a:rPr>
              <a:t>www.vita.virginia.gov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85698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en-US" sz="1200" smtClean="0">
                <a:solidFill>
                  <a:srgbClr val="333399"/>
                </a:solidFill>
                <a:latin typeface="inherit"/>
                <a:cs typeface="Arial" panose="020B0604020202020204" pitchFamily="34" charset="0"/>
              </a:rPr>
              <a:t>www.linkedin.com/in/cboswell0</a:t>
            </a:r>
            <a:endParaRPr lang="en-US" altLang="en-US" sz="600" smtClean="0">
              <a:solidFill>
                <a:srgbClr val="333399"/>
              </a:solidFill>
            </a:endParaRPr>
          </a:p>
          <a:p>
            <a:pPr eaLnBrk="0" hangingPunct="0"/>
            <a:r>
              <a:rPr lang="en-US" altLang="en-US" smtClean="0">
                <a:solidFill>
                  <a:srgbClr val="333399"/>
                </a:solidFill>
                <a:latin typeface="Arial" panose="020B0604020202020204" pitchFamily="34" charset="0"/>
              </a:rPr>
              <a:t/>
            </a:r>
            <a:br>
              <a:rPr lang="en-US" altLang="en-US" smtClean="0">
                <a:solidFill>
                  <a:srgbClr val="333399"/>
                </a:solidFill>
                <a:latin typeface="Arial" panose="020B0604020202020204" pitchFamily="34" charset="0"/>
              </a:rPr>
            </a:br>
            <a:endParaRPr lang="en-US" altLang="en-US" smtClean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0574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2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ChangeArrowheads="1"/>
          </p:cNvSpPr>
          <p:nvPr/>
        </p:nvSpPr>
        <p:spPr bwMode="auto">
          <a:xfrm>
            <a:off x="0" y="0"/>
            <a:ext cx="914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66" tIns="45070" rIns="90066" bIns="45070" anchor="ctr"/>
          <a:lstStyle/>
          <a:p>
            <a:endParaRPr lang="en-US" dirty="0"/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66AE20"/>
          </a:solidFill>
          <a:ln w="9525">
            <a:noFill/>
            <a:miter lim="800000"/>
            <a:headEnd/>
            <a:tailEnd/>
          </a:ln>
        </p:spPr>
        <p:txBody>
          <a:bodyPr wrap="none" lIns="90066" tIns="45070" rIns="90066" bIns="45070" anchor="ctr"/>
          <a:lstStyle/>
          <a:p>
            <a:endParaRPr lang="en-US" dirty="0"/>
          </a:p>
        </p:txBody>
      </p:sp>
      <p:pic>
        <p:nvPicPr>
          <p:cNvPr id="232452" name="Picture 4" descr="bigState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3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453" name="Rectangle 5"/>
          <p:cNvSpPr>
            <a:spLocks noChangeArrowheads="1"/>
          </p:cNvSpPr>
          <p:nvPr/>
        </p:nvSpPr>
        <p:spPr bwMode="auto">
          <a:xfrm>
            <a:off x="0" y="1"/>
            <a:ext cx="9144000" cy="152400"/>
          </a:xfrm>
          <a:prstGeom prst="rect">
            <a:avLst/>
          </a:prstGeom>
          <a:solidFill>
            <a:srgbClr val="66AE20"/>
          </a:solidFill>
          <a:ln w="9525">
            <a:noFill/>
            <a:miter lim="800000"/>
            <a:headEnd/>
            <a:tailEnd/>
          </a:ln>
        </p:spPr>
        <p:txBody>
          <a:bodyPr wrap="none" lIns="90066" tIns="45070" rIns="90066" bIns="45070" anchor="ctr"/>
          <a:lstStyle/>
          <a:p>
            <a:endParaRPr lang="en-US" dirty="0"/>
          </a:p>
        </p:txBody>
      </p:sp>
      <p:sp>
        <p:nvSpPr>
          <p:cNvPr id="232454" name="Text Box 6"/>
          <p:cNvSpPr txBox="1">
            <a:spLocks noChangeArrowheads="1"/>
          </p:cNvSpPr>
          <p:nvPr/>
        </p:nvSpPr>
        <p:spPr bwMode="auto">
          <a:xfrm>
            <a:off x="457203" y="6446118"/>
            <a:ext cx="2209800" cy="3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66" tIns="45070" rIns="90066" bIns="4507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www.vita.virginia.gov</a:t>
            </a:r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6705600" y="5877281"/>
            <a:ext cx="2133600" cy="38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66" tIns="45070" rIns="90066" bIns="45070">
            <a:spAutoFit/>
          </a:bodyPr>
          <a:lstStyle/>
          <a:p>
            <a:pPr algn="r">
              <a:spcBef>
                <a:spcPct val="50000"/>
              </a:spcBef>
            </a:pPr>
            <a:endParaRPr lang="en-US" sz="1900" b="1" dirty="0">
              <a:solidFill>
                <a:schemeClr val="bg1"/>
              </a:solidFill>
            </a:endParaRPr>
          </a:p>
        </p:txBody>
      </p:sp>
      <p:sp>
        <p:nvSpPr>
          <p:cNvPr id="232456" name="Rectangle 8"/>
          <p:cNvSpPr>
            <a:spLocks noChangeArrowheads="1"/>
          </p:cNvSpPr>
          <p:nvPr/>
        </p:nvSpPr>
        <p:spPr bwMode="auto">
          <a:xfrm>
            <a:off x="8534404" y="6573839"/>
            <a:ext cx="204788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66" tIns="45070" rIns="90066" bIns="45070" anchor="ctr"/>
          <a:lstStyle/>
          <a:p>
            <a:pPr algn="ctr"/>
            <a:fld id="{5CBCDBA5-D1C6-4E55-A047-34E50094DFBD}" type="slidenum">
              <a:rPr lang="en-US" sz="1100">
                <a:solidFill>
                  <a:schemeClr val="bg1"/>
                </a:solidFill>
                <a:latin typeface="Verdana" pitchFamily="34" charset="0"/>
              </a:rPr>
              <a:pPr algn="ctr"/>
              <a:t>44</a:t>
            </a:fld>
            <a:endParaRPr 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32457" name="Picture 9" descr="seethrough name"/>
          <p:cNvPicPr>
            <a:picLocks noChangeAspect="1" noChangeArrowheads="1"/>
          </p:cNvPicPr>
          <p:nvPr/>
        </p:nvPicPr>
        <p:blipFill>
          <a:blip r:embed="rId4" cstate="print"/>
          <a:srcRect l="11465" t="85471"/>
          <a:stretch>
            <a:fillRect/>
          </a:stretch>
        </p:blipFill>
        <p:spPr bwMode="auto">
          <a:xfrm>
            <a:off x="2895668" y="1147872"/>
            <a:ext cx="4629151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8" name="Picture 10" descr="VITA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845" y="609600"/>
            <a:ext cx="237966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9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7CE"/>
              </a:clrFrom>
              <a:clrTo>
                <a:srgbClr val="FFF7CE">
                  <a:alpha val="0"/>
                </a:srgbClr>
              </a:clrTo>
            </a:clrChange>
            <a:lum contrast="6000"/>
          </a:blip>
          <a:srcRect/>
          <a:stretch>
            <a:fillRect/>
          </a:stretch>
        </p:blipFill>
        <p:spPr bwMode="auto">
          <a:xfrm>
            <a:off x="8233654" y="304800"/>
            <a:ext cx="530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460" name="Rectangle 12"/>
          <p:cNvSpPr>
            <a:spLocks noChangeArrowheads="1"/>
          </p:cNvSpPr>
          <p:nvPr/>
        </p:nvSpPr>
        <p:spPr bwMode="auto">
          <a:xfrm>
            <a:off x="1676404" y="2971800"/>
            <a:ext cx="5867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66" tIns="45070" rIns="90066" bIns="45070"/>
          <a:lstStyle/>
          <a:p>
            <a:pPr algn="ctr" eaLnBrk="0" hangingPunct="0">
              <a:spcBef>
                <a:spcPct val="20000"/>
              </a:spcBef>
            </a:pPr>
            <a:r>
              <a:rPr lang="en-US" sz="4400" b="1" dirty="0">
                <a:solidFill>
                  <a:schemeClr val="folHlink"/>
                </a:solidFill>
                <a:latin typeface="Century Gothic" pitchFamily="34" charset="0"/>
              </a:rPr>
              <a:t>Upcoming Events</a:t>
            </a:r>
          </a:p>
          <a:p>
            <a:pPr eaLnBrk="0" hangingPunct="0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Verdana" pitchFamily="34" charset="0"/>
              </a:rPr>
            </a:br>
            <a:endParaRPr lang="en-US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30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01713"/>
            <a:ext cx="9144000" cy="762000"/>
          </a:xfrm>
        </p:spPr>
        <p:txBody>
          <a:bodyPr/>
          <a:lstStyle/>
          <a:p>
            <a:pPr algn="ctr" eaLnBrk="1" hangingPunct="1"/>
            <a:r>
              <a:rPr lang="en-US" sz="3200" dirty="0"/>
              <a:t>Future ISOAG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083" y="1668988"/>
            <a:ext cx="8153400" cy="3415053"/>
          </a:xfrm>
        </p:spPr>
        <p:txBody>
          <a:bodyPr/>
          <a:lstStyle/>
          <a:p>
            <a:pPr eaLnBrk="1" hangingPunct="1">
              <a:buNone/>
            </a:pPr>
            <a:endParaRPr lang="en-US" sz="2400" dirty="0"/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294640" y="1810871"/>
            <a:ext cx="8849360" cy="422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66" tIns="45070" rIns="90066" bIns="45070"/>
          <a:lstStyle/>
          <a:p>
            <a:pPr algn="ctr">
              <a:lnSpc>
                <a:spcPct val="11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Verdana" pitchFamily="34" charset="0"/>
              </a:rPr>
              <a:t>	</a:t>
            </a:r>
            <a:endParaRPr lang="en-US" b="1" dirty="0">
              <a:solidFill>
                <a:schemeClr val="accent2"/>
              </a:solidFill>
              <a:latin typeface="Verdana" pitchFamily="34" charset="0"/>
            </a:endParaRPr>
          </a:p>
          <a:p>
            <a:pPr algn="ctr">
              <a:lnSpc>
                <a:spcPct val="11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chemeClr val="accent2"/>
                </a:solidFill>
                <a:latin typeface="Verdana" pitchFamily="34" charset="0"/>
              </a:rPr>
              <a:t>January 9 </a:t>
            </a:r>
            <a:r>
              <a:rPr lang="en-US" sz="2800" b="1" smtClean="0">
                <a:solidFill>
                  <a:schemeClr val="accent2"/>
                </a:solidFill>
                <a:latin typeface="Verdana" pitchFamily="34" charset="0"/>
              </a:rPr>
              <a:t>, 2019 </a:t>
            </a:r>
            <a:r>
              <a:rPr lang="en-US" sz="2800" b="1" dirty="0">
                <a:solidFill>
                  <a:schemeClr val="accent2"/>
                </a:solidFill>
                <a:latin typeface="Verdana" pitchFamily="34" charset="0"/>
              </a:rPr>
              <a:t>@ CESC </a:t>
            </a:r>
            <a:r>
              <a:rPr lang="en-US" sz="2800" b="1" dirty="0" smtClean="0">
                <a:solidFill>
                  <a:schemeClr val="accent2"/>
                </a:solidFill>
                <a:latin typeface="Verdana" pitchFamily="34" charset="0"/>
              </a:rPr>
              <a:t>1:00-4:00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</a:pPr>
            <a:endParaRPr lang="en-US" sz="2800" b="1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 algn="ctr">
              <a:lnSpc>
                <a:spcPct val="11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chemeClr val="accent2"/>
                </a:solidFill>
                <a:latin typeface="Verdana" pitchFamily="34" charset="0"/>
              </a:rPr>
              <a:t>    </a:t>
            </a:r>
            <a:r>
              <a:rPr lang="en-US" sz="2400" b="1" dirty="0" smtClean="0">
                <a:solidFill>
                  <a:schemeClr val="accent2"/>
                </a:solidFill>
                <a:latin typeface="Verdana" pitchFamily="34" charset="0"/>
              </a:rPr>
              <a:t>Speakers:  John </a:t>
            </a:r>
            <a:r>
              <a:rPr lang="en-US" sz="2400" b="1" dirty="0" err="1" smtClean="0">
                <a:solidFill>
                  <a:schemeClr val="accent2"/>
                </a:solidFill>
                <a:latin typeface="Verdana" pitchFamily="34" charset="0"/>
              </a:rPr>
              <a:t>Chiedo</a:t>
            </a:r>
            <a:r>
              <a:rPr lang="en-US" sz="2400" b="1" dirty="0" smtClean="0">
                <a:solidFill>
                  <a:schemeClr val="accent2"/>
                </a:solidFill>
                <a:latin typeface="Verdana" pitchFamily="34" charset="0"/>
              </a:rPr>
              <a:t>, The </a:t>
            </a:r>
            <a:r>
              <a:rPr lang="en-US" sz="2400" b="1" dirty="0" err="1" smtClean="0">
                <a:solidFill>
                  <a:schemeClr val="accent2"/>
                </a:solidFill>
                <a:latin typeface="Verdana" pitchFamily="34" charset="0"/>
              </a:rPr>
              <a:t>Chiedo</a:t>
            </a:r>
            <a:r>
              <a:rPr lang="en-US" sz="2400" b="1" dirty="0" smtClean="0">
                <a:solidFill>
                  <a:schemeClr val="accent2"/>
                </a:solidFill>
                <a:latin typeface="Verdana" pitchFamily="34" charset="0"/>
              </a:rPr>
              <a:t> Company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sz="2400" b="1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latin typeface="Verdana" pitchFamily="34" charset="0"/>
              </a:rPr>
              <a:t>                        Marc </a:t>
            </a:r>
            <a:r>
              <a:rPr lang="en-US" sz="2400" b="1" dirty="0" err="1" smtClean="0">
                <a:solidFill>
                  <a:schemeClr val="accent2"/>
                </a:solidFill>
                <a:latin typeface="Verdana" pitchFamily="34" charset="0"/>
              </a:rPr>
              <a:t>Spitler</a:t>
            </a:r>
            <a:r>
              <a:rPr lang="en-US" sz="2400" b="1" dirty="0" smtClean="0">
                <a:solidFill>
                  <a:schemeClr val="accent2"/>
                </a:solidFill>
                <a:latin typeface="Verdana" pitchFamily="34" charset="0"/>
              </a:rPr>
              <a:t>, Verizon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sz="2400" b="1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latin typeface="Verdana" pitchFamily="34" charset="0"/>
              </a:rPr>
              <a:t>                        Aaron </a:t>
            </a:r>
            <a:r>
              <a:rPr lang="en-US" sz="2400" b="1" dirty="0" err="1" smtClean="0">
                <a:solidFill>
                  <a:schemeClr val="accent2"/>
                </a:solidFill>
                <a:latin typeface="Verdana" pitchFamily="34" charset="0"/>
              </a:rPr>
              <a:t>Mathes</a:t>
            </a:r>
            <a:r>
              <a:rPr lang="en-US" sz="2400" b="1" dirty="0" smtClean="0">
                <a:solidFill>
                  <a:schemeClr val="accent2"/>
                </a:solidFill>
                <a:latin typeface="Verdana" pitchFamily="34" charset="0"/>
              </a:rPr>
              <a:t>, CGI</a:t>
            </a:r>
            <a:endParaRPr lang="en-US" sz="2000" b="1" dirty="0">
              <a:solidFill>
                <a:schemeClr val="accent2"/>
              </a:solidFill>
              <a:latin typeface="Verdana" pitchFamily="34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Verdana" pitchFamily="34" charset="0"/>
              </a:rPr>
              <a:t>                    </a:t>
            </a:r>
            <a:endParaRPr lang="en-US" b="1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endParaRPr lang="en-US" b="1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Verdana" pitchFamily="34" charset="0"/>
              </a:rPr>
              <a:t>                        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endParaRPr lang="en-US" sz="2000" b="1" dirty="0">
              <a:solidFill>
                <a:schemeClr val="accent2"/>
              </a:solidFill>
              <a:latin typeface="Verdana" pitchFamily="34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endParaRPr lang="en-US" sz="16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416565" y="6046438"/>
            <a:ext cx="8166100" cy="36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66" tIns="45070" rIns="90066" bIns="45070">
            <a:spAutoFit/>
          </a:bodyPr>
          <a:lstStyle/>
          <a:p>
            <a:pPr algn="ctr"/>
            <a:r>
              <a:rPr lang="en-US" b="1" i="1" u="sng" dirty="0">
                <a:solidFill>
                  <a:schemeClr val="accent2"/>
                </a:solidFill>
                <a:latin typeface="Verdana" pitchFamily="34" charset="0"/>
              </a:rPr>
              <a:t>ISOAG </a:t>
            </a:r>
            <a:r>
              <a:rPr lang="en-US" b="1" i="1" u="sng" dirty="0" smtClean="0">
                <a:solidFill>
                  <a:schemeClr val="accent2"/>
                </a:solidFill>
                <a:latin typeface="Verdana" pitchFamily="34" charset="0"/>
              </a:rPr>
              <a:t>meets the </a:t>
            </a:r>
            <a:r>
              <a:rPr lang="en-US" b="1" i="1" u="sng" dirty="0">
                <a:solidFill>
                  <a:schemeClr val="accent2"/>
                </a:solidFill>
                <a:latin typeface="Verdana" pitchFamily="34" charset="0"/>
              </a:rPr>
              <a:t>1</a:t>
            </a:r>
            <a:r>
              <a:rPr lang="en-US" b="1" i="1" u="sng" baseline="30000" dirty="0">
                <a:solidFill>
                  <a:schemeClr val="accent2"/>
                </a:solidFill>
                <a:latin typeface="Verdana" pitchFamily="34" charset="0"/>
              </a:rPr>
              <a:t>st</a:t>
            </a:r>
            <a:r>
              <a:rPr lang="en-US" b="1" i="1" u="sng" dirty="0">
                <a:solidFill>
                  <a:schemeClr val="accent2"/>
                </a:solidFill>
                <a:latin typeface="Verdana" pitchFamily="34" charset="0"/>
              </a:rPr>
              <a:t> Wednesday of each month in </a:t>
            </a:r>
            <a:r>
              <a:rPr lang="en-US" b="1" i="1" u="sng" dirty="0" smtClean="0">
                <a:solidFill>
                  <a:schemeClr val="accent2"/>
                </a:solidFill>
                <a:latin typeface="Verdana" pitchFamily="34" charset="0"/>
              </a:rPr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8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ADJOURN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873251"/>
            <a:ext cx="8763000" cy="901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dirty="0" smtClean="0"/>
              <a:t>THANK YOU FOR ATTENDING</a:t>
            </a:r>
            <a:endParaRPr lang="en-US" dirty="0" smtClean="0"/>
          </a:p>
        </p:txBody>
      </p:sp>
      <p:sp>
        <p:nvSpPr>
          <p:cNvPr id="391172" name="Rectangle 9"/>
          <p:cNvSpPr>
            <a:spLocks noChangeArrowheads="1"/>
          </p:cNvSpPr>
          <p:nvPr/>
        </p:nvSpPr>
        <p:spPr bwMode="auto">
          <a:xfrm>
            <a:off x="0" y="-184665"/>
            <a:ext cx="91440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8" tIns="45718" rIns="91368" bIns="45718" anchor="ctr">
            <a:spAutoFit/>
          </a:bodyPr>
          <a:lstStyle/>
          <a:p>
            <a:pPr eaLnBrk="0" hangingPunct="0"/>
            <a:endParaRPr lang="en-US" dirty="0"/>
          </a:p>
        </p:txBody>
      </p:sp>
      <p:sp>
        <p:nvSpPr>
          <p:cNvPr id="391173" name="Rectangle 10"/>
          <p:cNvSpPr>
            <a:spLocks noChangeArrowheads="1"/>
          </p:cNvSpPr>
          <p:nvPr/>
        </p:nvSpPr>
        <p:spPr bwMode="auto">
          <a:xfrm>
            <a:off x="0" y="-184665"/>
            <a:ext cx="91440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8" tIns="45718" rIns="91368" bIns="45718" anchor="ctr">
            <a:spAutoFit/>
          </a:bodyPr>
          <a:lstStyle/>
          <a:p>
            <a:pPr eaLnBrk="0" hangingPunct="0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1360" y="6564181"/>
            <a:ext cx="4003040" cy="261611"/>
          </a:xfrm>
          <a:prstGeom prst="rect">
            <a:avLst/>
          </a:prstGeom>
          <a:noFill/>
        </p:spPr>
        <p:txBody>
          <a:bodyPr wrap="square" lIns="91368" tIns="45718" rIns="91368" bIns="45718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Picture courtesy of www.v3.co.uk</a:t>
            </a:r>
          </a:p>
        </p:txBody>
      </p:sp>
      <p:pic>
        <p:nvPicPr>
          <p:cNvPr id="2" name="Picture 2" descr="http://ts3.mm.bing.net/th?id=HN.608050301270230912&amp;w=264&amp;h=184&amp;c=7&amp;rs=1&amp;url=http%3a%2f%2fwww.v3.co.uk%2fv3-uk%2fnews%2f2123672%2fapple-adobe-deliver-security-updates&amp;pid=1.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5360" y="2661923"/>
            <a:ext cx="4267200" cy="3074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387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7" b="10179"/>
          <a:stretch/>
        </p:blipFill>
        <p:spPr>
          <a:xfrm>
            <a:off x="229863" y="765748"/>
            <a:ext cx="8684351" cy="57134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3045" y="4241092"/>
            <a:ext cx="46320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300"/>
              </a:spcAft>
            </a:pPr>
            <a:r>
              <a:rPr lang="en-US" sz="2400" b="1" dirty="0">
                <a:solidFill>
                  <a:srgbClr val="E79824"/>
                </a:solidFill>
                <a:ea typeface="Arial" charset="0"/>
                <a:cs typeface="Arial" charset="0"/>
              </a:rPr>
              <a:t>Accelerate adoption of secure technologies: </a:t>
            </a:r>
            <a:r>
              <a:rPr lang="en-US" sz="2400" b="1" dirty="0">
                <a:solidFill>
                  <a:srgbClr val="FFFFFF"/>
                </a:solidFill>
                <a:ea typeface="Arial" charset="0"/>
                <a:cs typeface="Arial" charset="0"/>
              </a:rPr>
              <a:t>collaborate with innovators to provide real-world, standards-based cybersecurity capabilities that address business needs</a:t>
            </a:r>
          </a:p>
        </p:txBody>
      </p:sp>
    </p:spTree>
    <p:extLst>
      <p:ext uri="{BB962C8B-B14F-4D97-AF65-F5344CB8AC3E}">
        <p14:creationId xmlns:p14="http://schemas.microsoft.com/office/powerpoint/2010/main" val="90919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81265" y="198744"/>
            <a:ext cx="8662737" cy="553998"/>
          </a:xfrm>
        </p:spPr>
        <p:txBody>
          <a:bodyPr/>
          <a:lstStyle/>
          <a:p>
            <a:r>
              <a:rPr lang="en-US" dirty="0"/>
              <a:t> Foundations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68" y="4866177"/>
            <a:ext cx="1972740" cy="762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149" y="3481375"/>
            <a:ext cx="822876" cy="88061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57876" y="4686300"/>
            <a:ext cx="2200275" cy="1054100"/>
          </a:xfrm>
          <a:prstGeom prst="rect">
            <a:avLst/>
          </a:prstGeom>
          <a:noFill/>
          <a:ln w="38100">
            <a:solidFill>
              <a:srgbClr val="E7982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857879" y="2867467"/>
            <a:ext cx="750218" cy="1818837"/>
          </a:xfrm>
          <a:prstGeom prst="line">
            <a:avLst/>
          </a:prstGeom>
          <a:ln w="38100">
            <a:solidFill>
              <a:srgbClr val="E798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058153" y="4361984"/>
            <a:ext cx="195100" cy="324316"/>
          </a:xfrm>
          <a:prstGeom prst="line">
            <a:avLst/>
          </a:prstGeom>
          <a:ln w="38100">
            <a:solidFill>
              <a:srgbClr val="E7982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2" idx="0"/>
          </p:cNvCxnSpPr>
          <p:nvPr/>
        </p:nvCxnSpPr>
        <p:spPr>
          <a:xfrm flipH="1">
            <a:off x="6958015" y="4418086"/>
            <a:ext cx="142658" cy="268214"/>
          </a:xfrm>
          <a:prstGeom prst="line">
            <a:avLst/>
          </a:prstGeom>
          <a:ln w="38100">
            <a:solidFill>
              <a:srgbClr val="E7982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1264" y="1266855"/>
            <a:ext cx="4062162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4F8CBD"/>
                </a:solidFill>
                <a:ea typeface="Arial" charset="0"/>
                <a:cs typeface="Arial" charset="0"/>
              </a:rPr>
              <a:t>Collaborative Hub </a:t>
            </a:r>
          </a:p>
          <a:p>
            <a:pPr fontAlgn="auto">
              <a:spcBef>
                <a:spcPts val="80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a typeface="Arial" charset="0"/>
                <a:cs typeface="Arial" charset="0"/>
              </a:rPr>
              <a:t>The NCCoE assembles experts from businesses, academia, and other government agencies to work on critical national problems in cybersecurity. This collaboration is essential to exploring the widest range of concepts. </a:t>
            </a:r>
          </a:p>
          <a:p>
            <a:pPr fontAlgn="auto">
              <a:spcBef>
                <a:spcPts val="80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a typeface="Arial" charset="0"/>
                <a:cs typeface="Arial" charset="0"/>
              </a:rPr>
              <a:t>As a part of the NIST cybersecurity portfolio, the NCCoE has access to a wealth of prodigious expertise, resources, relationships, and experience.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87" y="1306270"/>
            <a:ext cx="2581275" cy="15201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3" y="3456574"/>
            <a:ext cx="658368" cy="87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1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81264" y="211744"/>
            <a:ext cx="8422106" cy="1107996"/>
          </a:xfrm>
        </p:spPr>
        <p:txBody>
          <a:bodyPr/>
          <a:lstStyle/>
          <a:p>
            <a:r>
              <a:rPr lang="en-US" dirty="0"/>
              <a:t>NIST Information Technology Laboratory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85776" y="3045307"/>
            <a:ext cx="2400300" cy="3416300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>
                <a:solidFill>
                  <a:srgbClr val="E79824"/>
                </a:solidFill>
              </a:rPr>
              <a:t>ITL Programs</a:t>
            </a:r>
          </a:p>
          <a:p>
            <a:pPr marL="228600" indent="-2286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Advanced Networking</a:t>
            </a:r>
          </a:p>
          <a:p>
            <a:pPr marL="228600" indent="-2286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Applied and Computational Mathematics</a:t>
            </a:r>
          </a:p>
          <a:p>
            <a:pPr marL="228600" indent="-2286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Cybersecurity</a:t>
            </a:r>
          </a:p>
          <a:p>
            <a:pPr marL="228600" indent="-2286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Information Access</a:t>
            </a:r>
          </a:p>
          <a:p>
            <a:pPr marL="228600" indent="-2286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Software and Systems</a:t>
            </a:r>
          </a:p>
          <a:p>
            <a:pPr marL="228600" indent="-2286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Statistics</a:t>
            </a:r>
          </a:p>
          <a:p>
            <a:pPr marL="228600" indent="-2286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endParaRPr lang="en-US" sz="1800" b="0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981575" y="958770"/>
            <a:ext cx="4078702" cy="4440464"/>
            <a:chOff x="5410200" y="790232"/>
            <a:chExt cx="5438269" cy="4440464"/>
          </a:xfrm>
        </p:grpSpPr>
        <p:pic>
          <p:nvPicPr>
            <p:cNvPr id="7" name="Picture 6" descr="C:\Users\kroberts\AppData\Local\Microsoft\Windows\Temporary Internet Files\Content.IE5\8ND7NB70\balance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6849" y="790232"/>
              <a:ext cx="3744970" cy="4440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500030396"/>
                </p:ext>
              </p:extLst>
            </p:nvPr>
          </p:nvGraphicFramePr>
          <p:xfrm>
            <a:off x="5410200" y="1436228"/>
            <a:ext cx="5438269" cy="31484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</p:grpSp>
      <p:sp>
        <p:nvSpPr>
          <p:cNvPr id="2" name="Rectangle 1"/>
          <p:cNvSpPr/>
          <p:nvPr/>
        </p:nvSpPr>
        <p:spPr>
          <a:xfrm>
            <a:off x="3143367" y="3045608"/>
            <a:ext cx="2155702" cy="2328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E79824"/>
                </a:solidFill>
                <a:latin typeface="Arial" panose="020B0604020202020204"/>
              </a:rPr>
              <a:t>Collaborations with</a:t>
            </a:r>
          </a:p>
          <a:p>
            <a:pPr marL="228600" indent="-228600" fontAlgn="auto"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Industry </a:t>
            </a:r>
          </a:p>
          <a:p>
            <a:pPr marL="228600" indent="-228600" fontAlgn="auto"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Federal/State/Local Governments</a:t>
            </a:r>
          </a:p>
          <a:p>
            <a:pPr marL="228600" indent="-228600" fontAlgn="auto"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Academia</a:t>
            </a:r>
          </a:p>
        </p:txBody>
      </p:sp>
      <p:sp>
        <p:nvSpPr>
          <p:cNvPr id="3" name="Rectangle 2"/>
          <p:cNvSpPr/>
          <p:nvPr/>
        </p:nvSpPr>
        <p:spPr>
          <a:xfrm>
            <a:off x="481350" y="1369990"/>
            <a:ext cx="39290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4F8CBD"/>
                </a:solidFill>
                <a:latin typeface="Arial" panose="020B0604020202020204"/>
              </a:rPr>
              <a:t>Cultivating Trust in IT and Metrology through measurements, standards and tests</a:t>
            </a:r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81264" y="211744"/>
            <a:ext cx="8422106" cy="1107996"/>
          </a:xfrm>
        </p:spPr>
        <p:txBody>
          <a:bodyPr/>
          <a:lstStyle/>
          <a:p>
            <a:r>
              <a:rPr lang="en-US" dirty="0"/>
              <a:t>NIST Computer Security Division (CSD)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85776" y="1204442"/>
            <a:ext cx="4324622" cy="6424323"/>
          </a:xfrm>
        </p:spPr>
        <p:txBody>
          <a:bodyPr>
            <a:spAutoFit/>
          </a:bodyPr>
          <a:lstStyle/>
          <a:p>
            <a:r>
              <a:rPr lang="en-US" dirty="0"/>
              <a:t>CSD conducts research, development, and outreach to provide standards and guidelines, mechanisms, tools, metrics, and practices to protect U.S. information and information systems</a:t>
            </a:r>
          </a:p>
          <a:p>
            <a:endParaRPr lang="en-US" dirty="0"/>
          </a:p>
          <a:p>
            <a:r>
              <a:rPr lang="en-US" sz="2000" dirty="0">
                <a:solidFill>
                  <a:srgbClr val="E79824"/>
                </a:solidFill>
              </a:rPr>
              <a:t>CSD Programs</a:t>
            </a:r>
          </a:p>
          <a:p>
            <a:pPr marL="228600" indent="-2286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Cryptographic Technology</a:t>
            </a:r>
          </a:p>
          <a:p>
            <a:pPr marL="228600" indent="-2286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Secure Systems and Applications</a:t>
            </a:r>
          </a:p>
          <a:p>
            <a:pPr marL="228600" indent="-2286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Security Components and Mechanisms</a:t>
            </a:r>
          </a:p>
          <a:p>
            <a:pPr marL="228600" indent="-2286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Security Engineering and Risk Management</a:t>
            </a:r>
          </a:p>
          <a:p>
            <a:pPr marL="228600" indent="-2286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Security Testing, Validation, and Measurement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69" y="1206500"/>
            <a:ext cx="3657600" cy="34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81264" y="211744"/>
            <a:ext cx="8422106" cy="1107996"/>
          </a:xfrm>
        </p:spPr>
        <p:txBody>
          <a:bodyPr/>
          <a:lstStyle/>
          <a:p>
            <a:r>
              <a:rPr lang="en-US" dirty="0"/>
              <a:t>NIST Applied Cybersecurity Division (ACD)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85776" y="1206957"/>
            <a:ext cx="4324622" cy="7942687"/>
          </a:xfrm>
        </p:spPr>
        <p:txBody>
          <a:bodyPr>
            <a:spAutoFit/>
          </a:bodyPr>
          <a:lstStyle/>
          <a:p>
            <a:r>
              <a:rPr lang="en-US" dirty="0"/>
              <a:t>Implements practical cybersecurity and privacy through outreach and effective application of standards and best practices necessary for the U.S. to adopt cybersecurity capabilities</a:t>
            </a:r>
          </a:p>
          <a:p>
            <a:endParaRPr lang="en-US" sz="2000" dirty="0">
              <a:solidFill>
                <a:srgbClr val="E79824"/>
              </a:solidFill>
            </a:endParaRPr>
          </a:p>
          <a:p>
            <a:r>
              <a:rPr lang="en-US" sz="2000" dirty="0">
                <a:solidFill>
                  <a:srgbClr val="E79824"/>
                </a:solidFill>
              </a:rPr>
              <a:t>ACD Programs</a:t>
            </a:r>
          </a:p>
          <a:p>
            <a:pPr marL="228600" indent="-2286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Cybersecurity and Privacy Applications</a:t>
            </a:r>
          </a:p>
          <a:p>
            <a:pPr marL="228600" indent="-2286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Cybersecurity Framework</a:t>
            </a:r>
          </a:p>
          <a:p>
            <a:pPr marL="228600" indent="-2286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National Cybersecurity Center of Excellence </a:t>
            </a:r>
          </a:p>
          <a:p>
            <a:pPr marL="228600" indent="-2286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National Initiative for Cybersecurity Education</a:t>
            </a:r>
          </a:p>
          <a:p>
            <a:pPr marL="228600" indent="-2286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Privacy Engineering and Risk Management</a:t>
            </a:r>
          </a:p>
          <a:p>
            <a:pPr marL="228600" indent="-2286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Trusted Identities Group</a:t>
            </a:r>
          </a:p>
          <a:p>
            <a:pPr marL="228600" indent="-2286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endParaRPr lang="en-US" sz="1800" b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061" y="1219200"/>
            <a:ext cx="4030579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_rels/them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_rels/them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_rels/them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_rels/them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_rels/them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_rels/them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_rels/them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_rels/them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_rels/them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_rels/them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_rels/them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_rels/them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End to End DI Campaign Plan 7-22-13">
  <a:themeElements>
    <a:clrScheme name="Informatica v1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254EA2"/>
      </a:accent1>
      <a:accent2>
        <a:srgbClr val="ED1C24"/>
      </a:accent2>
      <a:accent3>
        <a:srgbClr val="FFD400"/>
      </a:accent3>
      <a:accent4>
        <a:srgbClr val="BCBDC0"/>
      </a:accent4>
      <a:accent5>
        <a:srgbClr val="939598"/>
      </a:accent5>
      <a:accent6>
        <a:srgbClr val="6D6F71"/>
      </a:accent6>
      <a:hlink>
        <a:srgbClr val="0000FF"/>
      </a:hlink>
      <a:folHlink>
        <a:srgbClr val="800080"/>
      </a:folHlink>
    </a:clrScheme>
    <a:fontScheme name="Informatica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mpd="sng">
          <a:solidFill>
            <a:schemeClr val="accent1"/>
          </a:solidFill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</a:theme>
</file>

<file path=ppt/theme/theme100.xml><?xml version="1.0" encoding="utf-8"?>
<a:theme xmlns:a="http://schemas.openxmlformats.org/drawingml/2006/main" name="5_Custom Design">
  <a:themeElements>
    <a:clrScheme name="RiskLens">
      <a:dk1>
        <a:sysClr val="windowText" lastClr="000000"/>
      </a:dk1>
      <a:lt1>
        <a:sysClr val="window" lastClr="FFFFFF"/>
      </a:lt1>
      <a:dk2>
        <a:srgbClr val="3A3A3C"/>
      </a:dk2>
      <a:lt2>
        <a:srgbClr val="D8D8D8"/>
      </a:lt2>
      <a:accent1>
        <a:srgbClr val="B21F2A"/>
      </a:accent1>
      <a:accent2>
        <a:srgbClr val="3A3A3C"/>
      </a:accent2>
      <a:accent3>
        <a:srgbClr val="68ACCE"/>
      </a:accent3>
      <a:accent4>
        <a:srgbClr val="B4D93F"/>
      </a:accent4>
      <a:accent5>
        <a:srgbClr val="FFC000"/>
      </a:accent5>
      <a:accent6>
        <a:srgbClr val="BFBFBF"/>
      </a:accent6>
      <a:hlink>
        <a:srgbClr val="B21F2A"/>
      </a:hlink>
      <a:folHlink>
        <a:srgbClr val="B21F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1.xml><?xml version="1.0" encoding="utf-8"?>
<a:theme xmlns:a="http://schemas.openxmlformats.org/drawingml/2006/main" name="6_Custom Design">
  <a:themeElements>
    <a:clrScheme name="RiskLens">
      <a:dk1>
        <a:sysClr val="windowText" lastClr="000000"/>
      </a:dk1>
      <a:lt1>
        <a:sysClr val="window" lastClr="FFFFFF"/>
      </a:lt1>
      <a:dk2>
        <a:srgbClr val="3A3A3C"/>
      </a:dk2>
      <a:lt2>
        <a:srgbClr val="D8D8D8"/>
      </a:lt2>
      <a:accent1>
        <a:srgbClr val="B21F2A"/>
      </a:accent1>
      <a:accent2>
        <a:srgbClr val="3A3A3C"/>
      </a:accent2>
      <a:accent3>
        <a:srgbClr val="68ACCE"/>
      </a:accent3>
      <a:accent4>
        <a:srgbClr val="B4D93F"/>
      </a:accent4>
      <a:accent5>
        <a:srgbClr val="FFC000"/>
      </a:accent5>
      <a:accent6>
        <a:srgbClr val="BFBFBF"/>
      </a:accent6>
      <a:hlink>
        <a:srgbClr val="B21F2A"/>
      </a:hlink>
      <a:folHlink>
        <a:srgbClr val="B21F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2.xml><?xml version="1.0" encoding="utf-8"?>
<a:theme xmlns:a="http://schemas.openxmlformats.org/drawingml/2006/main" name="7_Custom Design">
  <a:themeElements>
    <a:clrScheme name="RiskLens">
      <a:dk1>
        <a:sysClr val="windowText" lastClr="000000"/>
      </a:dk1>
      <a:lt1>
        <a:sysClr val="window" lastClr="FFFFFF"/>
      </a:lt1>
      <a:dk2>
        <a:srgbClr val="3A3A3C"/>
      </a:dk2>
      <a:lt2>
        <a:srgbClr val="D8D8D8"/>
      </a:lt2>
      <a:accent1>
        <a:srgbClr val="B21F2A"/>
      </a:accent1>
      <a:accent2>
        <a:srgbClr val="3A3A3C"/>
      </a:accent2>
      <a:accent3>
        <a:srgbClr val="68ACCE"/>
      </a:accent3>
      <a:accent4>
        <a:srgbClr val="B4D93F"/>
      </a:accent4>
      <a:accent5>
        <a:srgbClr val="FFC000"/>
      </a:accent5>
      <a:accent6>
        <a:srgbClr val="BFBFBF"/>
      </a:accent6>
      <a:hlink>
        <a:srgbClr val="B21F2A"/>
      </a:hlink>
      <a:folHlink>
        <a:srgbClr val="B21F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3.xml><?xml version="1.0" encoding="utf-8"?>
<a:theme xmlns:a="http://schemas.openxmlformats.org/drawingml/2006/main" name="8_Custom Design">
  <a:themeElements>
    <a:clrScheme name="RiskLens">
      <a:dk1>
        <a:sysClr val="windowText" lastClr="000000"/>
      </a:dk1>
      <a:lt1>
        <a:sysClr val="window" lastClr="FFFFFF"/>
      </a:lt1>
      <a:dk2>
        <a:srgbClr val="3A3A3C"/>
      </a:dk2>
      <a:lt2>
        <a:srgbClr val="D8D8D8"/>
      </a:lt2>
      <a:accent1>
        <a:srgbClr val="B21F2A"/>
      </a:accent1>
      <a:accent2>
        <a:srgbClr val="3A3A3C"/>
      </a:accent2>
      <a:accent3>
        <a:srgbClr val="68ACCE"/>
      </a:accent3>
      <a:accent4>
        <a:srgbClr val="B4D93F"/>
      </a:accent4>
      <a:accent5>
        <a:srgbClr val="FFC000"/>
      </a:accent5>
      <a:accent6>
        <a:srgbClr val="BFBFBF"/>
      </a:accent6>
      <a:hlink>
        <a:srgbClr val="B21F2A"/>
      </a:hlink>
      <a:folHlink>
        <a:srgbClr val="B21F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4.xml><?xml version="1.0" encoding="utf-8"?>
<a:theme xmlns:a="http://schemas.openxmlformats.org/drawingml/2006/main" name="9_Custom Design">
  <a:themeElements>
    <a:clrScheme name="RiskLens">
      <a:dk1>
        <a:sysClr val="windowText" lastClr="000000"/>
      </a:dk1>
      <a:lt1>
        <a:sysClr val="window" lastClr="FFFFFF"/>
      </a:lt1>
      <a:dk2>
        <a:srgbClr val="3A3A3C"/>
      </a:dk2>
      <a:lt2>
        <a:srgbClr val="D8D8D8"/>
      </a:lt2>
      <a:accent1>
        <a:srgbClr val="B21F2A"/>
      </a:accent1>
      <a:accent2>
        <a:srgbClr val="3A3A3C"/>
      </a:accent2>
      <a:accent3>
        <a:srgbClr val="68ACCE"/>
      </a:accent3>
      <a:accent4>
        <a:srgbClr val="B4D93F"/>
      </a:accent4>
      <a:accent5>
        <a:srgbClr val="FFC000"/>
      </a:accent5>
      <a:accent6>
        <a:srgbClr val="BFBFBF"/>
      </a:accent6>
      <a:hlink>
        <a:srgbClr val="B21F2A"/>
      </a:hlink>
      <a:folHlink>
        <a:srgbClr val="B21F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5.xml><?xml version="1.0" encoding="utf-8"?>
<a:theme xmlns:a="http://schemas.openxmlformats.org/drawingml/2006/main" name="10_Custom Design">
  <a:themeElements>
    <a:clrScheme name="RiskLens">
      <a:dk1>
        <a:sysClr val="windowText" lastClr="000000"/>
      </a:dk1>
      <a:lt1>
        <a:sysClr val="window" lastClr="FFFFFF"/>
      </a:lt1>
      <a:dk2>
        <a:srgbClr val="3A3A3C"/>
      </a:dk2>
      <a:lt2>
        <a:srgbClr val="D8D8D8"/>
      </a:lt2>
      <a:accent1>
        <a:srgbClr val="B21F2A"/>
      </a:accent1>
      <a:accent2>
        <a:srgbClr val="3A3A3C"/>
      </a:accent2>
      <a:accent3>
        <a:srgbClr val="68ACCE"/>
      </a:accent3>
      <a:accent4>
        <a:srgbClr val="B4D93F"/>
      </a:accent4>
      <a:accent5>
        <a:srgbClr val="FFC000"/>
      </a:accent5>
      <a:accent6>
        <a:srgbClr val="BFBFBF"/>
      </a:accent6>
      <a:hlink>
        <a:srgbClr val="B21F2A"/>
      </a:hlink>
      <a:folHlink>
        <a:srgbClr val="B21F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6.xml><?xml version="1.0" encoding="utf-8"?>
<a:theme xmlns:a="http://schemas.openxmlformats.org/drawingml/2006/main" name="11_Custom Design">
  <a:themeElements>
    <a:clrScheme name="RiskLens">
      <a:dk1>
        <a:sysClr val="windowText" lastClr="000000"/>
      </a:dk1>
      <a:lt1>
        <a:sysClr val="window" lastClr="FFFFFF"/>
      </a:lt1>
      <a:dk2>
        <a:srgbClr val="3A3A3C"/>
      </a:dk2>
      <a:lt2>
        <a:srgbClr val="D8D8D8"/>
      </a:lt2>
      <a:accent1>
        <a:srgbClr val="B21F2A"/>
      </a:accent1>
      <a:accent2>
        <a:srgbClr val="3A3A3C"/>
      </a:accent2>
      <a:accent3>
        <a:srgbClr val="68ACCE"/>
      </a:accent3>
      <a:accent4>
        <a:srgbClr val="B4D93F"/>
      </a:accent4>
      <a:accent5>
        <a:srgbClr val="FFC000"/>
      </a:accent5>
      <a:accent6>
        <a:srgbClr val="BFBFBF"/>
      </a:accent6>
      <a:hlink>
        <a:srgbClr val="B21F2A"/>
      </a:hlink>
      <a:folHlink>
        <a:srgbClr val="B21F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7.xml><?xml version="1.0" encoding="utf-8"?>
<a:theme xmlns:a="http://schemas.openxmlformats.org/drawingml/2006/main" name="12_Custom Design">
  <a:themeElements>
    <a:clrScheme name="RiskLens">
      <a:dk1>
        <a:sysClr val="windowText" lastClr="000000"/>
      </a:dk1>
      <a:lt1>
        <a:sysClr val="window" lastClr="FFFFFF"/>
      </a:lt1>
      <a:dk2>
        <a:srgbClr val="3A3A3C"/>
      </a:dk2>
      <a:lt2>
        <a:srgbClr val="D8D8D8"/>
      </a:lt2>
      <a:accent1>
        <a:srgbClr val="B21F2A"/>
      </a:accent1>
      <a:accent2>
        <a:srgbClr val="3A3A3C"/>
      </a:accent2>
      <a:accent3>
        <a:srgbClr val="68ACCE"/>
      </a:accent3>
      <a:accent4>
        <a:srgbClr val="B4D93F"/>
      </a:accent4>
      <a:accent5>
        <a:srgbClr val="FFC000"/>
      </a:accent5>
      <a:accent6>
        <a:srgbClr val="BFBFBF"/>
      </a:accent6>
      <a:hlink>
        <a:srgbClr val="B21F2A"/>
      </a:hlink>
      <a:folHlink>
        <a:srgbClr val="B21F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8.xml><?xml version="1.0" encoding="utf-8"?>
<a:theme xmlns:a="http://schemas.openxmlformats.org/drawingml/2006/main" name="13_Custom Design">
  <a:themeElements>
    <a:clrScheme name="RiskLens">
      <a:dk1>
        <a:sysClr val="windowText" lastClr="000000"/>
      </a:dk1>
      <a:lt1>
        <a:sysClr val="window" lastClr="FFFFFF"/>
      </a:lt1>
      <a:dk2>
        <a:srgbClr val="3A3A3C"/>
      </a:dk2>
      <a:lt2>
        <a:srgbClr val="D8D8D8"/>
      </a:lt2>
      <a:accent1>
        <a:srgbClr val="B21F2A"/>
      </a:accent1>
      <a:accent2>
        <a:srgbClr val="3A3A3C"/>
      </a:accent2>
      <a:accent3>
        <a:srgbClr val="68ACCE"/>
      </a:accent3>
      <a:accent4>
        <a:srgbClr val="B4D93F"/>
      </a:accent4>
      <a:accent5>
        <a:srgbClr val="FFC000"/>
      </a:accent5>
      <a:accent6>
        <a:srgbClr val="BFBFBF"/>
      </a:accent6>
      <a:hlink>
        <a:srgbClr val="B21F2A"/>
      </a:hlink>
      <a:folHlink>
        <a:srgbClr val="B21F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9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End to End DI Campaign Plan 7-22-13">
  <a:themeElements>
    <a:clrScheme name="Informatica v1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254EA2"/>
      </a:accent1>
      <a:accent2>
        <a:srgbClr val="ED1C24"/>
      </a:accent2>
      <a:accent3>
        <a:srgbClr val="FFD400"/>
      </a:accent3>
      <a:accent4>
        <a:srgbClr val="BCBDC0"/>
      </a:accent4>
      <a:accent5>
        <a:srgbClr val="939598"/>
      </a:accent5>
      <a:accent6>
        <a:srgbClr val="6D6F71"/>
      </a:accent6>
      <a:hlink>
        <a:srgbClr val="0000FF"/>
      </a:hlink>
      <a:folHlink>
        <a:srgbClr val="800080"/>
      </a:folHlink>
    </a:clrScheme>
    <a:fontScheme name="Informatica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mpd="sng">
          <a:solidFill>
            <a:schemeClr val="accent1"/>
          </a:solidFill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</a:theme>
</file>

<file path=ppt/theme/theme110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3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4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5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6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7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8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9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nov_infa_PPT_template_R6_041013">
  <a:themeElements>
    <a:clrScheme name="Informatica v1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254EA2"/>
      </a:accent1>
      <a:accent2>
        <a:srgbClr val="ED1C24"/>
      </a:accent2>
      <a:accent3>
        <a:srgbClr val="FFD400"/>
      </a:accent3>
      <a:accent4>
        <a:srgbClr val="BCBDC0"/>
      </a:accent4>
      <a:accent5>
        <a:srgbClr val="939598"/>
      </a:accent5>
      <a:accent6>
        <a:srgbClr val="6D6F71"/>
      </a:accent6>
      <a:hlink>
        <a:srgbClr val="0000FF"/>
      </a:hlink>
      <a:folHlink>
        <a:srgbClr val="800080"/>
      </a:folHlink>
    </a:clrScheme>
    <a:fontScheme name="Informatica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mpd="sng">
          <a:solidFill>
            <a:schemeClr val="accent1"/>
          </a:solidFill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</a:theme>
</file>

<file path=ppt/theme/theme120.xml><?xml version="1.0" encoding="utf-8"?>
<a:theme xmlns:a="http://schemas.openxmlformats.org/drawingml/2006/main" name="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21.xml><?xml version="1.0" encoding="utf-8"?>
<a:theme xmlns:a="http://schemas.openxmlformats.org/drawingml/2006/main" name="1_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22.xml><?xml version="1.0" encoding="utf-8"?>
<a:theme xmlns:a="http://schemas.openxmlformats.org/drawingml/2006/main" name="2_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23.xml><?xml version="1.0" encoding="utf-8"?>
<a:theme xmlns:a="http://schemas.openxmlformats.org/drawingml/2006/main" name="3_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24.xml><?xml version="1.0" encoding="utf-8"?>
<a:theme xmlns:a="http://schemas.openxmlformats.org/drawingml/2006/main" name="4_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25.xml><?xml version="1.0" encoding="utf-8"?>
<a:theme xmlns:a="http://schemas.openxmlformats.org/drawingml/2006/main" name="5_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26.xml><?xml version="1.0" encoding="utf-8"?>
<a:theme xmlns:a="http://schemas.openxmlformats.org/drawingml/2006/main" name="6_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27.xml><?xml version="1.0" encoding="utf-8"?>
<a:theme xmlns:a="http://schemas.openxmlformats.org/drawingml/2006/main" name="7_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28.xml><?xml version="1.0" encoding="utf-8"?>
<a:theme xmlns:a="http://schemas.openxmlformats.org/drawingml/2006/main" name="8_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29.xml><?xml version="1.0" encoding="utf-8"?>
<a:theme xmlns:a="http://schemas.openxmlformats.org/drawingml/2006/main" name="9_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3.xml><?xml version="1.0" encoding="utf-8"?>
<a:theme xmlns:a="http://schemas.openxmlformats.org/drawingml/2006/main" name="9_nov_infa_PPT_template_R6_040313_Arial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6E7E8"/>
      </a:lt2>
      <a:accent1>
        <a:srgbClr val="254EA2"/>
      </a:accent1>
      <a:accent2>
        <a:srgbClr val="ED1C24"/>
      </a:accent2>
      <a:accent3>
        <a:srgbClr val="FFD400"/>
      </a:accent3>
      <a:accent4>
        <a:srgbClr val="BCBDC0"/>
      </a:accent4>
      <a:accent5>
        <a:srgbClr val="939598"/>
      </a:accent5>
      <a:accent6>
        <a:srgbClr val="6D6F71"/>
      </a:accent6>
      <a:hlink>
        <a:srgbClr val="0000FF"/>
      </a:hlink>
      <a:folHlink>
        <a:srgbClr val="6D6F71"/>
      </a:folHlink>
    </a:clrScheme>
    <a:fontScheme name="Informatica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mpd="sng">
          <a:solidFill>
            <a:schemeClr val="accent3"/>
          </a:solidFill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</a:theme>
</file>

<file path=ppt/theme/theme130.xml><?xml version="1.0" encoding="utf-8"?>
<a:theme xmlns:a="http://schemas.openxmlformats.org/drawingml/2006/main" name="10_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31.xml><?xml version="1.0" encoding="utf-8"?>
<a:theme xmlns:a="http://schemas.openxmlformats.org/drawingml/2006/main" name="11_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32.xml><?xml version="1.0" encoding="utf-8"?>
<a:theme xmlns:a="http://schemas.openxmlformats.org/drawingml/2006/main" name="12_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33.xml><?xml version="1.0" encoding="utf-8"?>
<a:theme xmlns:a="http://schemas.openxmlformats.org/drawingml/2006/main" name="13_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34.xml><?xml version="1.0" encoding="utf-8"?>
<a:theme xmlns:a="http://schemas.openxmlformats.org/drawingml/2006/main" name="14_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35.xml><?xml version="1.0" encoding="utf-8"?>
<a:theme xmlns:a="http://schemas.openxmlformats.org/drawingml/2006/main" name="15_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36.xml><?xml version="1.0" encoding="utf-8"?>
<a:theme xmlns:a="http://schemas.openxmlformats.org/drawingml/2006/main" name="16_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37.xml><?xml version="1.0" encoding="utf-8"?>
<a:theme xmlns:a="http://schemas.openxmlformats.org/drawingml/2006/main" name="17_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38.xml><?xml version="1.0" encoding="utf-8"?>
<a:theme xmlns:a="http://schemas.openxmlformats.org/drawingml/2006/main" name="18_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39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IW_2014_template">
  <a:themeElements>
    <a:clrScheme name="Informatica v1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254EA2"/>
      </a:accent1>
      <a:accent2>
        <a:srgbClr val="ED1C24"/>
      </a:accent2>
      <a:accent3>
        <a:srgbClr val="FFD400"/>
      </a:accent3>
      <a:accent4>
        <a:srgbClr val="BCBDC0"/>
      </a:accent4>
      <a:accent5>
        <a:srgbClr val="939598"/>
      </a:accent5>
      <a:accent6>
        <a:srgbClr val="6D6F71"/>
      </a:accent6>
      <a:hlink>
        <a:srgbClr val="0000FF"/>
      </a:hlink>
      <a:folHlink>
        <a:srgbClr val="800080"/>
      </a:folHlink>
    </a:clrScheme>
    <a:fontScheme name="Informatica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mpd="sng">
          <a:solidFill>
            <a:schemeClr val="accent1"/>
          </a:solidFill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</a:theme>
</file>

<file path=ppt/theme/theme140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1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2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3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4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5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6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7.xml><?xml version="1.0" encoding="utf-8"?>
<a:theme xmlns:a="http://schemas.openxmlformats.org/drawingml/2006/main" name="NTOC_MOB_Module">
  <a:themeElements>
    <a:clrScheme name="NTOC Brand">
      <a:dk1>
        <a:srgbClr val="12181F"/>
      </a:dk1>
      <a:lt1>
        <a:srgbClr val="FFFFFF"/>
      </a:lt1>
      <a:dk2>
        <a:srgbClr val="516471"/>
      </a:dk2>
      <a:lt2>
        <a:srgbClr val="CCCCCC"/>
      </a:lt2>
      <a:accent1>
        <a:srgbClr val="BE1E2D"/>
      </a:accent1>
      <a:accent2>
        <a:srgbClr val="3282CF"/>
      </a:accent2>
      <a:accent3>
        <a:srgbClr val="012D64"/>
      </a:accent3>
      <a:accent4>
        <a:srgbClr val="165774"/>
      </a:accent4>
      <a:accent5>
        <a:srgbClr val="2AA9DF"/>
      </a:accent5>
      <a:accent6>
        <a:srgbClr val="85C6D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NTOC_Template_WS_template" id="{0BC98B94-870D-46FB-AC14-493785C56C6E}" vid="{F881896C-947E-480E-923B-81675BC3DA63}"/>
    </a:ext>
  </a:extLst>
</a:theme>
</file>

<file path=ppt/theme/theme148.xml><?xml version="1.0" encoding="utf-8"?>
<a:theme xmlns:a="http://schemas.openxmlformats.org/drawingml/2006/main" name="1_NTOC_MOB_Module">
  <a:themeElements>
    <a:clrScheme name="NTOC Brand">
      <a:dk1>
        <a:srgbClr val="12181F"/>
      </a:dk1>
      <a:lt1>
        <a:srgbClr val="FFFFFF"/>
      </a:lt1>
      <a:dk2>
        <a:srgbClr val="516471"/>
      </a:dk2>
      <a:lt2>
        <a:srgbClr val="CCCCCC"/>
      </a:lt2>
      <a:accent1>
        <a:srgbClr val="BE1E2D"/>
      </a:accent1>
      <a:accent2>
        <a:srgbClr val="3282CF"/>
      </a:accent2>
      <a:accent3>
        <a:srgbClr val="012D64"/>
      </a:accent3>
      <a:accent4>
        <a:srgbClr val="165774"/>
      </a:accent4>
      <a:accent5>
        <a:srgbClr val="2AA9DF"/>
      </a:accent5>
      <a:accent6>
        <a:srgbClr val="85C6D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NTOC_Template_WS_template" id="{0BC98B94-870D-46FB-AC14-493785C56C6E}" vid="{F881896C-947E-480E-923B-81675BC3DA63}"/>
    </a:ext>
  </a:extLst>
</a:theme>
</file>

<file path=ppt/theme/theme149.xml><?xml version="1.0" encoding="utf-8"?>
<a:theme xmlns:a="http://schemas.openxmlformats.org/drawingml/2006/main" name="DHA template 2014-04-22">
  <a:themeElements>
    <a:clrScheme name="DHITS Content Theme">
      <a:dk1>
        <a:srgbClr val="F8F8F8"/>
      </a:dk1>
      <a:lt1>
        <a:srgbClr val="FFFFFF"/>
      </a:lt1>
      <a:dk2>
        <a:srgbClr val="FFFFFF"/>
      </a:dk2>
      <a:lt2>
        <a:srgbClr val="FFFFFF"/>
      </a:lt2>
      <a:accent1>
        <a:srgbClr val="780000"/>
      </a:accent1>
      <a:accent2>
        <a:srgbClr val="283446"/>
      </a:accent2>
      <a:accent3>
        <a:srgbClr val="7F8FA9"/>
      </a:accent3>
      <a:accent4>
        <a:srgbClr val="A36E78"/>
      </a:accent4>
      <a:accent5>
        <a:srgbClr val="712B26"/>
      </a:accent5>
      <a:accent6>
        <a:srgbClr val="394A58"/>
      </a:accent6>
      <a:hlink>
        <a:srgbClr val="0070C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4_Dialogue March 14 201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0.xml><?xml version="1.0" encoding="utf-8"?>
<a:theme xmlns:a="http://schemas.openxmlformats.org/drawingml/2006/main" name="PublicSector2016">
  <a:themeElements>
    <a:clrScheme name="GT2017_new">
      <a:dk1>
        <a:sysClr val="windowText" lastClr="000000"/>
      </a:dk1>
      <a:lt1>
        <a:sysClr val="window" lastClr="FFFFFF"/>
      </a:lt1>
      <a:dk2>
        <a:srgbClr val="4F2E7F"/>
      </a:dk2>
      <a:lt2>
        <a:srgbClr val="C8BEAE"/>
      </a:lt2>
      <a:accent1>
        <a:srgbClr val="4F2E7F"/>
      </a:accent1>
      <a:accent2>
        <a:srgbClr val="1FB3C2"/>
      </a:accent2>
      <a:accent3>
        <a:srgbClr val="A5CF5D"/>
      </a:accent3>
      <a:accent4>
        <a:srgbClr val="F47C40"/>
      </a:accent4>
      <a:accent5>
        <a:srgbClr val="EF3851"/>
      </a:accent5>
      <a:accent6>
        <a:srgbClr val="C8BEAE"/>
      </a:accent6>
      <a:hlink>
        <a:srgbClr val="4F2E7F"/>
      </a:hlink>
      <a:folHlink>
        <a:srgbClr val="4F2E7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ublicSector2016" id="{7FB9321F-B987-4B14-9AA7-17DFA5877105}" vid="{EAC1456C-1C40-4A8A-8908-EF0C17B00535}"/>
    </a:ext>
  </a:extLst>
</a:theme>
</file>

<file path=ppt/theme/theme151.xml><?xml version="1.0" encoding="utf-8"?>
<a:theme xmlns:a="http://schemas.openxmlformats.org/drawingml/2006/main" name="1_PublicSector2016">
  <a:themeElements>
    <a:clrScheme name="GT2017_new">
      <a:dk1>
        <a:sysClr val="windowText" lastClr="000000"/>
      </a:dk1>
      <a:lt1>
        <a:sysClr val="window" lastClr="FFFFFF"/>
      </a:lt1>
      <a:dk2>
        <a:srgbClr val="4F2E7F"/>
      </a:dk2>
      <a:lt2>
        <a:srgbClr val="C8BEAE"/>
      </a:lt2>
      <a:accent1>
        <a:srgbClr val="4F2E7F"/>
      </a:accent1>
      <a:accent2>
        <a:srgbClr val="1FB3C2"/>
      </a:accent2>
      <a:accent3>
        <a:srgbClr val="A5CF5D"/>
      </a:accent3>
      <a:accent4>
        <a:srgbClr val="F47C40"/>
      </a:accent4>
      <a:accent5>
        <a:srgbClr val="EF3851"/>
      </a:accent5>
      <a:accent6>
        <a:srgbClr val="C8BEAE"/>
      </a:accent6>
      <a:hlink>
        <a:srgbClr val="4F2E7F"/>
      </a:hlink>
      <a:folHlink>
        <a:srgbClr val="4F2E7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ublicSector2016" id="{7FB9321F-B987-4B14-9AA7-17DFA5877105}" vid="{EAC1456C-1C40-4A8A-8908-EF0C17B00535}"/>
    </a:ext>
  </a:extLst>
</a:theme>
</file>

<file path=ppt/theme/theme152.xml><?xml version="1.0" encoding="utf-8"?>
<a:theme xmlns:a="http://schemas.openxmlformats.org/drawingml/2006/main" name="2_PublicSector2016">
  <a:themeElements>
    <a:clrScheme name="GT2017_new">
      <a:dk1>
        <a:sysClr val="windowText" lastClr="000000"/>
      </a:dk1>
      <a:lt1>
        <a:sysClr val="window" lastClr="FFFFFF"/>
      </a:lt1>
      <a:dk2>
        <a:srgbClr val="4F2E7F"/>
      </a:dk2>
      <a:lt2>
        <a:srgbClr val="C8BEAE"/>
      </a:lt2>
      <a:accent1>
        <a:srgbClr val="4F2E7F"/>
      </a:accent1>
      <a:accent2>
        <a:srgbClr val="1FB3C2"/>
      </a:accent2>
      <a:accent3>
        <a:srgbClr val="A5CF5D"/>
      </a:accent3>
      <a:accent4>
        <a:srgbClr val="F47C40"/>
      </a:accent4>
      <a:accent5>
        <a:srgbClr val="EF3851"/>
      </a:accent5>
      <a:accent6>
        <a:srgbClr val="C8BEAE"/>
      </a:accent6>
      <a:hlink>
        <a:srgbClr val="4F2E7F"/>
      </a:hlink>
      <a:folHlink>
        <a:srgbClr val="4F2E7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ublicSector2016" id="{7FB9321F-B987-4B14-9AA7-17DFA5877105}" vid="{EAC1456C-1C40-4A8A-8908-EF0C17B00535}"/>
    </a:ext>
  </a:extLst>
</a:theme>
</file>

<file path=ppt/theme/theme153.xml><?xml version="1.0" encoding="utf-8"?>
<a:theme xmlns:a="http://schemas.openxmlformats.org/drawingml/2006/main" name="3_PublicSector2016">
  <a:themeElements>
    <a:clrScheme name="GT2017_new">
      <a:dk1>
        <a:sysClr val="windowText" lastClr="000000"/>
      </a:dk1>
      <a:lt1>
        <a:sysClr val="window" lastClr="FFFFFF"/>
      </a:lt1>
      <a:dk2>
        <a:srgbClr val="4F2E7F"/>
      </a:dk2>
      <a:lt2>
        <a:srgbClr val="C8BEAE"/>
      </a:lt2>
      <a:accent1>
        <a:srgbClr val="4F2E7F"/>
      </a:accent1>
      <a:accent2>
        <a:srgbClr val="1FB3C2"/>
      </a:accent2>
      <a:accent3>
        <a:srgbClr val="A5CF5D"/>
      </a:accent3>
      <a:accent4>
        <a:srgbClr val="F47C40"/>
      </a:accent4>
      <a:accent5>
        <a:srgbClr val="EF3851"/>
      </a:accent5>
      <a:accent6>
        <a:srgbClr val="C8BEAE"/>
      </a:accent6>
      <a:hlink>
        <a:srgbClr val="4F2E7F"/>
      </a:hlink>
      <a:folHlink>
        <a:srgbClr val="4F2E7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ublicSector2016" id="{7FB9321F-B987-4B14-9AA7-17DFA5877105}" vid="{EAC1456C-1C40-4A8A-8908-EF0C17B00535}"/>
    </a:ext>
  </a:extLst>
</a:theme>
</file>

<file path=ppt/theme/theme154.xml><?xml version="1.0" encoding="utf-8"?>
<a:theme xmlns:a="http://schemas.openxmlformats.org/drawingml/2006/main" name="4_PublicSector2016">
  <a:themeElements>
    <a:clrScheme name="GT2017_new">
      <a:dk1>
        <a:sysClr val="windowText" lastClr="000000"/>
      </a:dk1>
      <a:lt1>
        <a:sysClr val="window" lastClr="FFFFFF"/>
      </a:lt1>
      <a:dk2>
        <a:srgbClr val="4F2E7F"/>
      </a:dk2>
      <a:lt2>
        <a:srgbClr val="C8BEAE"/>
      </a:lt2>
      <a:accent1>
        <a:srgbClr val="4F2E7F"/>
      </a:accent1>
      <a:accent2>
        <a:srgbClr val="1FB3C2"/>
      </a:accent2>
      <a:accent3>
        <a:srgbClr val="A5CF5D"/>
      </a:accent3>
      <a:accent4>
        <a:srgbClr val="F47C40"/>
      </a:accent4>
      <a:accent5>
        <a:srgbClr val="EF3851"/>
      </a:accent5>
      <a:accent6>
        <a:srgbClr val="C8BEAE"/>
      </a:accent6>
      <a:hlink>
        <a:srgbClr val="4F2E7F"/>
      </a:hlink>
      <a:folHlink>
        <a:srgbClr val="4F2E7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ublicSector2016" id="{7FB9321F-B987-4B14-9AA7-17DFA5877105}" vid="{EAC1456C-1C40-4A8A-8908-EF0C17B00535}"/>
    </a:ext>
  </a:extLst>
</a:theme>
</file>

<file path=ppt/theme/theme155.xml><?xml version="1.0" encoding="utf-8"?>
<a:theme xmlns:a="http://schemas.openxmlformats.org/drawingml/2006/main" name="5_PublicSector2016">
  <a:themeElements>
    <a:clrScheme name="GT2017_new">
      <a:dk1>
        <a:sysClr val="windowText" lastClr="000000"/>
      </a:dk1>
      <a:lt1>
        <a:sysClr val="window" lastClr="FFFFFF"/>
      </a:lt1>
      <a:dk2>
        <a:srgbClr val="4F2E7F"/>
      </a:dk2>
      <a:lt2>
        <a:srgbClr val="C8BEAE"/>
      </a:lt2>
      <a:accent1>
        <a:srgbClr val="4F2E7F"/>
      </a:accent1>
      <a:accent2>
        <a:srgbClr val="1FB3C2"/>
      </a:accent2>
      <a:accent3>
        <a:srgbClr val="A5CF5D"/>
      </a:accent3>
      <a:accent4>
        <a:srgbClr val="F47C40"/>
      </a:accent4>
      <a:accent5>
        <a:srgbClr val="EF3851"/>
      </a:accent5>
      <a:accent6>
        <a:srgbClr val="C8BEAE"/>
      </a:accent6>
      <a:hlink>
        <a:srgbClr val="4F2E7F"/>
      </a:hlink>
      <a:folHlink>
        <a:srgbClr val="4F2E7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ublicSector2016" id="{7FB9321F-B987-4B14-9AA7-17DFA5877105}" vid="{EAC1456C-1C40-4A8A-8908-EF0C17B00535}"/>
    </a:ext>
  </a:extLst>
</a:theme>
</file>

<file path=ppt/theme/theme156.xml><?xml version="1.0" encoding="utf-8"?>
<a:theme xmlns:a="http://schemas.openxmlformats.org/drawingml/2006/main" name="6_PublicSector2016">
  <a:themeElements>
    <a:clrScheme name="GT2017_new">
      <a:dk1>
        <a:sysClr val="windowText" lastClr="000000"/>
      </a:dk1>
      <a:lt1>
        <a:sysClr val="window" lastClr="FFFFFF"/>
      </a:lt1>
      <a:dk2>
        <a:srgbClr val="4F2E7F"/>
      </a:dk2>
      <a:lt2>
        <a:srgbClr val="C8BEAE"/>
      </a:lt2>
      <a:accent1>
        <a:srgbClr val="4F2E7F"/>
      </a:accent1>
      <a:accent2>
        <a:srgbClr val="1FB3C2"/>
      </a:accent2>
      <a:accent3>
        <a:srgbClr val="A5CF5D"/>
      </a:accent3>
      <a:accent4>
        <a:srgbClr val="F47C40"/>
      </a:accent4>
      <a:accent5>
        <a:srgbClr val="EF3851"/>
      </a:accent5>
      <a:accent6>
        <a:srgbClr val="C8BEAE"/>
      </a:accent6>
      <a:hlink>
        <a:srgbClr val="4F2E7F"/>
      </a:hlink>
      <a:folHlink>
        <a:srgbClr val="4F2E7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ublicSector2016" id="{7FB9321F-B987-4B14-9AA7-17DFA5877105}" vid="{EAC1456C-1C40-4A8A-8908-EF0C17B00535}"/>
    </a:ext>
  </a:extLst>
</a:theme>
</file>

<file path=ppt/theme/theme157.xml><?xml version="1.0" encoding="utf-8"?>
<a:theme xmlns:a="http://schemas.openxmlformats.org/drawingml/2006/main" name="7_PublicSector2016">
  <a:themeElements>
    <a:clrScheme name="GT2017_new">
      <a:dk1>
        <a:sysClr val="windowText" lastClr="000000"/>
      </a:dk1>
      <a:lt1>
        <a:sysClr val="window" lastClr="FFFFFF"/>
      </a:lt1>
      <a:dk2>
        <a:srgbClr val="4F2E7F"/>
      </a:dk2>
      <a:lt2>
        <a:srgbClr val="C8BEAE"/>
      </a:lt2>
      <a:accent1>
        <a:srgbClr val="4F2E7F"/>
      </a:accent1>
      <a:accent2>
        <a:srgbClr val="1FB3C2"/>
      </a:accent2>
      <a:accent3>
        <a:srgbClr val="A5CF5D"/>
      </a:accent3>
      <a:accent4>
        <a:srgbClr val="F47C40"/>
      </a:accent4>
      <a:accent5>
        <a:srgbClr val="EF3851"/>
      </a:accent5>
      <a:accent6>
        <a:srgbClr val="C8BEAE"/>
      </a:accent6>
      <a:hlink>
        <a:srgbClr val="4F2E7F"/>
      </a:hlink>
      <a:folHlink>
        <a:srgbClr val="4F2E7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ublicSector2016" id="{7FB9321F-B987-4B14-9AA7-17DFA5877105}" vid="{EAC1456C-1C40-4A8A-8908-EF0C17B00535}"/>
    </a:ext>
  </a:extLst>
</a:theme>
</file>

<file path=ppt/theme/theme158.xml><?xml version="1.0" encoding="utf-8"?>
<a:theme xmlns:a="http://schemas.openxmlformats.org/drawingml/2006/main" name="8_PublicSector2016">
  <a:themeElements>
    <a:clrScheme name="GT2017_new">
      <a:dk1>
        <a:sysClr val="windowText" lastClr="000000"/>
      </a:dk1>
      <a:lt1>
        <a:sysClr val="window" lastClr="FFFFFF"/>
      </a:lt1>
      <a:dk2>
        <a:srgbClr val="4F2E7F"/>
      </a:dk2>
      <a:lt2>
        <a:srgbClr val="C8BEAE"/>
      </a:lt2>
      <a:accent1>
        <a:srgbClr val="4F2E7F"/>
      </a:accent1>
      <a:accent2>
        <a:srgbClr val="1FB3C2"/>
      </a:accent2>
      <a:accent3>
        <a:srgbClr val="A5CF5D"/>
      </a:accent3>
      <a:accent4>
        <a:srgbClr val="F47C40"/>
      </a:accent4>
      <a:accent5>
        <a:srgbClr val="EF3851"/>
      </a:accent5>
      <a:accent6>
        <a:srgbClr val="C8BEAE"/>
      </a:accent6>
      <a:hlink>
        <a:srgbClr val="4F2E7F"/>
      </a:hlink>
      <a:folHlink>
        <a:srgbClr val="4F2E7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ublicSector2016" id="{7FB9321F-B987-4B14-9AA7-17DFA5877105}" vid="{EAC1456C-1C40-4A8A-8908-EF0C17B00535}"/>
    </a:ext>
  </a:extLst>
</a:theme>
</file>

<file path=ppt/theme/theme159.xml><?xml version="1.0" encoding="utf-8"?>
<a:theme xmlns:a="http://schemas.openxmlformats.org/drawingml/2006/main" name="9_PublicSector2016">
  <a:themeElements>
    <a:clrScheme name="GT2017_new">
      <a:dk1>
        <a:sysClr val="windowText" lastClr="000000"/>
      </a:dk1>
      <a:lt1>
        <a:sysClr val="window" lastClr="FFFFFF"/>
      </a:lt1>
      <a:dk2>
        <a:srgbClr val="4F2E7F"/>
      </a:dk2>
      <a:lt2>
        <a:srgbClr val="C8BEAE"/>
      </a:lt2>
      <a:accent1>
        <a:srgbClr val="4F2E7F"/>
      </a:accent1>
      <a:accent2>
        <a:srgbClr val="1FB3C2"/>
      </a:accent2>
      <a:accent3>
        <a:srgbClr val="A5CF5D"/>
      </a:accent3>
      <a:accent4>
        <a:srgbClr val="F47C40"/>
      </a:accent4>
      <a:accent5>
        <a:srgbClr val="EF3851"/>
      </a:accent5>
      <a:accent6>
        <a:srgbClr val="C8BEAE"/>
      </a:accent6>
      <a:hlink>
        <a:srgbClr val="4F2E7F"/>
      </a:hlink>
      <a:folHlink>
        <a:srgbClr val="4F2E7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ublicSector2016" id="{7FB9321F-B987-4B14-9AA7-17DFA5877105}" vid="{EAC1456C-1C40-4A8A-8908-EF0C17B00535}"/>
    </a:ext>
  </a:extLst>
</a:theme>
</file>

<file path=ppt/theme/theme16.xml><?xml version="1.0" encoding="utf-8"?>
<a:theme xmlns:a="http://schemas.openxmlformats.org/drawingml/2006/main" name="1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0.xml><?xml version="1.0" encoding="utf-8"?>
<a:theme xmlns:a="http://schemas.openxmlformats.org/drawingml/2006/main" name="10_PublicSector2016">
  <a:themeElements>
    <a:clrScheme name="GT2017_new">
      <a:dk1>
        <a:sysClr val="windowText" lastClr="000000"/>
      </a:dk1>
      <a:lt1>
        <a:sysClr val="window" lastClr="FFFFFF"/>
      </a:lt1>
      <a:dk2>
        <a:srgbClr val="4F2E7F"/>
      </a:dk2>
      <a:lt2>
        <a:srgbClr val="C8BEAE"/>
      </a:lt2>
      <a:accent1>
        <a:srgbClr val="4F2E7F"/>
      </a:accent1>
      <a:accent2>
        <a:srgbClr val="1FB3C2"/>
      </a:accent2>
      <a:accent3>
        <a:srgbClr val="A5CF5D"/>
      </a:accent3>
      <a:accent4>
        <a:srgbClr val="F47C40"/>
      </a:accent4>
      <a:accent5>
        <a:srgbClr val="EF3851"/>
      </a:accent5>
      <a:accent6>
        <a:srgbClr val="C8BEAE"/>
      </a:accent6>
      <a:hlink>
        <a:srgbClr val="4F2E7F"/>
      </a:hlink>
      <a:folHlink>
        <a:srgbClr val="4F2E7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ublicSector2016" id="{7FB9321F-B987-4B14-9AA7-17DFA5877105}" vid="{EAC1456C-1C40-4A8A-8908-EF0C17B00535}"/>
    </a:ext>
  </a:extLst>
</a:theme>
</file>

<file path=ppt/theme/theme161.xml><?xml version="1.0" encoding="utf-8"?>
<a:theme xmlns:a="http://schemas.openxmlformats.org/drawingml/2006/main" name="11_PublicSector2016">
  <a:themeElements>
    <a:clrScheme name="GT2017_new">
      <a:dk1>
        <a:sysClr val="windowText" lastClr="000000"/>
      </a:dk1>
      <a:lt1>
        <a:sysClr val="window" lastClr="FFFFFF"/>
      </a:lt1>
      <a:dk2>
        <a:srgbClr val="4F2E7F"/>
      </a:dk2>
      <a:lt2>
        <a:srgbClr val="C8BEAE"/>
      </a:lt2>
      <a:accent1>
        <a:srgbClr val="4F2E7F"/>
      </a:accent1>
      <a:accent2>
        <a:srgbClr val="1FB3C2"/>
      </a:accent2>
      <a:accent3>
        <a:srgbClr val="A5CF5D"/>
      </a:accent3>
      <a:accent4>
        <a:srgbClr val="F47C40"/>
      </a:accent4>
      <a:accent5>
        <a:srgbClr val="EF3851"/>
      </a:accent5>
      <a:accent6>
        <a:srgbClr val="C8BEAE"/>
      </a:accent6>
      <a:hlink>
        <a:srgbClr val="4F2E7F"/>
      </a:hlink>
      <a:folHlink>
        <a:srgbClr val="4F2E7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ublicSector2016" id="{7FB9321F-B987-4B14-9AA7-17DFA5877105}" vid="{EAC1456C-1C40-4A8A-8908-EF0C17B00535}"/>
    </a:ext>
  </a:extLst>
</a:theme>
</file>

<file path=ppt/theme/theme162.xml><?xml version="1.0" encoding="utf-8"?>
<a:theme xmlns:a="http://schemas.openxmlformats.org/drawingml/2006/main" name="12_PublicSector2016">
  <a:themeElements>
    <a:clrScheme name="GT2017_new">
      <a:dk1>
        <a:sysClr val="windowText" lastClr="000000"/>
      </a:dk1>
      <a:lt1>
        <a:sysClr val="window" lastClr="FFFFFF"/>
      </a:lt1>
      <a:dk2>
        <a:srgbClr val="4F2E7F"/>
      </a:dk2>
      <a:lt2>
        <a:srgbClr val="C8BEAE"/>
      </a:lt2>
      <a:accent1>
        <a:srgbClr val="4F2E7F"/>
      </a:accent1>
      <a:accent2>
        <a:srgbClr val="1FB3C2"/>
      </a:accent2>
      <a:accent3>
        <a:srgbClr val="A5CF5D"/>
      </a:accent3>
      <a:accent4>
        <a:srgbClr val="F47C40"/>
      </a:accent4>
      <a:accent5>
        <a:srgbClr val="EF3851"/>
      </a:accent5>
      <a:accent6>
        <a:srgbClr val="C8BEAE"/>
      </a:accent6>
      <a:hlink>
        <a:srgbClr val="4F2E7F"/>
      </a:hlink>
      <a:folHlink>
        <a:srgbClr val="4F2E7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ublicSector2016" id="{7FB9321F-B987-4B14-9AA7-17DFA5877105}" vid="{EAC1456C-1C40-4A8A-8908-EF0C17B00535}"/>
    </a:ext>
  </a:extLst>
</a:theme>
</file>

<file path=ppt/theme/theme163.xml><?xml version="1.0" encoding="utf-8"?>
<a:theme xmlns:a="http://schemas.openxmlformats.org/drawingml/2006/main" name="4_Content">
  <a:themeElements>
    <a:clrScheme name="GT New">
      <a:dk1>
        <a:sysClr val="windowText" lastClr="000000"/>
      </a:dk1>
      <a:lt1>
        <a:sysClr val="window" lastClr="FFFFFF"/>
      </a:lt1>
      <a:dk2>
        <a:srgbClr val="747678"/>
      </a:dk2>
      <a:lt2>
        <a:srgbClr val="747678"/>
      </a:lt2>
      <a:accent1>
        <a:srgbClr val="4F2D7F"/>
      </a:accent1>
      <a:accent2>
        <a:srgbClr val="C8BEAF"/>
      </a:accent2>
      <a:accent3>
        <a:srgbClr val="00A7B5"/>
      </a:accent3>
      <a:accent4>
        <a:srgbClr val="FF7D1E"/>
      </a:accent4>
      <a:accent5>
        <a:srgbClr val="9BD732"/>
      </a:accent5>
      <a:accent6>
        <a:srgbClr val="E92841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F2D7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4F2D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80%">
      <a:srgbClr val="725799"/>
    </a:custClr>
    <a:custClr name="Warm grey 80%">
      <a:srgbClr val="D3CBBF"/>
    </a:custClr>
    <a:custClr name="Teal 80%">
      <a:srgbClr val="33B9C4"/>
    </a:custClr>
    <a:custClr name="Green 80%">
      <a:srgbClr val="AFDF5B"/>
    </a:custClr>
    <a:custClr name="Orange 80%">
      <a:srgbClr val="FF974B"/>
    </a:custClr>
    <a:custClr name="Red 80%">
      <a:srgbClr val="ED536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60%">
      <a:srgbClr val="9581B2"/>
    </a:custClr>
    <a:custClr name="Warm grey 60%">
      <a:srgbClr val="DED8CF"/>
    </a:custClr>
    <a:custClr name="Teal 60%">
      <a:srgbClr val="66CAD3"/>
    </a:custClr>
    <a:custClr name="Green 60%">
      <a:srgbClr val="C3E784"/>
    </a:custClr>
    <a:custClr name="Orange 60%">
      <a:srgbClr val="FFB178"/>
    </a:custClr>
    <a:custClr name="Red 60%">
      <a:srgbClr val="F27E8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40%">
      <a:srgbClr val="B9ABCC"/>
    </a:custClr>
    <a:custClr name="Warm grey 40%">
      <a:srgbClr val="E9E5DF"/>
    </a:custClr>
    <a:custClr name="Teal 40%">
      <a:srgbClr val="99DCE1"/>
    </a:custClr>
    <a:custClr name="Green 40%">
      <a:srgbClr val="F5EFAD"/>
    </a:custClr>
    <a:custClr name="Orange 40%">
      <a:srgbClr val="FFCBA5"/>
    </a:custClr>
    <a:custClr name="Red 40%">
      <a:srgbClr val="F6A9B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20%">
      <a:srgbClr val="DCD5E5"/>
    </a:custClr>
    <a:custClr name="Warm grey 20%">
      <a:srgbClr val="F4F2EF"/>
    </a:custClr>
    <a:custClr name="Teal 20%">
      <a:srgbClr val="CCEDF0"/>
    </a:custClr>
    <a:custClr name="Green 20%">
      <a:srgbClr val="EBF7D6"/>
    </a:custClr>
    <a:custClr name="Orange 20%">
      <a:srgbClr val="FFE5D2"/>
    </a:custClr>
    <a:custClr name="Red 20%">
      <a:srgbClr val="FBD4D9"/>
    </a:custClr>
  </a:custClrLst>
  <a:extLst>
    <a:ext uri="{05A4C25C-085E-4340-85A3-A5531E510DB2}">
      <thm15:themeFamily xmlns="" xmlns:thm15="http://schemas.microsoft.com/office/thememl/2012/main" name="GTI_Onscreen template_16x9_v7.potx" id="{83463EB9-091D-4793-BE80-E0491A79D7D4}" vid="{17A63982-943C-4825-952A-AC2CA8579C98}"/>
    </a:ext>
  </a:extLst>
</a:theme>
</file>

<file path=ppt/theme/theme164.xml><?xml version="1.0" encoding="utf-8"?>
<a:theme xmlns:a="http://schemas.openxmlformats.org/drawingml/2006/main" name="13_PublicSector2016">
  <a:themeElements>
    <a:clrScheme name="GT2017_new">
      <a:dk1>
        <a:sysClr val="windowText" lastClr="000000"/>
      </a:dk1>
      <a:lt1>
        <a:sysClr val="window" lastClr="FFFFFF"/>
      </a:lt1>
      <a:dk2>
        <a:srgbClr val="4F2E7F"/>
      </a:dk2>
      <a:lt2>
        <a:srgbClr val="C8BEAE"/>
      </a:lt2>
      <a:accent1>
        <a:srgbClr val="4F2E7F"/>
      </a:accent1>
      <a:accent2>
        <a:srgbClr val="1FB3C2"/>
      </a:accent2>
      <a:accent3>
        <a:srgbClr val="A5CF5D"/>
      </a:accent3>
      <a:accent4>
        <a:srgbClr val="F47C40"/>
      </a:accent4>
      <a:accent5>
        <a:srgbClr val="EF3851"/>
      </a:accent5>
      <a:accent6>
        <a:srgbClr val="C8BEAE"/>
      </a:accent6>
      <a:hlink>
        <a:srgbClr val="4F2E7F"/>
      </a:hlink>
      <a:folHlink>
        <a:srgbClr val="4F2E7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ublicSector2016" id="{7FB9321F-B987-4B14-9AA7-17DFA5877105}" vid="{EAC1456C-1C40-4A8A-8908-EF0C17B00535}"/>
    </a:ext>
  </a:extLst>
</a:theme>
</file>

<file path=ppt/theme/theme165.xml><?xml version="1.0" encoding="utf-8"?>
<a:theme xmlns:a="http://schemas.openxmlformats.org/drawingml/2006/main" name="14_PublicSector2016">
  <a:themeElements>
    <a:clrScheme name="GT2017_new">
      <a:dk1>
        <a:sysClr val="windowText" lastClr="000000"/>
      </a:dk1>
      <a:lt1>
        <a:sysClr val="window" lastClr="FFFFFF"/>
      </a:lt1>
      <a:dk2>
        <a:srgbClr val="4F2E7F"/>
      </a:dk2>
      <a:lt2>
        <a:srgbClr val="C8BEAE"/>
      </a:lt2>
      <a:accent1>
        <a:srgbClr val="4F2E7F"/>
      </a:accent1>
      <a:accent2>
        <a:srgbClr val="1FB3C2"/>
      </a:accent2>
      <a:accent3>
        <a:srgbClr val="A5CF5D"/>
      </a:accent3>
      <a:accent4>
        <a:srgbClr val="F47C40"/>
      </a:accent4>
      <a:accent5>
        <a:srgbClr val="EF3851"/>
      </a:accent5>
      <a:accent6>
        <a:srgbClr val="C8BEAE"/>
      </a:accent6>
      <a:hlink>
        <a:srgbClr val="4F2E7F"/>
      </a:hlink>
      <a:folHlink>
        <a:srgbClr val="4F2E7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ublicSector2016" id="{7FB9321F-B987-4B14-9AA7-17DFA5877105}" vid="{EAC1456C-1C40-4A8A-8908-EF0C17B00535}"/>
    </a:ext>
  </a:extLst>
</a:theme>
</file>

<file path=ppt/theme/theme166.xml><?xml version="1.0" encoding="utf-8"?>
<a:theme xmlns:a="http://schemas.openxmlformats.org/drawingml/2006/main" name="15_PublicSector2016">
  <a:themeElements>
    <a:clrScheme name="GT2017_new">
      <a:dk1>
        <a:sysClr val="windowText" lastClr="000000"/>
      </a:dk1>
      <a:lt1>
        <a:sysClr val="window" lastClr="FFFFFF"/>
      </a:lt1>
      <a:dk2>
        <a:srgbClr val="4F2E7F"/>
      </a:dk2>
      <a:lt2>
        <a:srgbClr val="C8BEAE"/>
      </a:lt2>
      <a:accent1>
        <a:srgbClr val="4F2E7F"/>
      </a:accent1>
      <a:accent2>
        <a:srgbClr val="1FB3C2"/>
      </a:accent2>
      <a:accent3>
        <a:srgbClr val="A5CF5D"/>
      </a:accent3>
      <a:accent4>
        <a:srgbClr val="F47C40"/>
      </a:accent4>
      <a:accent5>
        <a:srgbClr val="EF3851"/>
      </a:accent5>
      <a:accent6>
        <a:srgbClr val="C8BEAE"/>
      </a:accent6>
      <a:hlink>
        <a:srgbClr val="4F2E7F"/>
      </a:hlink>
      <a:folHlink>
        <a:srgbClr val="4F2E7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ublicSector2016" id="{7FB9321F-B987-4B14-9AA7-17DFA5877105}" vid="{EAC1456C-1C40-4A8A-8908-EF0C17B00535}"/>
    </a:ext>
  </a:extLst>
</a:theme>
</file>

<file path=ppt/theme/theme167.xml><?xml version="1.0" encoding="utf-8"?>
<a:theme xmlns:a="http://schemas.openxmlformats.org/drawingml/2006/main" name="16_PublicSector2016">
  <a:themeElements>
    <a:clrScheme name="GT2017_new">
      <a:dk1>
        <a:sysClr val="windowText" lastClr="000000"/>
      </a:dk1>
      <a:lt1>
        <a:sysClr val="window" lastClr="FFFFFF"/>
      </a:lt1>
      <a:dk2>
        <a:srgbClr val="4F2E7F"/>
      </a:dk2>
      <a:lt2>
        <a:srgbClr val="C8BEAE"/>
      </a:lt2>
      <a:accent1>
        <a:srgbClr val="4F2E7F"/>
      </a:accent1>
      <a:accent2>
        <a:srgbClr val="1FB3C2"/>
      </a:accent2>
      <a:accent3>
        <a:srgbClr val="A5CF5D"/>
      </a:accent3>
      <a:accent4>
        <a:srgbClr val="F47C40"/>
      </a:accent4>
      <a:accent5>
        <a:srgbClr val="EF3851"/>
      </a:accent5>
      <a:accent6>
        <a:srgbClr val="C8BEAE"/>
      </a:accent6>
      <a:hlink>
        <a:srgbClr val="4F2E7F"/>
      </a:hlink>
      <a:folHlink>
        <a:srgbClr val="4F2E7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ublicSector2016" id="{7FB9321F-B987-4B14-9AA7-17DFA5877105}" vid="{EAC1456C-1C40-4A8A-8908-EF0C17B00535}"/>
    </a:ext>
  </a:extLst>
</a:theme>
</file>

<file path=ppt/theme/theme168.xml><?xml version="1.0" encoding="utf-8"?>
<a:theme xmlns:a="http://schemas.openxmlformats.org/drawingml/2006/main" name="17_PublicSector2016">
  <a:themeElements>
    <a:clrScheme name="GT2017_new">
      <a:dk1>
        <a:sysClr val="windowText" lastClr="000000"/>
      </a:dk1>
      <a:lt1>
        <a:sysClr val="window" lastClr="FFFFFF"/>
      </a:lt1>
      <a:dk2>
        <a:srgbClr val="4F2E7F"/>
      </a:dk2>
      <a:lt2>
        <a:srgbClr val="C8BEAE"/>
      </a:lt2>
      <a:accent1>
        <a:srgbClr val="4F2E7F"/>
      </a:accent1>
      <a:accent2>
        <a:srgbClr val="1FB3C2"/>
      </a:accent2>
      <a:accent3>
        <a:srgbClr val="A5CF5D"/>
      </a:accent3>
      <a:accent4>
        <a:srgbClr val="F47C40"/>
      </a:accent4>
      <a:accent5>
        <a:srgbClr val="EF3851"/>
      </a:accent5>
      <a:accent6>
        <a:srgbClr val="C8BEAE"/>
      </a:accent6>
      <a:hlink>
        <a:srgbClr val="4F2E7F"/>
      </a:hlink>
      <a:folHlink>
        <a:srgbClr val="4F2E7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ublicSector2016" id="{7FB9321F-B987-4B14-9AA7-17DFA5877105}" vid="{EAC1456C-1C40-4A8A-8908-EF0C17B00535}"/>
    </a:ext>
  </a:extLst>
</a:theme>
</file>

<file path=ppt/theme/theme169.xml><?xml version="1.0" encoding="utf-8"?>
<a:theme xmlns:a="http://schemas.openxmlformats.org/drawingml/2006/main" name="18_PublicSector2016">
  <a:themeElements>
    <a:clrScheme name="GT2017_new">
      <a:dk1>
        <a:sysClr val="windowText" lastClr="000000"/>
      </a:dk1>
      <a:lt1>
        <a:sysClr val="window" lastClr="FFFFFF"/>
      </a:lt1>
      <a:dk2>
        <a:srgbClr val="4F2E7F"/>
      </a:dk2>
      <a:lt2>
        <a:srgbClr val="C8BEAE"/>
      </a:lt2>
      <a:accent1>
        <a:srgbClr val="4F2E7F"/>
      </a:accent1>
      <a:accent2>
        <a:srgbClr val="1FB3C2"/>
      </a:accent2>
      <a:accent3>
        <a:srgbClr val="A5CF5D"/>
      </a:accent3>
      <a:accent4>
        <a:srgbClr val="F47C40"/>
      </a:accent4>
      <a:accent5>
        <a:srgbClr val="EF3851"/>
      </a:accent5>
      <a:accent6>
        <a:srgbClr val="C8BEAE"/>
      </a:accent6>
      <a:hlink>
        <a:srgbClr val="4F2E7F"/>
      </a:hlink>
      <a:folHlink>
        <a:srgbClr val="4F2E7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ublicSector2016" id="{7FB9321F-B987-4B14-9AA7-17DFA5877105}" vid="{EAC1456C-1C40-4A8A-8908-EF0C17B00535}"/>
    </a:ext>
  </a:extLst>
</a:theme>
</file>

<file path=ppt/theme/theme17.xml><?xml version="1.0" encoding="utf-8"?>
<a:theme xmlns:a="http://schemas.openxmlformats.org/drawingml/2006/main" name="2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0.xml><?xml version="1.0" encoding="utf-8"?>
<a:theme xmlns:a="http://schemas.openxmlformats.org/drawingml/2006/main" name="19_PublicSector2016">
  <a:themeElements>
    <a:clrScheme name="GT2017_new">
      <a:dk1>
        <a:sysClr val="windowText" lastClr="000000"/>
      </a:dk1>
      <a:lt1>
        <a:sysClr val="window" lastClr="FFFFFF"/>
      </a:lt1>
      <a:dk2>
        <a:srgbClr val="4F2E7F"/>
      </a:dk2>
      <a:lt2>
        <a:srgbClr val="C8BEAE"/>
      </a:lt2>
      <a:accent1>
        <a:srgbClr val="4F2E7F"/>
      </a:accent1>
      <a:accent2>
        <a:srgbClr val="1FB3C2"/>
      </a:accent2>
      <a:accent3>
        <a:srgbClr val="A5CF5D"/>
      </a:accent3>
      <a:accent4>
        <a:srgbClr val="F47C40"/>
      </a:accent4>
      <a:accent5>
        <a:srgbClr val="EF3851"/>
      </a:accent5>
      <a:accent6>
        <a:srgbClr val="C8BEAE"/>
      </a:accent6>
      <a:hlink>
        <a:srgbClr val="4F2E7F"/>
      </a:hlink>
      <a:folHlink>
        <a:srgbClr val="4F2E7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ublicSector2016" id="{7FB9321F-B987-4B14-9AA7-17DFA5877105}" vid="{EAC1456C-1C40-4A8A-8908-EF0C17B00535}"/>
    </a:ext>
  </a:extLst>
</a:theme>
</file>

<file path=ppt/theme/theme171.xml><?xml version="1.0" encoding="utf-8"?>
<a:theme xmlns:a="http://schemas.openxmlformats.org/drawingml/2006/main" name="20_PublicSector2016">
  <a:themeElements>
    <a:clrScheme name="GT2017_new">
      <a:dk1>
        <a:sysClr val="windowText" lastClr="000000"/>
      </a:dk1>
      <a:lt1>
        <a:sysClr val="window" lastClr="FFFFFF"/>
      </a:lt1>
      <a:dk2>
        <a:srgbClr val="4F2E7F"/>
      </a:dk2>
      <a:lt2>
        <a:srgbClr val="C8BEAE"/>
      </a:lt2>
      <a:accent1>
        <a:srgbClr val="4F2E7F"/>
      </a:accent1>
      <a:accent2>
        <a:srgbClr val="1FB3C2"/>
      </a:accent2>
      <a:accent3>
        <a:srgbClr val="A5CF5D"/>
      </a:accent3>
      <a:accent4>
        <a:srgbClr val="F47C40"/>
      </a:accent4>
      <a:accent5>
        <a:srgbClr val="EF3851"/>
      </a:accent5>
      <a:accent6>
        <a:srgbClr val="C8BEAE"/>
      </a:accent6>
      <a:hlink>
        <a:srgbClr val="4F2E7F"/>
      </a:hlink>
      <a:folHlink>
        <a:srgbClr val="4F2E7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ublicSector2016" id="{7FB9321F-B987-4B14-9AA7-17DFA5877105}" vid="{EAC1456C-1C40-4A8A-8908-EF0C17B00535}"/>
    </a:ext>
  </a:extLst>
</a:theme>
</file>

<file path=ppt/theme/theme172.xml><?xml version="1.0" encoding="utf-8"?>
<a:theme xmlns:a="http://schemas.openxmlformats.org/drawingml/2006/main" name="21_PublicSector2016">
  <a:themeElements>
    <a:clrScheme name="GT2017_new">
      <a:dk1>
        <a:sysClr val="windowText" lastClr="000000"/>
      </a:dk1>
      <a:lt1>
        <a:sysClr val="window" lastClr="FFFFFF"/>
      </a:lt1>
      <a:dk2>
        <a:srgbClr val="4F2E7F"/>
      </a:dk2>
      <a:lt2>
        <a:srgbClr val="C8BEAE"/>
      </a:lt2>
      <a:accent1>
        <a:srgbClr val="4F2E7F"/>
      </a:accent1>
      <a:accent2>
        <a:srgbClr val="1FB3C2"/>
      </a:accent2>
      <a:accent3>
        <a:srgbClr val="A5CF5D"/>
      </a:accent3>
      <a:accent4>
        <a:srgbClr val="F47C40"/>
      </a:accent4>
      <a:accent5>
        <a:srgbClr val="EF3851"/>
      </a:accent5>
      <a:accent6>
        <a:srgbClr val="C8BEAE"/>
      </a:accent6>
      <a:hlink>
        <a:srgbClr val="4F2E7F"/>
      </a:hlink>
      <a:folHlink>
        <a:srgbClr val="4F2E7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ublicSector2016" id="{7FB9321F-B987-4B14-9AA7-17DFA5877105}" vid="{EAC1456C-1C40-4A8A-8908-EF0C17B00535}"/>
    </a:ext>
  </a:extLst>
</a:theme>
</file>

<file path=ppt/theme/theme173.xml><?xml version="1.0" encoding="utf-8"?>
<a:theme xmlns:a="http://schemas.openxmlformats.org/drawingml/2006/main" name="22_PublicSector2016">
  <a:themeElements>
    <a:clrScheme name="GT2017_new">
      <a:dk1>
        <a:sysClr val="windowText" lastClr="000000"/>
      </a:dk1>
      <a:lt1>
        <a:sysClr val="window" lastClr="FFFFFF"/>
      </a:lt1>
      <a:dk2>
        <a:srgbClr val="4F2E7F"/>
      </a:dk2>
      <a:lt2>
        <a:srgbClr val="C8BEAE"/>
      </a:lt2>
      <a:accent1>
        <a:srgbClr val="4F2E7F"/>
      </a:accent1>
      <a:accent2>
        <a:srgbClr val="1FB3C2"/>
      </a:accent2>
      <a:accent3>
        <a:srgbClr val="A5CF5D"/>
      </a:accent3>
      <a:accent4>
        <a:srgbClr val="F47C40"/>
      </a:accent4>
      <a:accent5>
        <a:srgbClr val="EF3851"/>
      </a:accent5>
      <a:accent6>
        <a:srgbClr val="C8BEAE"/>
      </a:accent6>
      <a:hlink>
        <a:srgbClr val="4F2E7F"/>
      </a:hlink>
      <a:folHlink>
        <a:srgbClr val="4F2E7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ublicSector2016" id="{7FB9321F-B987-4B14-9AA7-17DFA5877105}" vid="{EAC1456C-1C40-4A8A-8908-EF0C17B00535}"/>
    </a:ext>
  </a:extLst>
</a:theme>
</file>

<file path=ppt/theme/theme174.xml><?xml version="1.0" encoding="utf-8"?>
<a:theme xmlns:a="http://schemas.openxmlformats.org/drawingml/2006/main" name="23_PublicSector2016">
  <a:themeElements>
    <a:clrScheme name="GT2017_new">
      <a:dk1>
        <a:sysClr val="windowText" lastClr="000000"/>
      </a:dk1>
      <a:lt1>
        <a:sysClr val="window" lastClr="FFFFFF"/>
      </a:lt1>
      <a:dk2>
        <a:srgbClr val="4F2E7F"/>
      </a:dk2>
      <a:lt2>
        <a:srgbClr val="C8BEAE"/>
      </a:lt2>
      <a:accent1>
        <a:srgbClr val="4F2E7F"/>
      </a:accent1>
      <a:accent2>
        <a:srgbClr val="1FB3C2"/>
      </a:accent2>
      <a:accent3>
        <a:srgbClr val="A5CF5D"/>
      </a:accent3>
      <a:accent4>
        <a:srgbClr val="F47C40"/>
      </a:accent4>
      <a:accent5>
        <a:srgbClr val="EF3851"/>
      </a:accent5>
      <a:accent6>
        <a:srgbClr val="C8BEAE"/>
      </a:accent6>
      <a:hlink>
        <a:srgbClr val="4F2E7F"/>
      </a:hlink>
      <a:folHlink>
        <a:srgbClr val="4F2E7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ublicSector2016" id="{7FB9321F-B987-4B14-9AA7-17DFA5877105}" vid="{EAC1456C-1C40-4A8A-8908-EF0C17B00535}"/>
    </a:ext>
  </a:extLst>
</a:theme>
</file>

<file path=ppt/theme/theme175.xml><?xml version="1.0" encoding="utf-8"?>
<a:theme xmlns:a="http://schemas.openxmlformats.org/drawingml/2006/main" name="24_PublicSector2016">
  <a:themeElements>
    <a:clrScheme name="GT2017_new">
      <a:dk1>
        <a:sysClr val="windowText" lastClr="000000"/>
      </a:dk1>
      <a:lt1>
        <a:sysClr val="window" lastClr="FFFFFF"/>
      </a:lt1>
      <a:dk2>
        <a:srgbClr val="4F2E7F"/>
      </a:dk2>
      <a:lt2>
        <a:srgbClr val="C8BEAE"/>
      </a:lt2>
      <a:accent1>
        <a:srgbClr val="4F2E7F"/>
      </a:accent1>
      <a:accent2>
        <a:srgbClr val="1FB3C2"/>
      </a:accent2>
      <a:accent3>
        <a:srgbClr val="A5CF5D"/>
      </a:accent3>
      <a:accent4>
        <a:srgbClr val="F47C40"/>
      </a:accent4>
      <a:accent5>
        <a:srgbClr val="EF3851"/>
      </a:accent5>
      <a:accent6>
        <a:srgbClr val="C8BEAE"/>
      </a:accent6>
      <a:hlink>
        <a:srgbClr val="4F2E7F"/>
      </a:hlink>
      <a:folHlink>
        <a:srgbClr val="4F2E7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ublicSector2016" id="{7FB9321F-B987-4B14-9AA7-17DFA5877105}" vid="{EAC1456C-1C40-4A8A-8908-EF0C17B00535}"/>
    </a:ext>
  </a:extLst>
</a:theme>
</file>

<file path=ppt/theme/theme176.xml><?xml version="1.0" encoding="utf-8"?>
<a:theme xmlns:a="http://schemas.openxmlformats.org/drawingml/2006/main" name="25_PublicSector2016">
  <a:themeElements>
    <a:clrScheme name="GT2017_new">
      <a:dk1>
        <a:sysClr val="windowText" lastClr="000000"/>
      </a:dk1>
      <a:lt1>
        <a:sysClr val="window" lastClr="FFFFFF"/>
      </a:lt1>
      <a:dk2>
        <a:srgbClr val="4F2E7F"/>
      </a:dk2>
      <a:lt2>
        <a:srgbClr val="C8BEAE"/>
      </a:lt2>
      <a:accent1>
        <a:srgbClr val="4F2E7F"/>
      </a:accent1>
      <a:accent2>
        <a:srgbClr val="1FB3C2"/>
      </a:accent2>
      <a:accent3>
        <a:srgbClr val="A5CF5D"/>
      </a:accent3>
      <a:accent4>
        <a:srgbClr val="F47C40"/>
      </a:accent4>
      <a:accent5>
        <a:srgbClr val="EF3851"/>
      </a:accent5>
      <a:accent6>
        <a:srgbClr val="C8BEAE"/>
      </a:accent6>
      <a:hlink>
        <a:srgbClr val="4F2E7F"/>
      </a:hlink>
      <a:folHlink>
        <a:srgbClr val="4F2E7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ublicSector2016" id="{7FB9321F-B987-4B14-9AA7-17DFA5877105}" vid="{EAC1456C-1C40-4A8A-8908-EF0C17B00535}"/>
    </a:ext>
  </a:extLst>
</a:theme>
</file>

<file path=ppt/theme/theme177.xml><?xml version="1.0" encoding="utf-8"?>
<a:theme xmlns:a="http://schemas.openxmlformats.org/drawingml/2006/main" name="26_PublicSector2016">
  <a:themeElements>
    <a:clrScheme name="GT2017_new">
      <a:dk1>
        <a:sysClr val="windowText" lastClr="000000"/>
      </a:dk1>
      <a:lt1>
        <a:sysClr val="window" lastClr="FFFFFF"/>
      </a:lt1>
      <a:dk2>
        <a:srgbClr val="4F2E7F"/>
      </a:dk2>
      <a:lt2>
        <a:srgbClr val="C8BEAE"/>
      </a:lt2>
      <a:accent1>
        <a:srgbClr val="4F2E7F"/>
      </a:accent1>
      <a:accent2>
        <a:srgbClr val="1FB3C2"/>
      </a:accent2>
      <a:accent3>
        <a:srgbClr val="A5CF5D"/>
      </a:accent3>
      <a:accent4>
        <a:srgbClr val="F47C40"/>
      </a:accent4>
      <a:accent5>
        <a:srgbClr val="EF3851"/>
      </a:accent5>
      <a:accent6>
        <a:srgbClr val="C8BEAE"/>
      </a:accent6>
      <a:hlink>
        <a:srgbClr val="4F2E7F"/>
      </a:hlink>
      <a:folHlink>
        <a:srgbClr val="4F2E7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ublicSector2016" id="{7FB9321F-B987-4B14-9AA7-17DFA5877105}" vid="{EAC1456C-1C40-4A8A-8908-EF0C17B00535}"/>
    </a:ext>
  </a:extLst>
</a:theme>
</file>

<file path=ppt/theme/theme178.xml><?xml version="1.0" encoding="utf-8"?>
<a:theme xmlns:a="http://schemas.openxmlformats.org/drawingml/2006/main" name="27_PublicSector2016">
  <a:themeElements>
    <a:clrScheme name="GT2017_new">
      <a:dk1>
        <a:sysClr val="windowText" lastClr="000000"/>
      </a:dk1>
      <a:lt1>
        <a:sysClr val="window" lastClr="FFFFFF"/>
      </a:lt1>
      <a:dk2>
        <a:srgbClr val="4F2E7F"/>
      </a:dk2>
      <a:lt2>
        <a:srgbClr val="C8BEAE"/>
      </a:lt2>
      <a:accent1>
        <a:srgbClr val="4F2E7F"/>
      </a:accent1>
      <a:accent2>
        <a:srgbClr val="1FB3C2"/>
      </a:accent2>
      <a:accent3>
        <a:srgbClr val="A5CF5D"/>
      </a:accent3>
      <a:accent4>
        <a:srgbClr val="F47C40"/>
      </a:accent4>
      <a:accent5>
        <a:srgbClr val="EF3851"/>
      </a:accent5>
      <a:accent6>
        <a:srgbClr val="C8BEAE"/>
      </a:accent6>
      <a:hlink>
        <a:srgbClr val="4F2E7F"/>
      </a:hlink>
      <a:folHlink>
        <a:srgbClr val="4F2E7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ublicSector2016" id="{7FB9321F-B987-4B14-9AA7-17DFA5877105}" vid="{EAC1456C-1C40-4A8A-8908-EF0C17B00535}"/>
    </a:ext>
  </a:extLst>
</a:theme>
</file>

<file path=ppt/theme/theme179.xml><?xml version="1.0" encoding="utf-8"?>
<a:theme xmlns:a="http://schemas.openxmlformats.org/drawingml/2006/main" name="28_PublicSector2016">
  <a:themeElements>
    <a:clrScheme name="GT2017_new">
      <a:dk1>
        <a:sysClr val="windowText" lastClr="000000"/>
      </a:dk1>
      <a:lt1>
        <a:sysClr val="window" lastClr="FFFFFF"/>
      </a:lt1>
      <a:dk2>
        <a:srgbClr val="4F2E7F"/>
      </a:dk2>
      <a:lt2>
        <a:srgbClr val="C8BEAE"/>
      </a:lt2>
      <a:accent1>
        <a:srgbClr val="4F2E7F"/>
      </a:accent1>
      <a:accent2>
        <a:srgbClr val="1FB3C2"/>
      </a:accent2>
      <a:accent3>
        <a:srgbClr val="A5CF5D"/>
      </a:accent3>
      <a:accent4>
        <a:srgbClr val="F47C40"/>
      </a:accent4>
      <a:accent5>
        <a:srgbClr val="EF3851"/>
      </a:accent5>
      <a:accent6>
        <a:srgbClr val="C8BEAE"/>
      </a:accent6>
      <a:hlink>
        <a:srgbClr val="4F2E7F"/>
      </a:hlink>
      <a:folHlink>
        <a:srgbClr val="4F2E7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ublicSector2016" id="{7FB9321F-B987-4B14-9AA7-17DFA5877105}" vid="{EAC1456C-1C40-4A8A-8908-EF0C17B00535}"/>
    </a:ext>
  </a:extLst>
</a:theme>
</file>

<file path=ppt/theme/theme18.xml><?xml version="1.0" encoding="utf-8"?>
<a:theme xmlns:a="http://schemas.openxmlformats.org/drawingml/2006/main" name="3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0.xml><?xml version="1.0" encoding="utf-8"?>
<a:theme xmlns:a="http://schemas.openxmlformats.org/drawingml/2006/main" name="29_PublicSector2016">
  <a:themeElements>
    <a:clrScheme name="GT2017_new">
      <a:dk1>
        <a:sysClr val="windowText" lastClr="000000"/>
      </a:dk1>
      <a:lt1>
        <a:sysClr val="window" lastClr="FFFFFF"/>
      </a:lt1>
      <a:dk2>
        <a:srgbClr val="4F2E7F"/>
      </a:dk2>
      <a:lt2>
        <a:srgbClr val="C8BEAE"/>
      </a:lt2>
      <a:accent1>
        <a:srgbClr val="4F2E7F"/>
      </a:accent1>
      <a:accent2>
        <a:srgbClr val="1FB3C2"/>
      </a:accent2>
      <a:accent3>
        <a:srgbClr val="A5CF5D"/>
      </a:accent3>
      <a:accent4>
        <a:srgbClr val="F47C40"/>
      </a:accent4>
      <a:accent5>
        <a:srgbClr val="EF3851"/>
      </a:accent5>
      <a:accent6>
        <a:srgbClr val="C8BEAE"/>
      </a:accent6>
      <a:hlink>
        <a:srgbClr val="4F2E7F"/>
      </a:hlink>
      <a:folHlink>
        <a:srgbClr val="4F2E7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ublicSector2016" id="{7FB9321F-B987-4B14-9AA7-17DFA5877105}" vid="{EAC1456C-1C40-4A8A-8908-EF0C17B00535}"/>
    </a:ext>
  </a:extLst>
</a:theme>
</file>

<file path=ppt/theme/theme181.xml><?xml version="1.0" encoding="utf-8"?>
<a:theme xmlns:a="http://schemas.openxmlformats.org/drawingml/2006/main" name="5_Content">
  <a:themeElements>
    <a:clrScheme name="GT New">
      <a:dk1>
        <a:sysClr val="windowText" lastClr="000000"/>
      </a:dk1>
      <a:lt1>
        <a:sysClr val="window" lastClr="FFFFFF"/>
      </a:lt1>
      <a:dk2>
        <a:srgbClr val="747678"/>
      </a:dk2>
      <a:lt2>
        <a:srgbClr val="747678"/>
      </a:lt2>
      <a:accent1>
        <a:srgbClr val="4F2D7F"/>
      </a:accent1>
      <a:accent2>
        <a:srgbClr val="C8BEAF"/>
      </a:accent2>
      <a:accent3>
        <a:srgbClr val="00A7B5"/>
      </a:accent3>
      <a:accent4>
        <a:srgbClr val="FF7D1E"/>
      </a:accent4>
      <a:accent5>
        <a:srgbClr val="9BD732"/>
      </a:accent5>
      <a:accent6>
        <a:srgbClr val="E92841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F2D7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4F2D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80%">
      <a:srgbClr val="725799"/>
    </a:custClr>
    <a:custClr name="Warm grey 80%">
      <a:srgbClr val="D3CBBF"/>
    </a:custClr>
    <a:custClr name="Teal 80%">
      <a:srgbClr val="33B9C4"/>
    </a:custClr>
    <a:custClr name="Green 80%">
      <a:srgbClr val="AFDF5B"/>
    </a:custClr>
    <a:custClr name="Orange 80%">
      <a:srgbClr val="FF974B"/>
    </a:custClr>
    <a:custClr name="Red 80%">
      <a:srgbClr val="ED536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60%">
      <a:srgbClr val="9581B2"/>
    </a:custClr>
    <a:custClr name="Warm grey 60%">
      <a:srgbClr val="DED8CF"/>
    </a:custClr>
    <a:custClr name="Teal 60%">
      <a:srgbClr val="66CAD3"/>
    </a:custClr>
    <a:custClr name="Green 60%">
      <a:srgbClr val="C3E784"/>
    </a:custClr>
    <a:custClr name="Orange 60%">
      <a:srgbClr val="FFB178"/>
    </a:custClr>
    <a:custClr name="Red 60%">
      <a:srgbClr val="F27E8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40%">
      <a:srgbClr val="B9ABCC"/>
    </a:custClr>
    <a:custClr name="Warm grey 40%">
      <a:srgbClr val="E9E5DF"/>
    </a:custClr>
    <a:custClr name="Teal 40%">
      <a:srgbClr val="99DCE1"/>
    </a:custClr>
    <a:custClr name="Green 40%">
      <a:srgbClr val="F5EFAD"/>
    </a:custClr>
    <a:custClr name="Orange 40%">
      <a:srgbClr val="FFCBA5"/>
    </a:custClr>
    <a:custClr name="Red 40%">
      <a:srgbClr val="F6A9B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20%">
      <a:srgbClr val="DCD5E5"/>
    </a:custClr>
    <a:custClr name="Warm grey 20%">
      <a:srgbClr val="F4F2EF"/>
    </a:custClr>
    <a:custClr name="Teal 20%">
      <a:srgbClr val="CCEDF0"/>
    </a:custClr>
    <a:custClr name="Green 20%">
      <a:srgbClr val="EBF7D6"/>
    </a:custClr>
    <a:custClr name="Orange 20%">
      <a:srgbClr val="FFE5D2"/>
    </a:custClr>
    <a:custClr name="Red 20%">
      <a:srgbClr val="FBD4D9"/>
    </a:custClr>
  </a:custClrLst>
  <a:extLst>
    <a:ext uri="{05A4C25C-085E-4340-85A3-A5531E510DB2}">
      <thm15:themeFamily xmlns:thm15="http://schemas.microsoft.com/office/thememl/2012/main" xmlns="" name="GTI_Onscreen template_16x9_v7.potx" id="{83463EB9-091D-4793-BE80-E0491A79D7D4}" vid="{17A63982-943C-4825-952A-AC2CA8579C98}"/>
    </a:ext>
  </a:extLst>
</a:theme>
</file>

<file path=ppt/theme/theme182.xml><?xml version="1.0" encoding="utf-8"?>
<a:theme xmlns:a="http://schemas.openxmlformats.org/drawingml/2006/main" name="30_PublicSector2016">
  <a:themeElements>
    <a:clrScheme name="GT2017_new">
      <a:dk1>
        <a:sysClr val="windowText" lastClr="000000"/>
      </a:dk1>
      <a:lt1>
        <a:sysClr val="window" lastClr="FFFFFF"/>
      </a:lt1>
      <a:dk2>
        <a:srgbClr val="4F2E7F"/>
      </a:dk2>
      <a:lt2>
        <a:srgbClr val="C8BEAE"/>
      </a:lt2>
      <a:accent1>
        <a:srgbClr val="4F2E7F"/>
      </a:accent1>
      <a:accent2>
        <a:srgbClr val="1FB3C2"/>
      </a:accent2>
      <a:accent3>
        <a:srgbClr val="A5CF5D"/>
      </a:accent3>
      <a:accent4>
        <a:srgbClr val="F47C40"/>
      </a:accent4>
      <a:accent5>
        <a:srgbClr val="EF3851"/>
      </a:accent5>
      <a:accent6>
        <a:srgbClr val="C8BEAE"/>
      </a:accent6>
      <a:hlink>
        <a:srgbClr val="4F2E7F"/>
      </a:hlink>
      <a:folHlink>
        <a:srgbClr val="4F2E7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ublicSector2016" id="{7FB9321F-B987-4B14-9AA7-17DFA5877105}" vid="{EAC1456C-1C40-4A8A-8908-EF0C17B00535}"/>
    </a:ext>
  </a:extLst>
</a:theme>
</file>

<file path=ppt/theme/theme183.xml><?xml version="1.0" encoding="utf-8"?>
<a:theme xmlns:a="http://schemas.openxmlformats.org/drawingml/2006/main" name="31_PublicSector2016">
  <a:themeElements>
    <a:clrScheme name="GT2017_new">
      <a:dk1>
        <a:sysClr val="windowText" lastClr="000000"/>
      </a:dk1>
      <a:lt1>
        <a:sysClr val="window" lastClr="FFFFFF"/>
      </a:lt1>
      <a:dk2>
        <a:srgbClr val="4F2E7F"/>
      </a:dk2>
      <a:lt2>
        <a:srgbClr val="C8BEAE"/>
      </a:lt2>
      <a:accent1>
        <a:srgbClr val="4F2E7F"/>
      </a:accent1>
      <a:accent2>
        <a:srgbClr val="1FB3C2"/>
      </a:accent2>
      <a:accent3>
        <a:srgbClr val="A5CF5D"/>
      </a:accent3>
      <a:accent4>
        <a:srgbClr val="F47C40"/>
      </a:accent4>
      <a:accent5>
        <a:srgbClr val="EF3851"/>
      </a:accent5>
      <a:accent6>
        <a:srgbClr val="C8BEAE"/>
      </a:accent6>
      <a:hlink>
        <a:srgbClr val="4F2E7F"/>
      </a:hlink>
      <a:folHlink>
        <a:srgbClr val="4F2E7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ublicSector2016" id="{7FB9321F-B987-4B14-9AA7-17DFA5877105}" vid="{EAC1456C-1C40-4A8A-8908-EF0C17B00535}"/>
    </a:ext>
  </a:extLst>
</a:theme>
</file>

<file path=ppt/theme/theme184.xml><?xml version="1.0" encoding="utf-8"?>
<a:theme xmlns:a="http://schemas.openxmlformats.org/drawingml/2006/main" name="32_PublicSector2016">
  <a:themeElements>
    <a:clrScheme name="GT2017_new">
      <a:dk1>
        <a:sysClr val="windowText" lastClr="000000"/>
      </a:dk1>
      <a:lt1>
        <a:sysClr val="window" lastClr="FFFFFF"/>
      </a:lt1>
      <a:dk2>
        <a:srgbClr val="4F2E7F"/>
      </a:dk2>
      <a:lt2>
        <a:srgbClr val="C8BEAE"/>
      </a:lt2>
      <a:accent1>
        <a:srgbClr val="4F2E7F"/>
      </a:accent1>
      <a:accent2>
        <a:srgbClr val="1FB3C2"/>
      </a:accent2>
      <a:accent3>
        <a:srgbClr val="A5CF5D"/>
      </a:accent3>
      <a:accent4>
        <a:srgbClr val="F47C40"/>
      </a:accent4>
      <a:accent5>
        <a:srgbClr val="EF3851"/>
      </a:accent5>
      <a:accent6>
        <a:srgbClr val="C8BEAE"/>
      </a:accent6>
      <a:hlink>
        <a:srgbClr val="4F2E7F"/>
      </a:hlink>
      <a:folHlink>
        <a:srgbClr val="4F2E7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ublicSector2016" id="{7FB9321F-B987-4B14-9AA7-17DFA5877105}" vid="{EAC1456C-1C40-4A8A-8908-EF0C17B00535}"/>
    </a:ext>
  </a:extLst>
</a:theme>
</file>

<file path=ppt/theme/theme185.xml><?xml version="1.0" encoding="utf-8"?>
<a:theme xmlns:a="http://schemas.openxmlformats.org/drawingml/2006/main" name="33_PublicSector2016">
  <a:themeElements>
    <a:clrScheme name="GT2017_new">
      <a:dk1>
        <a:sysClr val="windowText" lastClr="000000"/>
      </a:dk1>
      <a:lt1>
        <a:sysClr val="window" lastClr="FFFFFF"/>
      </a:lt1>
      <a:dk2>
        <a:srgbClr val="4F2E7F"/>
      </a:dk2>
      <a:lt2>
        <a:srgbClr val="C8BEAE"/>
      </a:lt2>
      <a:accent1>
        <a:srgbClr val="4F2E7F"/>
      </a:accent1>
      <a:accent2>
        <a:srgbClr val="1FB3C2"/>
      </a:accent2>
      <a:accent3>
        <a:srgbClr val="A5CF5D"/>
      </a:accent3>
      <a:accent4>
        <a:srgbClr val="F47C40"/>
      </a:accent4>
      <a:accent5>
        <a:srgbClr val="EF3851"/>
      </a:accent5>
      <a:accent6>
        <a:srgbClr val="C8BEAE"/>
      </a:accent6>
      <a:hlink>
        <a:srgbClr val="4F2E7F"/>
      </a:hlink>
      <a:folHlink>
        <a:srgbClr val="4F2E7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ublicSector2016" id="{7FB9321F-B987-4B14-9AA7-17DFA5877105}" vid="{EAC1456C-1C40-4A8A-8908-EF0C17B00535}"/>
    </a:ext>
  </a:extLst>
</a:theme>
</file>

<file path=ppt/theme/theme186.xml><?xml version="1.0" encoding="utf-8"?>
<a:theme xmlns:a="http://schemas.openxmlformats.org/drawingml/2006/main" name="VITAInterior">
  <a:themeElements>
    <a:clrScheme name="VITAInterio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ITAInterior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ITAInteri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AInteri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AInteri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AInteri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AInteri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AInteri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AInteri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AInteri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AInteri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AInteri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AInteri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AInteri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7.xml><?xml version="1.0" encoding="utf-8"?>
<a:theme xmlns:a="http://schemas.openxmlformats.org/drawingml/2006/main" name="Template 2">
  <a:themeElements>
    <a:clrScheme name="New SAIC">
      <a:dk1>
        <a:srgbClr val="000000"/>
      </a:dk1>
      <a:lt1>
        <a:sysClr val="window" lastClr="FFFFFF"/>
      </a:lt1>
      <a:dk2>
        <a:srgbClr val="006BB5"/>
      </a:dk2>
      <a:lt2>
        <a:srgbClr val="BCD652"/>
      </a:lt2>
      <a:accent1>
        <a:srgbClr val="004B85"/>
      </a:accent1>
      <a:accent2>
        <a:srgbClr val="E03A3E"/>
      </a:accent2>
      <a:accent3>
        <a:srgbClr val="744F28"/>
      </a:accent3>
      <a:accent4>
        <a:srgbClr val="EAAA00"/>
      </a:accent4>
      <a:accent5>
        <a:srgbClr val="00ACD4"/>
      </a:accent5>
      <a:accent6>
        <a:srgbClr val="00843D"/>
      </a:accent6>
      <a:hlink>
        <a:srgbClr val="00ACD4"/>
      </a:hlink>
      <a:folHlink>
        <a:srgbClr val="EA822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8.xml><?xml version="1.0" encoding="utf-8"?>
<a:theme xmlns:a="http://schemas.openxmlformats.org/drawingml/2006/main" name="1_Template 2">
  <a:themeElements>
    <a:clrScheme name="New SAIC">
      <a:dk1>
        <a:srgbClr val="000000"/>
      </a:dk1>
      <a:lt1>
        <a:sysClr val="window" lastClr="FFFFFF"/>
      </a:lt1>
      <a:dk2>
        <a:srgbClr val="006BB5"/>
      </a:dk2>
      <a:lt2>
        <a:srgbClr val="BCD652"/>
      </a:lt2>
      <a:accent1>
        <a:srgbClr val="004B85"/>
      </a:accent1>
      <a:accent2>
        <a:srgbClr val="E03A3E"/>
      </a:accent2>
      <a:accent3>
        <a:srgbClr val="744F28"/>
      </a:accent3>
      <a:accent4>
        <a:srgbClr val="EAAA00"/>
      </a:accent4>
      <a:accent5>
        <a:srgbClr val="00ACD4"/>
      </a:accent5>
      <a:accent6>
        <a:srgbClr val="00843D"/>
      </a:accent6>
      <a:hlink>
        <a:srgbClr val="00ACD4"/>
      </a:hlink>
      <a:folHlink>
        <a:srgbClr val="EA822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9.xml><?xml version="1.0" encoding="utf-8"?>
<a:theme xmlns:a="http://schemas.openxmlformats.org/drawingml/2006/main" name="2_Template 2">
  <a:themeElements>
    <a:clrScheme name="New SAIC">
      <a:dk1>
        <a:srgbClr val="000000"/>
      </a:dk1>
      <a:lt1>
        <a:sysClr val="window" lastClr="FFFFFF"/>
      </a:lt1>
      <a:dk2>
        <a:srgbClr val="006BB5"/>
      </a:dk2>
      <a:lt2>
        <a:srgbClr val="BCD652"/>
      </a:lt2>
      <a:accent1>
        <a:srgbClr val="004B85"/>
      </a:accent1>
      <a:accent2>
        <a:srgbClr val="E03A3E"/>
      </a:accent2>
      <a:accent3>
        <a:srgbClr val="744F28"/>
      </a:accent3>
      <a:accent4>
        <a:srgbClr val="EAAA00"/>
      </a:accent4>
      <a:accent5>
        <a:srgbClr val="00ACD4"/>
      </a:accent5>
      <a:accent6>
        <a:srgbClr val="00843D"/>
      </a:accent6>
      <a:hlink>
        <a:srgbClr val="00ACD4"/>
      </a:hlink>
      <a:folHlink>
        <a:srgbClr val="EA822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4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0.xml><?xml version="1.0" encoding="utf-8"?>
<a:theme xmlns:a="http://schemas.openxmlformats.org/drawingml/2006/main" name="3_Template 2">
  <a:themeElements>
    <a:clrScheme name="New SAIC">
      <a:dk1>
        <a:srgbClr val="000000"/>
      </a:dk1>
      <a:lt1>
        <a:sysClr val="window" lastClr="FFFFFF"/>
      </a:lt1>
      <a:dk2>
        <a:srgbClr val="006BB5"/>
      </a:dk2>
      <a:lt2>
        <a:srgbClr val="BCD652"/>
      </a:lt2>
      <a:accent1>
        <a:srgbClr val="004B85"/>
      </a:accent1>
      <a:accent2>
        <a:srgbClr val="E03A3E"/>
      </a:accent2>
      <a:accent3>
        <a:srgbClr val="744F28"/>
      </a:accent3>
      <a:accent4>
        <a:srgbClr val="EAAA00"/>
      </a:accent4>
      <a:accent5>
        <a:srgbClr val="00ACD4"/>
      </a:accent5>
      <a:accent6>
        <a:srgbClr val="00843D"/>
      </a:accent6>
      <a:hlink>
        <a:srgbClr val="00ACD4"/>
      </a:hlink>
      <a:folHlink>
        <a:srgbClr val="EA822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1.xml><?xml version="1.0" encoding="utf-8"?>
<a:theme xmlns:a="http://schemas.openxmlformats.org/drawingml/2006/main" name="4_Template 2">
  <a:themeElements>
    <a:clrScheme name="New SAIC">
      <a:dk1>
        <a:srgbClr val="000000"/>
      </a:dk1>
      <a:lt1>
        <a:sysClr val="window" lastClr="FFFFFF"/>
      </a:lt1>
      <a:dk2>
        <a:srgbClr val="006BB5"/>
      </a:dk2>
      <a:lt2>
        <a:srgbClr val="BCD652"/>
      </a:lt2>
      <a:accent1>
        <a:srgbClr val="004B85"/>
      </a:accent1>
      <a:accent2>
        <a:srgbClr val="E03A3E"/>
      </a:accent2>
      <a:accent3>
        <a:srgbClr val="744F28"/>
      </a:accent3>
      <a:accent4>
        <a:srgbClr val="EAAA00"/>
      </a:accent4>
      <a:accent5>
        <a:srgbClr val="00ACD4"/>
      </a:accent5>
      <a:accent6>
        <a:srgbClr val="00843D"/>
      </a:accent6>
      <a:hlink>
        <a:srgbClr val="00ACD4"/>
      </a:hlink>
      <a:folHlink>
        <a:srgbClr val="EA822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2.xml><?xml version="1.0" encoding="utf-8"?>
<a:theme xmlns:a="http://schemas.openxmlformats.org/drawingml/2006/main" name="5_Template 2">
  <a:themeElements>
    <a:clrScheme name="New SAIC">
      <a:dk1>
        <a:srgbClr val="000000"/>
      </a:dk1>
      <a:lt1>
        <a:sysClr val="window" lastClr="FFFFFF"/>
      </a:lt1>
      <a:dk2>
        <a:srgbClr val="006BB5"/>
      </a:dk2>
      <a:lt2>
        <a:srgbClr val="BCD652"/>
      </a:lt2>
      <a:accent1>
        <a:srgbClr val="004B85"/>
      </a:accent1>
      <a:accent2>
        <a:srgbClr val="E03A3E"/>
      </a:accent2>
      <a:accent3>
        <a:srgbClr val="744F28"/>
      </a:accent3>
      <a:accent4>
        <a:srgbClr val="EAAA00"/>
      </a:accent4>
      <a:accent5>
        <a:srgbClr val="00ACD4"/>
      </a:accent5>
      <a:accent6>
        <a:srgbClr val="00843D"/>
      </a:accent6>
      <a:hlink>
        <a:srgbClr val="00ACD4"/>
      </a:hlink>
      <a:folHlink>
        <a:srgbClr val="EA822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3.xml><?xml version="1.0" encoding="utf-8"?>
<a:theme xmlns:a="http://schemas.openxmlformats.org/drawingml/2006/main" name="6_Template 2">
  <a:themeElements>
    <a:clrScheme name="New SAIC">
      <a:dk1>
        <a:srgbClr val="000000"/>
      </a:dk1>
      <a:lt1>
        <a:sysClr val="window" lastClr="FFFFFF"/>
      </a:lt1>
      <a:dk2>
        <a:srgbClr val="006BB5"/>
      </a:dk2>
      <a:lt2>
        <a:srgbClr val="BCD652"/>
      </a:lt2>
      <a:accent1>
        <a:srgbClr val="004B85"/>
      </a:accent1>
      <a:accent2>
        <a:srgbClr val="E03A3E"/>
      </a:accent2>
      <a:accent3>
        <a:srgbClr val="744F28"/>
      </a:accent3>
      <a:accent4>
        <a:srgbClr val="EAAA00"/>
      </a:accent4>
      <a:accent5>
        <a:srgbClr val="00ACD4"/>
      </a:accent5>
      <a:accent6>
        <a:srgbClr val="00843D"/>
      </a:accent6>
      <a:hlink>
        <a:srgbClr val="00ACD4"/>
      </a:hlink>
      <a:folHlink>
        <a:srgbClr val="EA822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4.xml><?xml version="1.0" encoding="utf-8"?>
<a:theme xmlns:a="http://schemas.openxmlformats.org/drawingml/2006/main" name="7_Template 2">
  <a:themeElements>
    <a:clrScheme name="New SAIC">
      <a:dk1>
        <a:srgbClr val="000000"/>
      </a:dk1>
      <a:lt1>
        <a:sysClr val="window" lastClr="FFFFFF"/>
      </a:lt1>
      <a:dk2>
        <a:srgbClr val="006BB5"/>
      </a:dk2>
      <a:lt2>
        <a:srgbClr val="BCD652"/>
      </a:lt2>
      <a:accent1>
        <a:srgbClr val="004B85"/>
      </a:accent1>
      <a:accent2>
        <a:srgbClr val="E03A3E"/>
      </a:accent2>
      <a:accent3>
        <a:srgbClr val="744F28"/>
      </a:accent3>
      <a:accent4>
        <a:srgbClr val="EAAA00"/>
      </a:accent4>
      <a:accent5>
        <a:srgbClr val="00ACD4"/>
      </a:accent5>
      <a:accent6>
        <a:srgbClr val="00843D"/>
      </a:accent6>
      <a:hlink>
        <a:srgbClr val="00ACD4"/>
      </a:hlink>
      <a:folHlink>
        <a:srgbClr val="EA822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5.xml><?xml version="1.0" encoding="utf-8"?>
<a:theme xmlns:a="http://schemas.openxmlformats.org/drawingml/2006/main" name="8_Template 2">
  <a:themeElements>
    <a:clrScheme name="New SAIC">
      <a:dk1>
        <a:srgbClr val="000000"/>
      </a:dk1>
      <a:lt1>
        <a:sysClr val="window" lastClr="FFFFFF"/>
      </a:lt1>
      <a:dk2>
        <a:srgbClr val="006BB5"/>
      </a:dk2>
      <a:lt2>
        <a:srgbClr val="BCD652"/>
      </a:lt2>
      <a:accent1>
        <a:srgbClr val="004B85"/>
      </a:accent1>
      <a:accent2>
        <a:srgbClr val="E03A3E"/>
      </a:accent2>
      <a:accent3>
        <a:srgbClr val="744F28"/>
      </a:accent3>
      <a:accent4>
        <a:srgbClr val="EAAA00"/>
      </a:accent4>
      <a:accent5>
        <a:srgbClr val="00ACD4"/>
      </a:accent5>
      <a:accent6>
        <a:srgbClr val="00843D"/>
      </a:accent6>
      <a:hlink>
        <a:srgbClr val="00ACD4"/>
      </a:hlink>
      <a:folHlink>
        <a:srgbClr val="EA822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6.xml><?xml version="1.0" encoding="utf-8"?>
<a:theme xmlns:a="http://schemas.openxmlformats.org/drawingml/2006/main" name="14_Custom Design">
  <a:themeElements>
    <a:clrScheme name="NCCoE">
      <a:dk1>
        <a:srgbClr val="000000"/>
      </a:dk1>
      <a:lt1>
        <a:srgbClr val="FFFFFF"/>
      </a:lt1>
      <a:dk2>
        <a:srgbClr val="53718F"/>
      </a:dk2>
      <a:lt2>
        <a:srgbClr val="E7E6E6"/>
      </a:lt2>
      <a:accent1>
        <a:srgbClr val="4F8CBD"/>
      </a:accent1>
      <a:accent2>
        <a:srgbClr val="E79824"/>
      </a:accent2>
      <a:accent3>
        <a:srgbClr val="808285"/>
      </a:accent3>
      <a:accent4>
        <a:srgbClr val="AC9AE5"/>
      </a:accent4>
      <a:accent5>
        <a:srgbClr val="FFCF1E"/>
      </a:accent5>
      <a:accent6>
        <a:srgbClr val="79CFE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Aft>
            <a:spcPts val="800"/>
          </a:spcAft>
          <a:defRPr sz="2000" dirty="0"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97.xml><?xml version="1.0" encoding="utf-8"?>
<a:theme xmlns:a="http://schemas.openxmlformats.org/drawingml/2006/main" name="VITA PowerPoint template">
  <a:themeElements>
    <a:clrScheme name="VITA color palette">
      <a:dk1>
        <a:srgbClr val="333399"/>
      </a:dk1>
      <a:lt1>
        <a:srgbClr val="FFFFFF"/>
      </a:lt1>
      <a:dk2>
        <a:srgbClr val="99CC00"/>
      </a:dk2>
      <a:lt2>
        <a:srgbClr val="99CC00"/>
      </a:lt2>
      <a:accent1>
        <a:srgbClr val="66993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CC00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8.xml><?xml version="1.0" encoding="utf-8"?>
<a:theme xmlns:a="http://schemas.openxmlformats.org/drawingml/2006/main" name="1_VITA PowerPoint template">
  <a:themeElements>
    <a:clrScheme name="VITA color palette">
      <a:dk1>
        <a:srgbClr val="333399"/>
      </a:dk1>
      <a:lt1>
        <a:srgbClr val="FFFFFF"/>
      </a:lt1>
      <a:dk2>
        <a:srgbClr val="99CC00"/>
      </a:dk2>
      <a:lt2>
        <a:srgbClr val="99CC00"/>
      </a:lt2>
      <a:accent1>
        <a:srgbClr val="66993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CC00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9.xml><?xml version="1.0" encoding="utf-8"?>
<a:theme xmlns:a="http://schemas.openxmlformats.org/drawingml/2006/main" name="2_VITA PowerPoint template">
  <a:themeElements>
    <a:clrScheme name="VITA color palette">
      <a:dk1>
        <a:srgbClr val="333399"/>
      </a:dk1>
      <a:lt1>
        <a:srgbClr val="FFFFFF"/>
      </a:lt1>
      <a:dk2>
        <a:srgbClr val="99CC00"/>
      </a:dk2>
      <a:lt2>
        <a:srgbClr val="99CC00"/>
      </a:lt2>
      <a:accent1>
        <a:srgbClr val="66993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CC00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alogue March 14 201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5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0.xml><?xml version="1.0" encoding="utf-8"?>
<a:theme xmlns:a="http://schemas.openxmlformats.org/drawingml/2006/main" name="3_VITA PowerPoint template">
  <a:themeElements>
    <a:clrScheme name="VITA color palette">
      <a:dk1>
        <a:srgbClr val="333399"/>
      </a:dk1>
      <a:lt1>
        <a:srgbClr val="FFFFFF"/>
      </a:lt1>
      <a:dk2>
        <a:srgbClr val="99CC00"/>
      </a:dk2>
      <a:lt2>
        <a:srgbClr val="99CC00"/>
      </a:lt2>
      <a:accent1>
        <a:srgbClr val="66993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CC00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1.xml><?xml version="1.0" encoding="utf-8"?>
<a:theme xmlns:a="http://schemas.openxmlformats.org/drawingml/2006/main" name="4_VITA PowerPoint template">
  <a:themeElements>
    <a:clrScheme name="VITA color palette">
      <a:dk1>
        <a:srgbClr val="333399"/>
      </a:dk1>
      <a:lt1>
        <a:srgbClr val="FFFFFF"/>
      </a:lt1>
      <a:dk2>
        <a:srgbClr val="99CC00"/>
      </a:dk2>
      <a:lt2>
        <a:srgbClr val="99CC00"/>
      </a:lt2>
      <a:accent1>
        <a:srgbClr val="66993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CC00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2.xml><?xml version="1.0" encoding="utf-8"?>
<a:theme xmlns:a="http://schemas.openxmlformats.org/drawingml/2006/main" name="5_VITA PowerPoint template">
  <a:themeElements>
    <a:clrScheme name="VITA color palette">
      <a:dk1>
        <a:srgbClr val="333399"/>
      </a:dk1>
      <a:lt1>
        <a:srgbClr val="FFFFFF"/>
      </a:lt1>
      <a:dk2>
        <a:srgbClr val="99CC00"/>
      </a:dk2>
      <a:lt2>
        <a:srgbClr val="99CC00"/>
      </a:lt2>
      <a:accent1>
        <a:srgbClr val="66993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CC00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3.xml><?xml version="1.0" encoding="utf-8"?>
<a:theme xmlns:a="http://schemas.openxmlformats.org/drawingml/2006/main" name="6_VITA PowerPoint template">
  <a:themeElements>
    <a:clrScheme name="VITA color palette">
      <a:dk1>
        <a:srgbClr val="333399"/>
      </a:dk1>
      <a:lt1>
        <a:srgbClr val="FFFFFF"/>
      </a:lt1>
      <a:dk2>
        <a:srgbClr val="99CC00"/>
      </a:dk2>
      <a:lt2>
        <a:srgbClr val="99CC00"/>
      </a:lt2>
      <a:accent1>
        <a:srgbClr val="66993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CC00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4.xml><?xml version="1.0" encoding="utf-8"?>
<a:theme xmlns:a="http://schemas.openxmlformats.org/drawingml/2006/main" name="7_VITA PowerPoint template">
  <a:themeElements>
    <a:clrScheme name="VITA color palette">
      <a:dk1>
        <a:srgbClr val="333399"/>
      </a:dk1>
      <a:lt1>
        <a:srgbClr val="FFFFFF"/>
      </a:lt1>
      <a:dk2>
        <a:srgbClr val="99CC00"/>
      </a:dk2>
      <a:lt2>
        <a:srgbClr val="99CC00"/>
      </a:lt2>
      <a:accent1>
        <a:srgbClr val="66993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CC00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5.xml><?xml version="1.0" encoding="utf-8"?>
<a:theme xmlns:a="http://schemas.openxmlformats.org/drawingml/2006/main" name="8_VITA PowerPoint template">
  <a:themeElements>
    <a:clrScheme name="VITA color palette">
      <a:dk1>
        <a:srgbClr val="333399"/>
      </a:dk1>
      <a:lt1>
        <a:srgbClr val="FFFFFF"/>
      </a:lt1>
      <a:dk2>
        <a:srgbClr val="99CC00"/>
      </a:dk2>
      <a:lt2>
        <a:srgbClr val="99CC00"/>
      </a:lt2>
      <a:accent1>
        <a:srgbClr val="66993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CC00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6.xml><?xml version="1.0" encoding="utf-8"?>
<a:theme xmlns:a="http://schemas.openxmlformats.org/drawingml/2006/main" name="9_VITA PowerPoint template">
  <a:themeElements>
    <a:clrScheme name="VITA color palette">
      <a:dk1>
        <a:srgbClr val="333399"/>
      </a:dk1>
      <a:lt1>
        <a:srgbClr val="FFFFFF"/>
      </a:lt1>
      <a:dk2>
        <a:srgbClr val="99CC00"/>
      </a:dk2>
      <a:lt2>
        <a:srgbClr val="99CC00"/>
      </a:lt2>
      <a:accent1>
        <a:srgbClr val="66993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CC00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7.xml><?xml version="1.0" encoding="utf-8"?>
<a:theme xmlns:a="http://schemas.openxmlformats.org/drawingml/2006/main" name="10_VITA PowerPoint template">
  <a:themeElements>
    <a:clrScheme name="VITA color palette">
      <a:dk1>
        <a:srgbClr val="333399"/>
      </a:dk1>
      <a:lt1>
        <a:srgbClr val="FFFFFF"/>
      </a:lt1>
      <a:dk2>
        <a:srgbClr val="99CC00"/>
      </a:dk2>
      <a:lt2>
        <a:srgbClr val="99CC00"/>
      </a:lt2>
      <a:accent1>
        <a:srgbClr val="66993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CC00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8.xml><?xml version="1.0" encoding="utf-8"?>
<a:theme xmlns:a="http://schemas.openxmlformats.org/drawingml/2006/main" name="11_VITA PowerPoint template">
  <a:themeElements>
    <a:clrScheme name="VITA color palette">
      <a:dk1>
        <a:srgbClr val="333399"/>
      </a:dk1>
      <a:lt1>
        <a:srgbClr val="FFFFFF"/>
      </a:lt1>
      <a:dk2>
        <a:srgbClr val="99CC00"/>
      </a:dk2>
      <a:lt2>
        <a:srgbClr val="99CC00"/>
      </a:lt2>
      <a:accent1>
        <a:srgbClr val="66993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CC00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9.xml><?xml version="1.0" encoding="utf-8"?>
<a:theme xmlns:a="http://schemas.openxmlformats.org/drawingml/2006/main" name="12_VITA PowerPoint template">
  <a:themeElements>
    <a:clrScheme name="VITA color palette">
      <a:dk1>
        <a:srgbClr val="333399"/>
      </a:dk1>
      <a:lt1>
        <a:srgbClr val="FFFFFF"/>
      </a:lt1>
      <a:dk2>
        <a:srgbClr val="99CC00"/>
      </a:dk2>
      <a:lt2>
        <a:srgbClr val="99CC00"/>
      </a:lt2>
      <a:accent1>
        <a:srgbClr val="66993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CC00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6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0.xml><?xml version="1.0" encoding="utf-8"?>
<a:theme xmlns:a="http://schemas.openxmlformats.org/drawingml/2006/main" name="13_VITA PowerPoint template">
  <a:themeElements>
    <a:clrScheme name="VITA color palette">
      <a:dk1>
        <a:srgbClr val="333399"/>
      </a:dk1>
      <a:lt1>
        <a:srgbClr val="FFFFFF"/>
      </a:lt1>
      <a:dk2>
        <a:srgbClr val="99CC00"/>
      </a:dk2>
      <a:lt2>
        <a:srgbClr val="99CC00"/>
      </a:lt2>
      <a:accent1>
        <a:srgbClr val="66993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CC00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1.xml><?xml version="1.0" encoding="utf-8"?>
<a:theme xmlns:a="http://schemas.openxmlformats.org/drawingml/2006/main" name="14_VITA PowerPoint template">
  <a:themeElements>
    <a:clrScheme name="VITA color palette">
      <a:dk1>
        <a:srgbClr val="333399"/>
      </a:dk1>
      <a:lt1>
        <a:srgbClr val="FFFFFF"/>
      </a:lt1>
      <a:dk2>
        <a:srgbClr val="99CC00"/>
      </a:dk2>
      <a:lt2>
        <a:srgbClr val="99CC00"/>
      </a:lt2>
      <a:accent1>
        <a:srgbClr val="66993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CC00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2.xml><?xml version="1.0" encoding="utf-8"?>
<a:theme xmlns:a="http://schemas.openxmlformats.org/drawingml/2006/main" name="15_VITA PowerPoint template">
  <a:themeElements>
    <a:clrScheme name="VITA color palette">
      <a:dk1>
        <a:srgbClr val="333399"/>
      </a:dk1>
      <a:lt1>
        <a:srgbClr val="FFFFFF"/>
      </a:lt1>
      <a:dk2>
        <a:srgbClr val="99CC00"/>
      </a:dk2>
      <a:lt2>
        <a:srgbClr val="99CC00"/>
      </a:lt2>
      <a:accent1>
        <a:srgbClr val="66993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CC00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7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8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9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0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1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2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3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14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v_infa_PPT_template_R6_040313_Arial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6E7E8"/>
      </a:lt2>
      <a:accent1>
        <a:srgbClr val="254EA2"/>
      </a:accent1>
      <a:accent2>
        <a:srgbClr val="ED1C24"/>
      </a:accent2>
      <a:accent3>
        <a:srgbClr val="FFD400"/>
      </a:accent3>
      <a:accent4>
        <a:srgbClr val="BCBDC0"/>
      </a:accent4>
      <a:accent5>
        <a:srgbClr val="939598"/>
      </a:accent5>
      <a:accent6>
        <a:srgbClr val="6D6F71"/>
      </a:accent6>
      <a:hlink>
        <a:srgbClr val="0000FF"/>
      </a:hlink>
      <a:folHlink>
        <a:srgbClr val="6D6F71"/>
      </a:folHlink>
    </a:clrScheme>
    <a:fontScheme name="Informatica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mpd="sng">
          <a:solidFill>
            <a:schemeClr val="accent3"/>
          </a:solidFill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</a:theme>
</file>

<file path=ppt/theme/theme30.xml><?xml version="1.0" encoding="utf-8"?>
<a:theme xmlns:a="http://schemas.openxmlformats.org/drawingml/2006/main" name="15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16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17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18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19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20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21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22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23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24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W13_infa_PPT_Template_FINAL">
  <a:themeElements>
    <a:clrScheme name="Informatica v7">
      <a:dk1>
        <a:srgbClr val="B3B3B3"/>
      </a:dk1>
      <a:lt1>
        <a:sysClr val="window" lastClr="FFFFFF"/>
      </a:lt1>
      <a:dk2>
        <a:srgbClr val="808080"/>
      </a:dk2>
      <a:lt2>
        <a:srgbClr val="000000"/>
      </a:lt2>
      <a:accent1>
        <a:srgbClr val="FFD400"/>
      </a:accent1>
      <a:accent2>
        <a:srgbClr val="ED1C24"/>
      </a:accent2>
      <a:accent3>
        <a:srgbClr val="254EA2"/>
      </a:accent3>
      <a:accent4>
        <a:srgbClr val="29A13D"/>
      </a:accent4>
      <a:accent5>
        <a:srgbClr val="5631A1"/>
      </a:accent5>
      <a:accent6>
        <a:srgbClr val="FF6600"/>
      </a:accent6>
      <a:hlink>
        <a:srgbClr val="0000FF"/>
      </a:hlink>
      <a:folHlink>
        <a:srgbClr val="800080"/>
      </a:folHlink>
    </a:clrScheme>
    <a:fontScheme name="Informatica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mpd="sng">
          <a:solidFill>
            <a:schemeClr val="accent3"/>
          </a:solidFill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>
            <a:solidFill>
              <a:schemeClr val="bg2"/>
            </a:solidFill>
          </a:defRPr>
        </a:defPPr>
      </a:lstStyle>
    </a:txDef>
  </a:objectDefaults>
  <a:extraClrSchemeLst/>
</a:theme>
</file>

<file path=ppt/theme/theme40.xml><?xml version="1.0" encoding="utf-8"?>
<a:theme xmlns:a="http://schemas.openxmlformats.org/drawingml/2006/main" name="25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26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27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28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29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30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31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32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33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34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IW_2014_template">
  <a:themeElements>
    <a:clrScheme name="Informatica v1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254EA2"/>
      </a:accent1>
      <a:accent2>
        <a:srgbClr val="ED1C24"/>
      </a:accent2>
      <a:accent3>
        <a:srgbClr val="FFD400"/>
      </a:accent3>
      <a:accent4>
        <a:srgbClr val="BCBDC0"/>
      </a:accent4>
      <a:accent5>
        <a:srgbClr val="939598"/>
      </a:accent5>
      <a:accent6>
        <a:srgbClr val="6D6F71"/>
      </a:accent6>
      <a:hlink>
        <a:srgbClr val="0000FF"/>
      </a:hlink>
      <a:folHlink>
        <a:srgbClr val="800080"/>
      </a:folHlink>
    </a:clrScheme>
    <a:fontScheme name="Informatica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mpd="sng">
          <a:solidFill>
            <a:schemeClr val="accent1"/>
          </a:solidFill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</a:theme>
</file>

<file path=ppt/theme/theme50.xml><?xml version="1.0" encoding="utf-8"?>
<a:theme xmlns:a="http://schemas.openxmlformats.org/drawingml/2006/main" name="35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36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2.xml><?xml version="1.0" encoding="utf-8"?>
<a:theme xmlns:a="http://schemas.openxmlformats.org/drawingml/2006/main" name="37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3.xml><?xml version="1.0" encoding="utf-8"?>
<a:theme xmlns:a="http://schemas.openxmlformats.org/drawingml/2006/main" name="38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4.xml><?xml version="1.0" encoding="utf-8"?>
<a:theme xmlns:a="http://schemas.openxmlformats.org/drawingml/2006/main" name="39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5.xml><?xml version="1.0" encoding="utf-8"?>
<a:theme xmlns:a="http://schemas.openxmlformats.org/drawingml/2006/main" name="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6.xml><?xml version="1.0" encoding="utf-8"?>
<a:theme xmlns:a="http://schemas.openxmlformats.org/drawingml/2006/main" name="40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7.xml><?xml version="1.0" encoding="utf-8"?>
<a:theme xmlns:a="http://schemas.openxmlformats.org/drawingml/2006/main" name="41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8.xml><?xml version="1.0" encoding="utf-8"?>
<a:theme xmlns:a="http://schemas.openxmlformats.org/drawingml/2006/main" name="42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9.xml><?xml version="1.0" encoding="utf-8"?>
<a:theme xmlns:a="http://schemas.openxmlformats.org/drawingml/2006/main" name="43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nov_infa_PPT_template_R6_041013">
  <a:themeElements>
    <a:clrScheme name="Informatica v1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254EA2"/>
      </a:accent1>
      <a:accent2>
        <a:srgbClr val="ED1C24"/>
      </a:accent2>
      <a:accent3>
        <a:srgbClr val="FFD400"/>
      </a:accent3>
      <a:accent4>
        <a:srgbClr val="BCBDC0"/>
      </a:accent4>
      <a:accent5>
        <a:srgbClr val="939598"/>
      </a:accent5>
      <a:accent6>
        <a:srgbClr val="6D6F71"/>
      </a:accent6>
      <a:hlink>
        <a:srgbClr val="0000FF"/>
      </a:hlink>
      <a:folHlink>
        <a:srgbClr val="800080"/>
      </a:folHlink>
    </a:clrScheme>
    <a:fontScheme name="Informatica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mpd="sng">
          <a:solidFill>
            <a:schemeClr val="accent1"/>
          </a:solidFill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</a:theme>
</file>

<file path=ppt/theme/theme60.xml><?xml version="1.0" encoding="utf-8"?>
<a:theme xmlns:a="http://schemas.openxmlformats.org/drawingml/2006/main" name="44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1.xml><?xml version="1.0" encoding="utf-8"?>
<a:theme xmlns:a="http://schemas.openxmlformats.org/drawingml/2006/main" name="45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2.xml><?xml version="1.0" encoding="utf-8"?>
<a:theme xmlns:a="http://schemas.openxmlformats.org/drawingml/2006/main" name="46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3.xml><?xml version="1.0" encoding="utf-8"?>
<a:theme xmlns:a="http://schemas.openxmlformats.org/drawingml/2006/main" name="47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4.xml><?xml version="1.0" encoding="utf-8"?>
<a:theme xmlns:a="http://schemas.openxmlformats.org/drawingml/2006/main" name="48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5.xml><?xml version="1.0" encoding="utf-8"?>
<a:theme xmlns:a="http://schemas.openxmlformats.org/drawingml/2006/main" name="49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6.xml><?xml version="1.0" encoding="utf-8"?>
<a:theme xmlns:a="http://schemas.openxmlformats.org/drawingml/2006/main" name="50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7.xml><?xml version="1.0" encoding="utf-8"?>
<a:theme xmlns:a="http://schemas.openxmlformats.org/drawingml/2006/main" name="51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8.xml><?xml version="1.0" encoding="utf-8"?>
<a:theme xmlns:a="http://schemas.openxmlformats.org/drawingml/2006/main" name="52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9.xml><?xml version="1.0" encoding="utf-8"?>
<a:theme xmlns:a="http://schemas.openxmlformats.org/drawingml/2006/main" name="53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IW_2014_template">
  <a:themeElements>
    <a:clrScheme name="Informatica v1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254EA2"/>
      </a:accent1>
      <a:accent2>
        <a:srgbClr val="ED1C24"/>
      </a:accent2>
      <a:accent3>
        <a:srgbClr val="FFD400"/>
      </a:accent3>
      <a:accent4>
        <a:srgbClr val="BCBDC0"/>
      </a:accent4>
      <a:accent5>
        <a:srgbClr val="939598"/>
      </a:accent5>
      <a:accent6>
        <a:srgbClr val="6D6F71"/>
      </a:accent6>
      <a:hlink>
        <a:srgbClr val="0000FF"/>
      </a:hlink>
      <a:folHlink>
        <a:srgbClr val="800080"/>
      </a:folHlink>
    </a:clrScheme>
    <a:fontScheme name="Informatica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mpd="sng">
          <a:solidFill>
            <a:schemeClr val="accent1"/>
          </a:solidFill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</a:theme>
</file>

<file path=ppt/theme/theme70.xml><?xml version="1.0" encoding="utf-8"?>
<a:theme xmlns:a="http://schemas.openxmlformats.org/drawingml/2006/main" name="54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1.xml><?xml version="1.0" encoding="utf-8"?>
<a:theme xmlns:a="http://schemas.openxmlformats.org/drawingml/2006/main" name="55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2.xml><?xml version="1.0" encoding="utf-8"?>
<a:theme xmlns:a="http://schemas.openxmlformats.org/drawingml/2006/main" name="56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3.xml><?xml version="1.0" encoding="utf-8"?>
<a:theme xmlns:a="http://schemas.openxmlformats.org/drawingml/2006/main" name="57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4.xml><?xml version="1.0" encoding="utf-8"?>
<a:theme xmlns:a="http://schemas.openxmlformats.org/drawingml/2006/main" name="58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5.xml><?xml version="1.0" encoding="utf-8"?>
<a:theme xmlns:a="http://schemas.openxmlformats.org/drawingml/2006/main" name="59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6.xml><?xml version="1.0" encoding="utf-8"?>
<a:theme xmlns:a="http://schemas.openxmlformats.org/drawingml/2006/main" name="60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7.xml><?xml version="1.0" encoding="utf-8"?>
<a:theme xmlns:a="http://schemas.openxmlformats.org/drawingml/2006/main" name="61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8.xml><?xml version="1.0" encoding="utf-8"?>
<a:theme xmlns:a="http://schemas.openxmlformats.org/drawingml/2006/main" name="62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9.xml><?xml version="1.0" encoding="utf-8"?>
<a:theme xmlns:a="http://schemas.openxmlformats.org/drawingml/2006/main" name="63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nformatica">
  <a:themeElements>
    <a:clrScheme name="Informatica v1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254EA2"/>
      </a:accent1>
      <a:accent2>
        <a:srgbClr val="ED1C24"/>
      </a:accent2>
      <a:accent3>
        <a:srgbClr val="FFD400"/>
      </a:accent3>
      <a:accent4>
        <a:srgbClr val="BCBDC0"/>
      </a:accent4>
      <a:accent5>
        <a:srgbClr val="939598"/>
      </a:accent5>
      <a:accent6>
        <a:srgbClr val="6D6F71"/>
      </a:accent6>
      <a:hlink>
        <a:srgbClr val="0000FF"/>
      </a:hlink>
      <a:folHlink>
        <a:srgbClr val="800080"/>
      </a:folHlink>
    </a:clrScheme>
    <a:fontScheme name="Informatica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mpd="sng">
          <a:solidFill>
            <a:schemeClr val="accent1"/>
          </a:solidFill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</a:theme>
</file>

<file path=ppt/theme/theme80.xml><?xml version="1.0" encoding="utf-8"?>
<a:theme xmlns:a="http://schemas.openxmlformats.org/drawingml/2006/main" name="64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1.xml><?xml version="1.0" encoding="utf-8"?>
<a:theme xmlns:a="http://schemas.openxmlformats.org/drawingml/2006/main" name="65_C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3.xml><?xml version="1.0" encoding="utf-8"?>
<a:theme xmlns:a="http://schemas.openxmlformats.org/drawingml/2006/main" name="Angles">
  <a:themeElements>
    <a:clrScheme name="RSA - Website">
      <a:dk1>
        <a:srgbClr val="080808"/>
      </a:dk1>
      <a:lt1>
        <a:sysClr val="window" lastClr="FFFFFF"/>
      </a:lt1>
      <a:dk2>
        <a:srgbClr val="080808"/>
      </a:dk2>
      <a:lt2>
        <a:srgbClr val="A80023"/>
      </a:lt2>
      <a:accent1>
        <a:srgbClr val="282828"/>
      </a:accent1>
      <a:accent2>
        <a:srgbClr val="AA0023"/>
      </a:accent2>
      <a:accent3>
        <a:srgbClr val="2069E7"/>
      </a:accent3>
      <a:accent4>
        <a:srgbClr val="F36C16"/>
      </a:accent4>
      <a:accent5>
        <a:srgbClr val="4F0A6B"/>
      </a:accent5>
      <a:accent6>
        <a:srgbClr val="46B131"/>
      </a:accent6>
      <a:hlink>
        <a:srgbClr val="E60A1C"/>
      </a:hlink>
      <a:folHlink>
        <a:srgbClr val="13121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84.xml><?xml version="1.0" encoding="utf-8"?>
<a:theme xmlns:a="http://schemas.openxmlformats.org/drawingml/2006/main" name="1_White_Angles">
  <a:themeElements>
    <a:clrScheme name="RSA - Website">
      <a:dk1>
        <a:srgbClr val="080808"/>
      </a:dk1>
      <a:lt1>
        <a:sysClr val="window" lastClr="FFFFFF"/>
      </a:lt1>
      <a:dk2>
        <a:srgbClr val="080808"/>
      </a:dk2>
      <a:lt2>
        <a:srgbClr val="A80023"/>
      </a:lt2>
      <a:accent1>
        <a:srgbClr val="282828"/>
      </a:accent1>
      <a:accent2>
        <a:srgbClr val="AA0023"/>
      </a:accent2>
      <a:accent3>
        <a:srgbClr val="2069E7"/>
      </a:accent3>
      <a:accent4>
        <a:srgbClr val="F36C16"/>
      </a:accent4>
      <a:accent5>
        <a:srgbClr val="4F0A6B"/>
      </a:accent5>
      <a:accent6>
        <a:srgbClr val="46B131"/>
      </a:accent6>
      <a:hlink>
        <a:srgbClr val="E60A1C"/>
      </a:hlink>
      <a:folHlink>
        <a:srgbClr val="13121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85.xml><?xml version="1.0" encoding="utf-8"?>
<a:theme xmlns:a="http://schemas.openxmlformats.org/drawingml/2006/main" name="2_White_Angles">
  <a:themeElements>
    <a:clrScheme name="RSA - Website">
      <a:dk1>
        <a:srgbClr val="080808"/>
      </a:dk1>
      <a:lt1>
        <a:sysClr val="window" lastClr="FFFFFF"/>
      </a:lt1>
      <a:dk2>
        <a:srgbClr val="080808"/>
      </a:dk2>
      <a:lt2>
        <a:srgbClr val="A80023"/>
      </a:lt2>
      <a:accent1>
        <a:srgbClr val="282828"/>
      </a:accent1>
      <a:accent2>
        <a:srgbClr val="AA0023"/>
      </a:accent2>
      <a:accent3>
        <a:srgbClr val="2069E7"/>
      </a:accent3>
      <a:accent4>
        <a:srgbClr val="F36C16"/>
      </a:accent4>
      <a:accent5>
        <a:srgbClr val="4F0A6B"/>
      </a:accent5>
      <a:accent6>
        <a:srgbClr val="46B131"/>
      </a:accent6>
      <a:hlink>
        <a:srgbClr val="E60A1C"/>
      </a:hlink>
      <a:folHlink>
        <a:srgbClr val="13121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86.xml><?xml version="1.0" encoding="utf-8"?>
<a:theme xmlns:a="http://schemas.openxmlformats.org/drawingml/2006/main" name="3_White_Angles">
  <a:themeElements>
    <a:clrScheme name="RSA - Website">
      <a:dk1>
        <a:srgbClr val="080808"/>
      </a:dk1>
      <a:lt1>
        <a:sysClr val="window" lastClr="FFFFFF"/>
      </a:lt1>
      <a:dk2>
        <a:srgbClr val="080808"/>
      </a:dk2>
      <a:lt2>
        <a:srgbClr val="A80023"/>
      </a:lt2>
      <a:accent1>
        <a:srgbClr val="282828"/>
      </a:accent1>
      <a:accent2>
        <a:srgbClr val="AA0023"/>
      </a:accent2>
      <a:accent3>
        <a:srgbClr val="2069E7"/>
      </a:accent3>
      <a:accent4>
        <a:srgbClr val="F36C16"/>
      </a:accent4>
      <a:accent5>
        <a:srgbClr val="4F0A6B"/>
      </a:accent5>
      <a:accent6>
        <a:srgbClr val="46B131"/>
      </a:accent6>
      <a:hlink>
        <a:srgbClr val="E60A1C"/>
      </a:hlink>
      <a:folHlink>
        <a:srgbClr val="13121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87.xml><?xml version="1.0" encoding="utf-8"?>
<a:theme xmlns:a="http://schemas.openxmlformats.org/drawingml/2006/main" name="4_White_Angles">
  <a:themeElements>
    <a:clrScheme name="RSA - Website">
      <a:dk1>
        <a:srgbClr val="080808"/>
      </a:dk1>
      <a:lt1>
        <a:sysClr val="window" lastClr="FFFFFF"/>
      </a:lt1>
      <a:dk2>
        <a:srgbClr val="080808"/>
      </a:dk2>
      <a:lt2>
        <a:srgbClr val="A80023"/>
      </a:lt2>
      <a:accent1>
        <a:srgbClr val="282828"/>
      </a:accent1>
      <a:accent2>
        <a:srgbClr val="AA0023"/>
      </a:accent2>
      <a:accent3>
        <a:srgbClr val="2069E7"/>
      </a:accent3>
      <a:accent4>
        <a:srgbClr val="F36C16"/>
      </a:accent4>
      <a:accent5>
        <a:srgbClr val="4F0A6B"/>
      </a:accent5>
      <a:accent6>
        <a:srgbClr val="46B131"/>
      </a:accent6>
      <a:hlink>
        <a:srgbClr val="E60A1C"/>
      </a:hlink>
      <a:folHlink>
        <a:srgbClr val="13121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88.xml><?xml version="1.0" encoding="utf-8"?>
<a:theme xmlns:a="http://schemas.openxmlformats.org/drawingml/2006/main" name="5_White_Angles">
  <a:themeElements>
    <a:clrScheme name="RSA - Website">
      <a:dk1>
        <a:srgbClr val="080808"/>
      </a:dk1>
      <a:lt1>
        <a:sysClr val="window" lastClr="FFFFFF"/>
      </a:lt1>
      <a:dk2>
        <a:srgbClr val="080808"/>
      </a:dk2>
      <a:lt2>
        <a:srgbClr val="A80023"/>
      </a:lt2>
      <a:accent1>
        <a:srgbClr val="282828"/>
      </a:accent1>
      <a:accent2>
        <a:srgbClr val="AA0023"/>
      </a:accent2>
      <a:accent3>
        <a:srgbClr val="2069E7"/>
      </a:accent3>
      <a:accent4>
        <a:srgbClr val="F36C16"/>
      </a:accent4>
      <a:accent5>
        <a:srgbClr val="4F0A6B"/>
      </a:accent5>
      <a:accent6>
        <a:srgbClr val="46B131"/>
      </a:accent6>
      <a:hlink>
        <a:srgbClr val="E60A1C"/>
      </a:hlink>
      <a:folHlink>
        <a:srgbClr val="13121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89.xml><?xml version="1.0" encoding="utf-8"?>
<a:theme xmlns:a="http://schemas.openxmlformats.org/drawingml/2006/main" name="6_White_Angles">
  <a:themeElements>
    <a:clrScheme name="RSA - Website">
      <a:dk1>
        <a:srgbClr val="080808"/>
      </a:dk1>
      <a:lt1>
        <a:sysClr val="window" lastClr="FFFFFF"/>
      </a:lt1>
      <a:dk2>
        <a:srgbClr val="080808"/>
      </a:dk2>
      <a:lt2>
        <a:srgbClr val="A80023"/>
      </a:lt2>
      <a:accent1>
        <a:srgbClr val="282828"/>
      </a:accent1>
      <a:accent2>
        <a:srgbClr val="AA0023"/>
      </a:accent2>
      <a:accent3>
        <a:srgbClr val="2069E7"/>
      </a:accent3>
      <a:accent4>
        <a:srgbClr val="F36C16"/>
      </a:accent4>
      <a:accent5>
        <a:srgbClr val="4F0A6B"/>
      </a:accent5>
      <a:accent6>
        <a:srgbClr val="46B131"/>
      </a:accent6>
      <a:hlink>
        <a:srgbClr val="E60A1C"/>
      </a:hlink>
      <a:folHlink>
        <a:srgbClr val="13121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nov_infa_PPT_template_R6_040313_Arial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6E7E8"/>
      </a:lt2>
      <a:accent1>
        <a:srgbClr val="254EA2"/>
      </a:accent1>
      <a:accent2>
        <a:srgbClr val="ED1C24"/>
      </a:accent2>
      <a:accent3>
        <a:srgbClr val="FFD400"/>
      </a:accent3>
      <a:accent4>
        <a:srgbClr val="BCBDC0"/>
      </a:accent4>
      <a:accent5>
        <a:srgbClr val="939598"/>
      </a:accent5>
      <a:accent6>
        <a:srgbClr val="6D6F71"/>
      </a:accent6>
      <a:hlink>
        <a:srgbClr val="0000FF"/>
      </a:hlink>
      <a:folHlink>
        <a:srgbClr val="6D6F71"/>
      </a:folHlink>
    </a:clrScheme>
    <a:fontScheme name="Informatica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mpd="sng">
          <a:solidFill>
            <a:schemeClr val="accent3"/>
          </a:solidFill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</a:theme>
</file>

<file path=ppt/theme/theme90.xml><?xml version="1.0" encoding="utf-8"?>
<a:theme xmlns:a="http://schemas.openxmlformats.org/drawingml/2006/main" name="7_White_Angles">
  <a:themeElements>
    <a:clrScheme name="RSA - Website">
      <a:dk1>
        <a:srgbClr val="080808"/>
      </a:dk1>
      <a:lt1>
        <a:sysClr val="window" lastClr="FFFFFF"/>
      </a:lt1>
      <a:dk2>
        <a:srgbClr val="080808"/>
      </a:dk2>
      <a:lt2>
        <a:srgbClr val="A80023"/>
      </a:lt2>
      <a:accent1>
        <a:srgbClr val="282828"/>
      </a:accent1>
      <a:accent2>
        <a:srgbClr val="AA0023"/>
      </a:accent2>
      <a:accent3>
        <a:srgbClr val="2069E7"/>
      </a:accent3>
      <a:accent4>
        <a:srgbClr val="F36C16"/>
      </a:accent4>
      <a:accent5>
        <a:srgbClr val="4F0A6B"/>
      </a:accent5>
      <a:accent6>
        <a:srgbClr val="46B131"/>
      </a:accent6>
      <a:hlink>
        <a:srgbClr val="E60A1C"/>
      </a:hlink>
      <a:folHlink>
        <a:srgbClr val="13121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91.xml><?xml version="1.0" encoding="utf-8"?>
<a:theme xmlns:a="http://schemas.openxmlformats.org/drawingml/2006/main" name="8_White_Angles">
  <a:themeElements>
    <a:clrScheme name="RSA - Website">
      <a:dk1>
        <a:srgbClr val="080808"/>
      </a:dk1>
      <a:lt1>
        <a:sysClr val="window" lastClr="FFFFFF"/>
      </a:lt1>
      <a:dk2>
        <a:srgbClr val="080808"/>
      </a:dk2>
      <a:lt2>
        <a:srgbClr val="A80023"/>
      </a:lt2>
      <a:accent1>
        <a:srgbClr val="282828"/>
      </a:accent1>
      <a:accent2>
        <a:srgbClr val="AA0023"/>
      </a:accent2>
      <a:accent3>
        <a:srgbClr val="2069E7"/>
      </a:accent3>
      <a:accent4>
        <a:srgbClr val="F36C16"/>
      </a:accent4>
      <a:accent5>
        <a:srgbClr val="4F0A6B"/>
      </a:accent5>
      <a:accent6>
        <a:srgbClr val="46B131"/>
      </a:accent6>
      <a:hlink>
        <a:srgbClr val="E60A1C"/>
      </a:hlink>
      <a:folHlink>
        <a:srgbClr val="13121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92.xml><?xml version="1.0" encoding="utf-8"?>
<a:theme xmlns:a="http://schemas.openxmlformats.org/drawingml/2006/main" name="9_White_Angles">
  <a:themeElements>
    <a:clrScheme name="RSA - Website">
      <a:dk1>
        <a:srgbClr val="080808"/>
      </a:dk1>
      <a:lt1>
        <a:sysClr val="window" lastClr="FFFFFF"/>
      </a:lt1>
      <a:dk2>
        <a:srgbClr val="080808"/>
      </a:dk2>
      <a:lt2>
        <a:srgbClr val="A80023"/>
      </a:lt2>
      <a:accent1>
        <a:srgbClr val="282828"/>
      </a:accent1>
      <a:accent2>
        <a:srgbClr val="AA0023"/>
      </a:accent2>
      <a:accent3>
        <a:srgbClr val="2069E7"/>
      </a:accent3>
      <a:accent4>
        <a:srgbClr val="F36C16"/>
      </a:accent4>
      <a:accent5>
        <a:srgbClr val="4F0A6B"/>
      </a:accent5>
      <a:accent6>
        <a:srgbClr val="46B131"/>
      </a:accent6>
      <a:hlink>
        <a:srgbClr val="E60A1C"/>
      </a:hlink>
      <a:folHlink>
        <a:srgbClr val="13121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93.xml><?xml version="1.0" encoding="utf-8"?>
<a:theme xmlns:a="http://schemas.openxmlformats.org/drawingml/2006/main" name="10_White_Angles">
  <a:themeElements>
    <a:clrScheme name="RSA - Website">
      <a:dk1>
        <a:srgbClr val="080808"/>
      </a:dk1>
      <a:lt1>
        <a:sysClr val="window" lastClr="FFFFFF"/>
      </a:lt1>
      <a:dk2>
        <a:srgbClr val="080808"/>
      </a:dk2>
      <a:lt2>
        <a:srgbClr val="A80023"/>
      </a:lt2>
      <a:accent1>
        <a:srgbClr val="282828"/>
      </a:accent1>
      <a:accent2>
        <a:srgbClr val="AA0023"/>
      </a:accent2>
      <a:accent3>
        <a:srgbClr val="2069E7"/>
      </a:accent3>
      <a:accent4>
        <a:srgbClr val="F36C16"/>
      </a:accent4>
      <a:accent5>
        <a:srgbClr val="4F0A6B"/>
      </a:accent5>
      <a:accent6>
        <a:srgbClr val="46B131"/>
      </a:accent6>
      <a:hlink>
        <a:srgbClr val="E60A1C"/>
      </a:hlink>
      <a:folHlink>
        <a:srgbClr val="13121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94.xml><?xml version="1.0" encoding="utf-8"?>
<a:theme xmlns:a="http://schemas.openxmlformats.org/drawingml/2006/main" name="11_White_Angles">
  <a:themeElements>
    <a:clrScheme name="RSA - Website">
      <a:dk1>
        <a:srgbClr val="080808"/>
      </a:dk1>
      <a:lt1>
        <a:sysClr val="window" lastClr="FFFFFF"/>
      </a:lt1>
      <a:dk2>
        <a:srgbClr val="080808"/>
      </a:dk2>
      <a:lt2>
        <a:srgbClr val="A80023"/>
      </a:lt2>
      <a:accent1>
        <a:srgbClr val="282828"/>
      </a:accent1>
      <a:accent2>
        <a:srgbClr val="AA0023"/>
      </a:accent2>
      <a:accent3>
        <a:srgbClr val="2069E7"/>
      </a:accent3>
      <a:accent4>
        <a:srgbClr val="F36C16"/>
      </a:accent4>
      <a:accent5>
        <a:srgbClr val="4F0A6B"/>
      </a:accent5>
      <a:accent6>
        <a:srgbClr val="46B131"/>
      </a:accent6>
      <a:hlink>
        <a:srgbClr val="E60A1C"/>
      </a:hlink>
      <a:folHlink>
        <a:srgbClr val="13121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95.xml><?xml version="1.0" encoding="utf-8"?>
<a:theme xmlns:a="http://schemas.openxmlformats.org/drawingml/2006/main" name="1_Angles">
  <a:themeElements>
    <a:clrScheme name="RSA - Website">
      <a:dk1>
        <a:srgbClr val="080808"/>
      </a:dk1>
      <a:lt1>
        <a:sysClr val="window" lastClr="FFFFFF"/>
      </a:lt1>
      <a:dk2>
        <a:srgbClr val="080808"/>
      </a:dk2>
      <a:lt2>
        <a:srgbClr val="A80023"/>
      </a:lt2>
      <a:accent1>
        <a:srgbClr val="282828"/>
      </a:accent1>
      <a:accent2>
        <a:srgbClr val="AA0023"/>
      </a:accent2>
      <a:accent3>
        <a:srgbClr val="2069E7"/>
      </a:accent3>
      <a:accent4>
        <a:srgbClr val="F36C16"/>
      </a:accent4>
      <a:accent5>
        <a:srgbClr val="4F0A6B"/>
      </a:accent5>
      <a:accent6>
        <a:srgbClr val="46B131"/>
      </a:accent6>
      <a:hlink>
        <a:srgbClr val="E60A1C"/>
      </a:hlink>
      <a:folHlink>
        <a:srgbClr val="13121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96.xml><?xml version="1.0" encoding="utf-8"?>
<a:theme xmlns:a="http://schemas.openxmlformats.org/drawingml/2006/main" name="1_Custom Design">
  <a:themeElements>
    <a:clrScheme name="RiskLens">
      <a:dk1>
        <a:sysClr val="windowText" lastClr="000000"/>
      </a:dk1>
      <a:lt1>
        <a:sysClr val="window" lastClr="FFFFFF"/>
      </a:lt1>
      <a:dk2>
        <a:srgbClr val="3A3A3C"/>
      </a:dk2>
      <a:lt2>
        <a:srgbClr val="D8D8D8"/>
      </a:lt2>
      <a:accent1>
        <a:srgbClr val="B21F2A"/>
      </a:accent1>
      <a:accent2>
        <a:srgbClr val="3A3A3C"/>
      </a:accent2>
      <a:accent3>
        <a:srgbClr val="68ACCE"/>
      </a:accent3>
      <a:accent4>
        <a:srgbClr val="B4D93F"/>
      </a:accent4>
      <a:accent5>
        <a:srgbClr val="FFC000"/>
      </a:accent5>
      <a:accent6>
        <a:srgbClr val="BFBFBF"/>
      </a:accent6>
      <a:hlink>
        <a:srgbClr val="B21F2A"/>
      </a:hlink>
      <a:folHlink>
        <a:srgbClr val="B21F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7.xml><?xml version="1.0" encoding="utf-8"?>
<a:theme xmlns:a="http://schemas.openxmlformats.org/drawingml/2006/main" name="2_Custom Design">
  <a:themeElements>
    <a:clrScheme name="RiskLens">
      <a:dk1>
        <a:sysClr val="windowText" lastClr="000000"/>
      </a:dk1>
      <a:lt1>
        <a:sysClr val="window" lastClr="FFFFFF"/>
      </a:lt1>
      <a:dk2>
        <a:srgbClr val="3A3A3C"/>
      </a:dk2>
      <a:lt2>
        <a:srgbClr val="D8D8D8"/>
      </a:lt2>
      <a:accent1>
        <a:srgbClr val="B21F2A"/>
      </a:accent1>
      <a:accent2>
        <a:srgbClr val="3A3A3C"/>
      </a:accent2>
      <a:accent3>
        <a:srgbClr val="68ACCE"/>
      </a:accent3>
      <a:accent4>
        <a:srgbClr val="B4D93F"/>
      </a:accent4>
      <a:accent5>
        <a:srgbClr val="FFC000"/>
      </a:accent5>
      <a:accent6>
        <a:srgbClr val="BFBFBF"/>
      </a:accent6>
      <a:hlink>
        <a:srgbClr val="B21F2A"/>
      </a:hlink>
      <a:folHlink>
        <a:srgbClr val="B21F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8.xml><?xml version="1.0" encoding="utf-8"?>
<a:theme xmlns:a="http://schemas.openxmlformats.org/drawingml/2006/main" name="3_Custom Design">
  <a:themeElements>
    <a:clrScheme name="RiskLens">
      <a:dk1>
        <a:sysClr val="windowText" lastClr="000000"/>
      </a:dk1>
      <a:lt1>
        <a:sysClr val="window" lastClr="FFFFFF"/>
      </a:lt1>
      <a:dk2>
        <a:srgbClr val="3A3A3C"/>
      </a:dk2>
      <a:lt2>
        <a:srgbClr val="D8D8D8"/>
      </a:lt2>
      <a:accent1>
        <a:srgbClr val="B21F2A"/>
      </a:accent1>
      <a:accent2>
        <a:srgbClr val="3A3A3C"/>
      </a:accent2>
      <a:accent3>
        <a:srgbClr val="68ACCE"/>
      </a:accent3>
      <a:accent4>
        <a:srgbClr val="B4D93F"/>
      </a:accent4>
      <a:accent5>
        <a:srgbClr val="FFC000"/>
      </a:accent5>
      <a:accent6>
        <a:srgbClr val="BFBFBF"/>
      </a:accent6>
      <a:hlink>
        <a:srgbClr val="B21F2A"/>
      </a:hlink>
      <a:folHlink>
        <a:srgbClr val="B21F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9.xml><?xml version="1.0" encoding="utf-8"?>
<a:theme xmlns:a="http://schemas.openxmlformats.org/drawingml/2006/main" name="4_Custom Design">
  <a:themeElements>
    <a:clrScheme name="RiskLens">
      <a:dk1>
        <a:sysClr val="windowText" lastClr="000000"/>
      </a:dk1>
      <a:lt1>
        <a:sysClr val="window" lastClr="FFFFFF"/>
      </a:lt1>
      <a:dk2>
        <a:srgbClr val="3A3A3C"/>
      </a:dk2>
      <a:lt2>
        <a:srgbClr val="D8D8D8"/>
      </a:lt2>
      <a:accent1>
        <a:srgbClr val="B21F2A"/>
      </a:accent1>
      <a:accent2>
        <a:srgbClr val="3A3A3C"/>
      </a:accent2>
      <a:accent3>
        <a:srgbClr val="68ACCE"/>
      </a:accent3>
      <a:accent4>
        <a:srgbClr val="B4D93F"/>
      </a:accent4>
      <a:accent5>
        <a:srgbClr val="FFC000"/>
      </a:accent5>
      <a:accent6>
        <a:srgbClr val="BFBFBF"/>
      </a:accent6>
      <a:hlink>
        <a:srgbClr val="B21F2A"/>
      </a:hlink>
      <a:folHlink>
        <a:srgbClr val="B21F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OS X HD:Applications:Microsoft Office X:Templates:Presentations:Designs:Blank Presentation</Template>
  <TotalTime>3671</TotalTime>
  <Words>2490</Words>
  <Application>Microsoft Office PowerPoint</Application>
  <PresentationFormat>On-screen Show (4:3)</PresentationFormat>
  <Paragraphs>504</Paragraphs>
  <Slides>46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212</vt:i4>
      </vt:variant>
      <vt:variant>
        <vt:lpstr>Slide Titles</vt:lpstr>
      </vt:variant>
      <vt:variant>
        <vt:i4>46</vt:i4>
      </vt:variant>
    </vt:vector>
  </HeadingPairs>
  <TitlesOfParts>
    <vt:vector size="258" baseType="lpstr">
      <vt:lpstr>Default Design</vt:lpstr>
      <vt:lpstr>Dialogue March 14 2012</vt:lpstr>
      <vt:lpstr>nov_infa_PPT_template_R6_040313_Arial</vt:lpstr>
      <vt:lpstr>IW13_infa_PPT_Template_FINAL</vt:lpstr>
      <vt:lpstr>IW_2014_template</vt:lpstr>
      <vt:lpstr>1_nov_infa_PPT_template_R6_041013</vt:lpstr>
      <vt:lpstr>2_IW_2014_template</vt:lpstr>
      <vt:lpstr>Informatica</vt:lpstr>
      <vt:lpstr>8_nov_infa_PPT_template_R6_040313_Arial</vt:lpstr>
      <vt:lpstr>End to End DI Campaign Plan 7-22-13</vt:lpstr>
      <vt:lpstr>1_End to End DI Campaign Plan 7-22-13</vt:lpstr>
      <vt:lpstr>3_nov_infa_PPT_template_R6_041013</vt:lpstr>
      <vt:lpstr>9_nov_infa_PPT_template_R6_040313_Arial</vt:lpstr>
      <vt:lpstr>5_IW_2014_template</vt:lpstr>
      <vt:lpstr>24_Dialogue March 14 2012</vt:lpstr>
      <vt:lpstr>1_CC Master</vt:lpstr>
      <vt:lpstr>2_CC Master</vt:lpstr>
      <vt:lpstr>3_CC Master</vt:lpstr>
      <vt:lpstr>4_CC Master</vt:lpstr>
      <vt:lpstr>5_CC Master</vt:lpstr>
      <vt:lpstr>6_CC Master</vt:lpstr>
      <vt:lpstr>7_CC Master</vt:lpstr>
      <vt:lpstr>8_CC Master</vt:lpstr>
      <vt:lpstr>9_CC Master</vt:lpstr>
      <vt:lpstr>10_CC Master</vt:lpstr>
      <vt:lpstr>11_CC Master</vt:lpstr>
      <vt:lpstr>12_CC Master</vt:lpstr>
      <vt:lpstr>13_CC Master</vt:lpstr>
      <vt:lpstr>14_CC Master</vt:lpstr>
      <vt:lpstr>15_CC Master</vt:lpstr>
      <vt:lpstr>16_CC Master</vt:lpstr>
      <vt:lpstr>17_CC Master</vt:lpstr>
      <vt:lpstr>18_CC Master</vt:lpstr>
      <vt:lpstr>19_CC Master</vt:lpstr>
      <vt:lpstr>20_CC Master</vt:lpstr>
      <vt:lpstr>21_CC Master</vt:lpstr>
      <vt:lpstr>22_CC Master</vt:lpstr>
      <vt:lpstr>23_CC Master</vt:lpstr>
      <vt:lpstr>24_CC Master</vt:lpstr>
      <vt:lpstr>25_CC Master</vt:lpstr>
      <vt:lpstr>26_CC Master</vt:lpstr>
      <vt:lpstr>27_CC Master</vt:lpstr>
      <vt:lpstr>28_CC Master</vt:lpstr>
      <vt:lpstr>29_CC Master</vt:lpstr>
      <vt:lpstr>30_CC Master</vt:lpstr>
      <vt:lpstr>31_CC Master</vt:lpstr>
      <vt:lpstr>32_CC Master</vt:lpstr>
      <vt:lpstr>33_CC Master</vt:lpstr>
      <vt:lpstr>34_CC Master</vt:lpstr>
      <vt:lpstr>35_CC Master</vt:lpstr>
      <vt:lpstr>36_CC Master</vt:lpstr>
      <vt:lpstr>37_CC Master</vt:lpstr>
      <vt:lpstr>38_CC Master</vt:lpstr>
      <vt:lpstr>39_CC Master</vt:lpstr>
      <vt:lpstr>CC Master</vt:lpstr>
      <vt:lpstr>40_CC Master</vt:lpstr>
      <vt:lpstr>41_CC Master</vt:lpstr>
      <vt:lpstr>42_CC Master</vt:lpstr>
      <vt:lpstr>43_CC Master</vt:lpstr>
      <vt:lpstr>44_CC Master</vt:lpstr>
      <vt:lpstr>45_CC Master</vt:lpstr>
      <vt:lpstr>46_CC Master</vt:lpstr>
      <vt:lpstr>47_CC Master</vt:lpstr>
      <vt:lpstr>48_CC Master</vt:lpstr>
      <vt:lpstr>49_CC Master</vt:lpstr>
      <vt:lpstr>50_CC Master</vt:lpstr>
      <vt:lpstr>51_CC Master</vt:lpstr>
      <vt:lpstr>52_CC Master</vt:lpstr>
      <vt:lpstr>53_CC Master</vt:lpstr>
      <vt:lpstr>54_CC Master</vt:lpstr>
      <vt:lpstr>55_CC Master</vt:lpstr>
      <vt:lpstr>56_CC Master</vt:lpstr>
      <vt:lpstr>57_CC Master</vt:lpstr>
      <vt:lpstr>58_CC Master</vt:lpstr>
      <vt:lpstr>59_CC Master</vt:lpstr>
      <vt:lpstr>60_CC Master</vt:lpstr>
      <vt:lpstr>61_CC Master</vt:lpstr>
      <vt:lpstr>62_CC Master</vt:lpstr>
      <vt:lpstr>63_CC Master</vt:lpstr>
      <vt:lpstr>64_CC Master</vt:lpstr>
      <vt:lpstr>65_CC Master</vt:lpstr>
      <vt:lpstr>Custom Design</vt:lpstr>
      <vt:lpstr>Angles</vt:lpstr>
      <vt:lpstr>1_White_Angles</vt:lpstr>
      <vt:lpstr>2_White_Angles</vt:lpstr>
      <vt:lpstr>3_White_Angles</vt:lpstr>
      <vt:lpstr>4_White_Angles</vt:lpstr>
      <vt:lpstr>5_White_Angles</vt:lpstr>
      <vt:lpstr>6_White_Angles</vt:lpstr>
      <vt:lpstr>7_White_Angles</vt:lpstr>
      <vt:lpstr>8_White_Angles</vt:lpstr>
      <vt:lpstr>9_White_Angles</vt:lpstr>
      <vt:lpstr>10_White_Angles</vt:lpstr>
      <vt:lpstr>11_White_Angles</vt:lpstr>
      <vt:lpstr>1_Angles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EY regular presentation 2015 v1</vt:lpstr>
      <vt:lpstr>1_EY regular presentation 2015 v1</vt:lpstr>
      <vt:lpstr>2_EY regular presentation 2015 v1</vt:lpstr>
      <vt:lpstr>3_EY regular presentation 2015 v1</vt:lpstr>
      <vt:lpstr>4_EY regular presentation 2015 v1</vt:lpstr>
      <vt:lpstr>5_EY regular presentation 2015 v1</vt:lpstr>
      <vt:lpstr>6_EY regular presentation 2015 v1</vt:lpstr>
      <vt:lpstr>7_EY regular presentation 2015 v1</vt:lpstr>
      <vt:lpstr>8_EY regular presentation 2015 v1</vt:lpstr>
      <vt:lpstr>9_EY regular presentation 2015 v1</vt:lpstr>
      <vt:lpstr>10_EY regular presentation 2015 v1</vt:lpstr>
      <vt:lpstr>11_EY regular presentation 2015 v1</vt:lpstr>
      <vt:lpstr>12_EY regular presentation 2015 v1</vt:lpstr>
      <vt:lpstr>13_EY regular presentation 2015 v1</vt:lpstr>
      <vt:lpstr>14_EY regular presentation 2015 v1</vt:lpstr>
      <vt:lpstr>15_EY regular presentation 2015 v1</vt:lpstr>
      <vt:lpstr>16_EY regular presentation 2015 v1</vt:lpstr>
      <vt:lpstr>17_EY regular presentation 2015 v1</vt:lpstr>
      <vt:lpstr>18_EY regular presentation 2015 v1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18_Default Design</vt:lpstr>
      <vt:lpstr>19_Default Design</vt:lpstr>
      <vt:lpstr>NTOC_MOB_Module</vt:lpstr>
      <vt:lpstr>1_NTOC_MOB_Module</vt:lpstr>
      <vt:lpstr>DHA template 2014-04-22</vt:lpstr>
      <vt:lpstr>PublicSector2016</vt:lpstr>
      <vt:lpstr>1_PublicSector2016</vt:lpstr>
      <vt:lpstr>2_PublicSector2016</vt:lpstr>
      <vt:lpstr>3_PublicSector2016</vt:lpstr>
      <vt:lpstr>4_PublicSector2016</vt:lpstr>
      <vt:lpstr>5_PublicSector2016</vt:lpstr>
      <vt:lpstr>6_PublicSector2016</vt:lpstr>
      <vt:lpstr>7_PublicSector2016</vt:lpstr>
      <vt:lpstr>8_PublicSector2016</vt:lpstr>
      <vt:lpstr>9_PublicSector2016</vt:lpstr>
      <vt:lpstr>10_PublicSector2016</vt:lpstr>
      <vt:lpstr>11_PublicSector2016</vt:lpstr>
      <vt:lpstr>12_PublicSector2016</vt:lpstr>
      <vt:lpstr>4_Content</vt:lpstr>
      <vt:lpstr>13_PublicSector2016</vt:lpstr>
      <vt:lpstr>14_PublicSector2016</vt:lpstr>
      <vt:lpstr>15_PublicSector2016</vt:lpstr>
      <vt:lpstr>16_PublicSector2016</vt:lpstr>
      <vt:lpstr>17_PublicSector2016</vt:lpstr>
      <vt:lpstr>18_PublicSector2016</vt:lpstr>
      <vt:lpstr>19_PublicSector2016</vt:lpstr>
      <vt:lpstr>20_PublicSector2016</vt:lpstr>
      <vt:lpstr>21_PublicSector2016</vt:lpstr>
      <vt:lpstr>22_PublicSector2016</vt:lpstr>
      <vt:lpstr>23_PublicSector2016</vt:lpstr>
      <vt:lpstr>24_PublicSector2016</vt:lpstr>
      <vt:lpstr>25_PublicSector2016</vt:lpstr>
      <vt:lpstr>26_PublicSector2016</vt:lpstr>
      <vt:lpstr>27_PublicSector2016</vt:lpstr>
      <vt:lpstr>28_PublicSector2016</vt:lpstr>
      <vt:lpstr>29_PublicSector2016</vt:lpstr>
      <vt:lpstr>5_Content</vt:lpstr>
      <vt:lpstr>30_PublicSector2016</vt:lpstr>
      <vt:lpstr>31_PublicSector2016</vt:lpstr>
      <vt:lpstr>32_PublicSector2016</vt:lpstr>
      <vt:lpstr>33_PublicSector2016</vt:lpstr>
      <vt:lpstr>VITAInterior</vt:lpstr>
      <vt:lpstr>Template 2</vt:lpstr>
      <vt:lpstr>1_Template 2</vt:lpstr>
      <vt:lpstr>2_Template 2</vt:lpstr>
      <vt:lpstr>3_Template 2</vt:lpstr>
      <vt:lpstr>4_Template 2</vt:lpstr>
      <vt:lpstr>5_Template 2</vt:lpstr>
      <vt:lpstr>6_Template 2</vt:lpstr>
      <vt:lpstr>7_Template 2</vt:lpstr>
      <vt:lpstr>8_Template 2</vt:lpstr>
      <vt:lpstr>14_Custom Design</vt:lpstr>
      <vt:lpstr>VITA PowerPoint template</vt:lpstr>
      <vt:lpstr>1_VITA PowerPoint template</vt:lpstr>
      <vt:lpstr>2_VITA PowerPoint template</vt:lpstr>
      <vt:lpstr>3_VITA PowerPoint template</vt:lpstr>
      <vt:lpstr>4_VITA PowerPoint template</vt:lpstr>
      <vt:lpstr>5_VITA PowerPoint template</vt:lpstr>
      <vt:lpstr>6_VITA PowerPoint template</vt:lpstr>
      <vt:lpstr>7_VITA PowerPoint template</vt:lpstr>
      <vt:lpstr>8_VITA PowerPoint template</vt:lpstr>
      <vt:lpstr>9_VITA PowerPoint template</vt:lpstr>
      <vt:lpstr>10_VITA PowerPoint template</vt:lpstr>
      <vt:lpstr>11_VITA PowerPoint template</vt:lpstr>
      <vt:lpstr>12_VITA PowerPoint template</vt:lpstr>
      <vt:lpstr>13_VITA PowerPoint template</vt:lpstr>
      <vt:lpstr>14_VITA PowerPoint template</vt:lpstr>
      <vt:lpstr>15_VITA PowerPoint template</vt:lpstr>
      <vt:lpstr>       Welcome and Opening Remarks  Michael Watson       </vt:lpstr>
      <vt:lpstr>ISOAG December 5, 2018 Agenda</vt:lpstr>
      <vt:lpstr>National Cybersecurity Center of Excellence</vt:lpstr>
      <vt:lpstr>Defined</vt:lpstr>
      <vt:lpstr>Mission</vt:lpstr>
      <vt:lpstr> Foundations</vt:lpstr>
      <vt:lpstr>NIST Information Technology Laboratory</vt:lpstr>
      <vt:lpstr>NIST Computer Security Division (CSD)</vt:lpstr>
      <vt:lpstr>NIST Applied Cybersecurity Division (ACD)</vt:lpstr>
      <vt:lpstr>Engagement &amp; Business Model</vt:lpstr>
      <vt:lpstr>Engagement &amp; Business Model</vt:lpstr>
      <vt:lpstr>Engagement &amp; Business Model</vt:lpstr>
      <vt:lpstr>Engagement &amp; Business Model</vt:lpstr>
      <vt:lpstr>Engagement &amp; Business Model</vt:lpstr>
      <vt:lpstr>Body of Work</vt:lpstr>
      <vt:lpstr>NCCoE Tenets</vt:lpstr>
      <vt:lpstr>Portfolio </vt:lpstr>
      <vt:lpstr>SP 1800 Series: Cybersecurity Practice Guides</vt:lpstr>
      <vt:lpstr>Cross-Sector Projects </vt:lpstr>
      <vt:lpstr>Sector-Based Projects </vt:lpstr>
      <vt:lpstr>Collaborate with Us!</vt:lpstr>
      <vt:lpstr>Ways to Collaborate</vt:lpstr>
      <vt:lpstr>National Cybersecurity Excellence Partnership</vt:lpstr>
      <vt:lpstr>National Cybersecurity Excellence Partnership</vt:lpstr>
      <vt:lpstr>Academic Affiliates Council</vt:lpstr>
      <vt:lpstr>University System of Maryland</vt:lpstr>
      <vt:lpstr>Questions?</vt:lpstr>
      <vt:lpstr>Tier III Data Center Compliance</vt:lpstr>
      <vt:lpstr>The Tiers (or tears to be compliant with Tier 3)</vt:lpstr>
      <vt:lpstr>Tier III Data Center Requirement  (Compliance Date: December 31, 2018)</vt:lpstr>
      <vt:lpstr>About Uptime Institute, LLC… ($4,985 for accredited training)</vt:lpstr>
      <vt:lpstr>Topology – 14 Requirements</vt:lpstr>
      <vt:lpstr>Topology – Site Infrastructure</vt:lpstr>
      <vt:lpstr>Operational Sustainability – 88 Behaviors</vt:lpstr>
      <vt:lpstr>Evaluating Behavior Effectiveness</vt:lpstr>
      <vt:lpstr>Operational Sustainability – Key Behaviors</vt:lpstr>
      <vt:lpstr>The Cause of Unplanned Outages</vt:lpstr>
      <vt:lpstr>Tier III Design Diagram</vt:lpstr>
      <vt:lpstr>Security Exception Planning (oh the possibilities…)</vt:lpstr>
      <vt:lpstr>Non-Compliance Trends</vt:lpstr>
      <vt:lpstr>Solution</vt:lpstr>
      <vt:lpstr>Tier III Framework (a free deliverable)</vt:lpstr>
      <vt:lpstr>Questions</vt:lpstr>
      <vt:lpstr>PowerPoint Presentation</vt:lpstr>
      <vt:lpstr>Future ISOAG</vt:lpstr>
      <vt:lpstr>ADJOURN</vt:lpstr>
    </vt:vector>
  </TitlesOfParts>
  <Company>VITA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Watson, Michael (VITA)</dc:creator>
  <cp:lastModifiedBy>nud99523</cp:lastModifiedBy>
  <cp:revision>533</cp:revision>
  <cp:lastPrinted>2018-10-03T15:37:10Z</cp:lastPrinted>
  <dcterms:created xsi:type="dcterms:W3CDTF">2005-03-23T18:12:39Z</dcterms:created>
  <dcterms:modified xsi:type="dcterms:W3CDTF">2018-12-06T14:33:22Z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Communications</vt:lpwstr>
  </property>
  <property fmtid="{D5CDD505-2E9C-101B-9397-08002B2CF9AE}" pid="3" name="Status">
    <vt:lpwstr/>
  </property>
  <property fmtid="{D5CDD505-2E9C-101B-9397-08002B2CF9AE}" pid="4" name="SPSDescription">
    <vt:lpwstr/>
  </property>
</Properties>
</file>