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Masters/slideMaster174.xml" ContentType="application/vnd.openxmlformats-officedocument.presentationml.slideMaster+xml"/>
  <Override PartName="/ppt/slideMasters/slideMaster175.xml" ContentType="application/vnd.openxmlformats-officedocument.presentationml.slideMaster+xml"/>
  <Override PartName="/ppt/slideMasters/slideMaster176.xml" ContentType="application/vnd.openxmlformats-officedocument.presentationml.slideMaster+xml"/>
  <Override PartName="/ppt/slideMasters/slideMaster177.xml" ContentType="application/vnd.openxmlformats-officedocument.presentationml.slideMaster+xml"/>
  <Override PartName="/ppt/slideMasters/slideMaster178.xml" ContentType="application/vnd.openxmlformats-officedocument.presentationml.slideMaster+xml"/>
  <Override PartName="/ppt/slideMasters/slideMaster179.xml" ContentType="application/vnd.openxmlformats-officedocument.presentationml.slideMaster+xml"/>
  <Override PartName="/ppt/slideMasters/slideMaster180.xml" ContentType="application/vnd.openxmlformats-officedocument.presentationml.slideMaster+xml"/>
  <Override PartName="/ppt/slideMasters/slideMaster181.xml" ContentType="application/vnd.openxmlformats-officedocument.presentationml.slideMaster+xml"/>
  <Override PartName="/ppt/slideMasters/slideMaster182.xml" ContentType="application/vnd.openxmlformats-officedocument.presentationml.slideMaster+xml"/>
  <Override PartName="/ppt/slideMasters/slideMaster183.xml" ContentType="application/vnd.openxmlformats-officedocument.presentationml.slideMaster+xml"/>
  <Override PartName="/ppt/slideMasters/slideMaster184.xml" ContentType="application/vnd.openxmlformats-officedocument.presentationml.slideMaster+xml"/>
  <Override PartName="/ppt/slideMasters/slideMaster185.xml" ContentType="application/vnd.openxmlformats-officedocument.presentationml.slideMaster+xml"/>
  <Override PartName="/ppt/slideMasters/slideMaster186.xml" ContentType="application/vnd.openxmlformats-officedocument.presentationml.slideMaster+xml"/>
  <Override PartName="/ppt/slideMasters/slideMaster187.xml" ContentType="application/vnd.openxmlformats-officedocument.presentationml.slideMaster+xml"/>
  <Override PartName="/ppt/slideMasters/slideMaster188.xml" ContentType="application/vnd.openxmlformats-officedocument.presentationml.slideMaster+xml"/>
  <Override PartName="/ppt/slideMasters/slideMaster189.xml" ContentType="application/vnd.openxmlformats-officedocument.presentationml.slideMaster+xml"/>
  <Override PartName="/ppt/slideMasters/slideMaster190.xml" ContentType="application/vnd.openxmlformats-officedocument.presentationml.slideMaster+xml"/>
  <Override PartName="/ppt/slideMasters/slideMaster191.xml" ContentType="application/vnd.openxmlformats-officedocument.presentationml.slideMaster+xml"/>
  <Override PartName="/ppt/slideMasters/slideMaster192.xml" ContentType="application/vnd.openxmlformats-officedocument.presentationml.slideMaster+xml"/>
  <Override PartName="/ppt/slideMasters/slideMaster193.xml" ContentType="application/vnd.openxmlformats-officedocument.presentationml.slideMaster+xml"/>
  <Override PartName="/ppt/slideMasters/slideMaster194.xml" ContentType="application/vnd.openxmlformats-officedocument.presentationml.slideMaster+xml"/>
  <Override PartName="/ppt/slideMasters/slideMaster195.xml" ContentType="application/vnd.openxmlformats-officedocument.presentationml.slideMaster+xml"/>
  <Override PartName="/ppt/slideMasters/slideMaster196.xml" ContentType="application/vnd.openxmlformats-officedocument.presentationml.slideMaster+xml"/>
  <Override PartName="/ppt/slideMasters/slideMaster197.xml" ContentType="application/vnd.openxmlformats-officedocument.presentationml.slideMaster+xml"/>
  <Override PartName="/ppt/slideMasters/slideMaster198.xml" ContentType="application/vnd.openxmlformats-officedocument.presentationml.slideMaster+xml"/>
  <Override PartName="/ppt/slideMasters/slideMaster199.xml" ContentType="application/vnd.openxmlformats-officedocument.presentationml.slideMaster+xml"/>
  <Override PartName="/ppt/slideMasters/slideMaster200.xml" ContentType="application/vnd.openxmlformats-officedocument.presentationml.slideMaster+xml"/>
  <Override PartName="/ppt/slideMasters/slideMaster201.xml" ContentType="application/vnd.openxmlformats-officedocument.presentationml.slideMaster+xml"/>
  <Override PartName="/ppt/slideMasters/slideMaster202.xml" ContentType="application/vnd.openxmlformats-officedocument.presentationml.slideMaster+xml"/>
  <Override PartName="/ppt/slideMasters/slideMaster203.xml" ContentType="application/vnd.openxmlformats-officedocument.presentationml.slideMaster+xml"/>
  <Override PartName="/ppt/slideMasters/slideMaster204.xml" ContentType="application/vnd.openxmlformats-officedocument.presentationml.slideMaster+xml"/>
  <Override PartName="/ppt/slideMasters/slideMaster205.xml" ContentType="application/vnd.openxmlformats-officedocument.presentationml.slideMaster+xml"/>
  <Override PartName="/ppt/slideMasters/slideMaster206.xml" ContentType="application/vnd.openxmlformats-officedocument.presentationml.slideMaster+xml"/>
  <Override PartName="/ppt/slideMasters/slideMaster207.xml" ContentType="application/vnd.openxmlformats-officedocument.presentationml.slideMaster+xml"/>
  <Override PartName="/ppt/slideMasters/slideMaster208.xml" ContentType="application/vnd.openxmlformats-officedocument.presentationml.slideMaster+xml"/>
  <Override PartName="/ppt/slideMasters/slideMaster209.xml" ContentType="application/vnd.openxmlformats-officedocument.presentationml.slideMaster+xml"/>
  <Override PartName="/ppt/slideMasters/slideMaster2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theme/theme159.xml" ContentType="application/vnd.openxmlformats-officedocument.theme+xml"/>
  <Override PartName="/ppt/theme/theme160.xml" ContentType="application/vnd.openxmlformats-officedocument.theme+xml"/>
  <Override PartName="/ppt/theme/theme161.xml" ContentType="application/vnd.openxmlformats-officedocument.theme+xml"/>
  <Override PartName="/ppt/theme/theme162.xml" ContentType="application/vnd.openxmlformats-officedocument.theme+xml"/>
  <Override PartName="/ppt/theme/theme163.xml" ContentType="application/vnd.openxmlformats-officedocument.theme+xml"/>
  <Override PartName="/ppt/theme/theme164.xml" ContentType="application/vnd.openxmlformats-officedocument.theme+xml"/>
  <Override PartName="/ppt/theme/theme165.xml" ContentType="application/vnd.openxmlformats-officedocument.theme+xml"/>
  <Override PartName="/ppt/theme/theme166.xml" ContentType="application/vnd.openxmlformats-officedocument.theme+xml"/>
  <Override PartName="/ppt/theme/theme167.xml" ContentType="application/vnd.openxmlformats-officedocument.theme+xml"/>
  <Override PartName="/ppt/theme/theme168.xml" ContentType="application/vnd.openxmlformats-officedocument.theme+xml"/>
  <Override PartName="/ppt/theme/theme169.xml" ContentType="application/vnd.openxmlformats-officedocument.theme+xml"/>
  <Override PartName="/ppt/theme/theme170.xml" ContentType="application/vnd.openxmlformats-officedocument.theme+xml"/>
  <Override PartName="/ppt/theme/theme171.xml" ContentType="application/vnd.openxmlformats-officedocument.theme+xml"/>
  <Override PartName="/ppt/theme/theme172.xml" ContentType="application/vnd.openxmlformats-officedocument.theme+xml"/>
  <Override PartName="/ppt/theme/theme173.xml" ContentType="application/vnd.openxmlformats-officedocument.theme+xml"/>
  <Override PartName="/ppt/theme/theme174.xml" ContentType="application/vnd.openxmlformats-officedocument.theme+xml"/>
  <Override PartName="/ppt/theme/theme175.xml" ContentType="application/vnd.openxmlformats-officedocument.theme+xml"/>
  <Override PartName="/ppt/theme/theme176.xml" ContentType="application/vnd.openxmlformats-officedocument.theme+xml"/>
  <Override PartName="/ppt/theme/theme177.xml" ContentType="application/vnd.openxmlformats-officedocument.theme+xml"/>
  <Override PartName="/ppt/theme/theme178.xml" ContentType="application/vnd.openxmlformats-officedocument.theme+xml"/>
  <Override PartName="/ppt/theme/theme179.xml" ContentType="application/vnd.openxmlformats-officedocument.theme+xml"/>
  <Override PartName="/ppt/theme/theme180.xml" ContentType="application/vnd.openxmlformats-officedocument.theme+xml"/>
  <Override PartName="/ppt/theme/theme181.xml" ContentType="application/vnd.openxmlformats-officedocument.theme+xml"/>
  <Override PartName="/ppt/theme/theme182.xml" ContentType="application/vnd.openxmlformats-officedocument.theme+xml"/>
  <Override PartName="/ppt/theme/theme183.xml" ContentType="application/vnd.openxmlformats-officedocument.theme+xml"/>
  <Override PartName="/ppt/theme/theme184.xml" ContentType="application/vnd.openxmlformats-officedocument.theme+xml"/>
  <Override PartName="/ppt/theme/theme185.xml" ContentType="application/vnd.openxmlformats-officedocument.theme+xml"/>
  <Override PartName="/ppt/theme/theme186.xml" ContentType="application/vnd.openxmlformats-officedocument.theme+xml"/>
  <Override PartName="/ppt/theme/theme187.xml" ContentType="application/vnd.openxmlformats-officedocument.theme+xml"/>
  <Override PartName="/ppt/theme/theme188.xml" ContentType="application/vnd.openxmlformats-officedocument.theme+xml"/>
  <Override PartName="/ppt/theme/theme189.xml" ContentType="application/vnd.openxmlformats-officedocument.theme+xml"/>
  <Override PartName="/ppt/theme/theme190.xml" ContentType="application/vnd.openxmlformats-officedocument.theme+xml"/>
  <Override PartName="/ppt/theme/theme191.xml" ContentType="application/vnd.openxmlformats-officedocument.theme+xml"/>
  <Override PartName="/ppt/theme/theme192.xml" ContentType="application/vnd.openxmlformats-officedocument.theme+xml"/>
  <Override PartName="/ppt/theme/theme193.xml" ContentType="application/vnd.openxmlformats-officedocument.theme+xml"/>
  <Override PartName="/ppt/theme/theme194.xml" ContentType="application/vnd.openxmlformats-officedocument.theme+xml"/>
  <Override PartName="/ppt/slideLayouts/slideLayout26.xml" ContentType="application/vnd.openxmlformats-officedocument.presentationml.slideLayout+xml"/>
  <Override PartName="/ppt/theme/theme19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96.xml" ContentType="application/vnd.openxmlformats-officedocument.theme+xml"/>
  <Override PartName="/ppt/slideLayouts/slideLayout29.xml" ContentType="application/vnd.openxmlformats-officedocument.presentationml.slideLayout+xml"/>
  <Override PartName="/ppt/theme/theme197.xml" ContentType="application/vnd.openxmlformats-officedocument.theme+xml"/>
  <Override PartName="/ppt/slideLayouts/slideLayout30.xml" ContentType="application/vnd.openxmlformats-officedocument.presentationml.slideLayout+xml"/>
  <Override PartName="/ppt/theme/theme198.xml" ContentType="application/vnd.openxmlformats-officedocument.theme+xml"/>
  <Override PartName="/ppt/slideLayouts/slideLayout31.xml" ContentType="application/vnd.openxmlformats-officedocument.presentationml.slideLayout+xml"/>
  <Override PartName="/ppt/theme/theme199.xml" ContentType="application/vnd.openxmlformats-officedocument.theme+xml"/>
  <Override PartName="/ppt/slideLayouts/slideLayout32.xml" ContentType="application/vnd.openxmlformats-officedocument.presentationml.slideLayout+xml"/>
  <Override PartName="/ppt/theme/theme200.xml" ContentType="application/vnd.openxmlformats-officedocument.theme+xml"/>
  <Override PartName="/ppt/slideLayouts/slideLayout33.xml" ContentType="application/vnd.openxmlformats-officedocument.presentationml.slideLayout+xml"/>
  <Override PartName="/ppt/theme/theme201.xml" ContentType="application/vnd.openxmlformats-officedocument.theme+xml"/>
  <Override PartName="/ppt/slideLayouts/slideLayout34.xml" ContentType="application/vnd.openxmlformats-officedocument.presentationml.slideLayout+xml"/>
  <Override PartName="/ppt/theme/theme202.xml" ContentType="application/vnd.openxmlformats-officedocument.theme+xml"/>
  <Override PartName="/ppt/slideLayouts/slideLayout35.xml" ContentType="application/vnd.openxmlformats-officedocument.presentationml.slideLayout+xml"/>
  <Override PartName="/ppt/theme/theme203.xml" ContentType="application/vnd.openxmlformats-officedocument.theme+xml"/>
  <Override PartName="/ppt/slideLayouts/slideLayout36.xml" ContentType="application/vnd.openxmlformats-officedocument.presentationml.slideLayout+xml"/>
  <Override PartName="/ppt/theme/theme204.xml" ContentType="application/vnd.openxmlformats-officedocument.theme+xml"/>
  <Override PartName="/ppt/slideLayouts/slideLayout37.xml" ContentType="application/vnd.openxmlformats-officedocument.presentationml.slideLayout+xml"/>
  <Override PartName="/ppt/theme/theme205.xml" ContentType="application/vnd.openxmlformats-officedocument.theme+xml"/>
  <Override PartName="/ppt/slideLayouts/slideLayout38.xml" ContentType="application/vnd.openxmlformats-officedocument.presentationml.slideLayout+xml"/>
  <Override PartName="/ppt/theme/theme206.xml" ContentType="application/vnd.openxmlformats-officedocument.theme+xml"/>
  <Override PartName="/ppt/slideLayouts/slideLayout39.xml" ContentType="application/vnd.openxmlformats-officedocument.presentationml.slideLayout+xml"/>
  <Override PartName="/ppt/theme/theme207.xml" ContentType="application/vnd.openxmlformats-officedocument.theme+xml"/>
  <Override PartName="/ppt/slideLayouts/slideLayout40.xml" ContentType="application/vnd.openxmlformats-officedocument.presentationml.slideLayout+xml"/>
  <Override PartName="/ppt/theme/theme208.xml" ContentType="application/vnd.openxmlformats-officedocument.theme+xml"/>
  <Override PartName="/ppt/slideLayouts/slideLayout41.xml" ContentType="application/vnd.openxmlformats-officedocument.presentationml.slideLayout+xml"/>
  <Override PartName="/ppt/theme/theme209.xml" ContentType="application/vnd.openxmlformats-officedocument.theme+xml"/>
  <Override PartName="/ppt/slideLayouts/slideLayout42.xml" ContentType="application/vnd.openxmlformats-officedocument.presentationml.slideLayout+xml"/>
  <Override PartName="/ppt/theme/theme210.xml" ContentType="application/vnd.openxmlformats-officedocument.theme+xml"/>
  <Override PartName="/ppt/theme/theme211.xml" ContentType="application/vnd.openxmlformats-officedocument.theme+xml"/>
  <Override PartName="/ppt/theme/theme2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7" r:id="rId2"/>
    <p:sldMasterId id="2147483953" r:id="rId3"/>
    <p:sldMasterId id="2147483955" r:id="rId4"/>
    <p:sldMasterId id="2147483957" r:id="rId5"/>
    <p:sldMasterId id="2147483959" r:id="rId6"/>
    <p:sldMasterId id="2147483961" r:id="rId7"/>
    <p:sldMasterId id="2147483965" r:id="rId8"/>
    <p:sldMasterId id="2147483967" r:id="rId9"/>
    <p:sldMasterId id="2147483969" r:id="rId10"/>
    <p:sldMasterId id="2147483971" r:id="rId11"/>
    <p:sldMasterId id="2147483977" r:id="rId12"/>
    <p:sldMasterId id="2147483979" r:id="rId13"/>
    <p:sldMasterId id="2147483981" r:id="rId14"/>
    <p:sldMasterId id="2147484077" r:id="rId15"/>
    <p:sldMasterId id="2147484124" r:id="rId16"/>
    <p:sldMasterId id="2147484126" r:id="rId17"/>
    <p:sldMasterId id="2147484128" r:id="rId18"/>
    <p:sldMasterId id="2147484130" r:id="rId19"/>
    <p:sldMasterId id="2147484132" r:id="rId20"/>
    <p:sldMasterId id="2147484134" r:id="rId21"/>
    <p:sldMasterId id="2147484136" r:id="rId22"/>
    <p:sldMasterId id="2147484138" r:id="rId23"/>
    <p:sldMasterId id="2147484140" r:id="rId24"/>
    <p:sldMasterId id="2147484142" r:id="rId25"/>
    <p:sldMasterId id="2147484144" r:id="rId26"/>
    <p:sldMasterId id="2147484146" r:id="rId27"/>
    <p:sldMasterId id="2147484148" r:id="rId28"/>
    <p:sldMasterId id="2147484150" r:id="rId29"/>
    <p:sldMasterId id="2147484152" r:id="rId30"/>
    <p:sldMasterId id="2147484154" r:id="rId31"/>
    <p:sldMasterId id="2147484156" r:id="rId32"/>
    <p:sldMasterId id="2147484158" r:id="rId33"/>
    <p:sldMasterId id="2147484160" r:id="rId34"/>
    <p:sldMasterId id="2147484162" r:id="rId35"/>
    <p:sldMasterId id="2147484164" r:id="rId36"/>
    <p:sldMasterId id="2147484166" r:id="rId37"/>
    <p:sldMasterId id="2147484168" r:id="rId38"/>
    <p:sldMasterId id="2147484170" r:id="rId39"/>
    <p:sldMasterId id="2147484172" r:id="rId40"/>
    <p:sldMasterId id="2147484174" r:id="rId41"/>
    <p:sldMasterId id="2147484176" r:id="rId42"/>
    <p:sldMasterId id="2147484178" r:id="rId43"/>
    <p:sldMasterId id="2147484180" r:id="rId44"/>
    <p:sldMasterId id="2147484182" r:id="rId45"/>
    <p:sldMasterId id="2147484184" r:id="rId46"/>
    <p:sldMasterId id="2147484186" r:id="rId47"/>
    <p:sldMasterId id="2147484188" r:id="rId48"/>
    <p:sldMasterId id="2147484190" r:id="rId49"/>
    <p:sldMasterId id="2147484192" r:id="rId50"/>
    <p:sldMasterId id="2147484194" r:id="rId51"/>
    <p:sldMasterId id="2147484196" r:id="rId52"/>
    <p:sldMasterId id="2147484198" r:id="rId53"/>
    <p:sldMasterId id="2147484200" r:id="rId54"/>
    <p:sldMasterId id="2147484202" r:id="rId55"/>
    <p:sldMasterId id="2147484204" r:id="rId56"/>
    <p:sldMasterId id="2147484206" r:id="rId57"/>
    <p:sldMasterId id="2147484208" r:id="rId58"/>
    <p:sldMasterId id="2147484210" r:id="rId59"/>
    <p:sldMasterId id="2147484212" r:id="rId60"/>
    <p:sldMasterId id="2147484214" r:id="rId61"/>
    <p:sldMasterId id="2147484216" r:id="rId62"/>
    <p:sldMasterId id="2147484218" r:id="rId63"/>
    <p:sldMasterId id="2147484220" r:id="rId64"/>
    <p:sldMasterId id="2147484222" r:id="rId65"/>
    <p:sldMasterId id="2147484224" r:id="rId66"/>
    <p:sldMasterId id="2147484226" r:id="rId67"/>
    <p:sldMasterId id="2147484228" r:id="rId68"/>
    <p:sldMasterId id="2147484230" r:id="rId69"/>
    <p:sldMasterId id="2147484232" r:id="rId70"/>
    <p:sldMasterId id="2147484234" r:id="rId71"/>
    <p:sldMasterId id="2147484236" r:id="rId72"/>
    <p:sldMasterId id="2147484238" r:id="rId73"/>
    <p:sldMasterId id="2147484240" r:id="rId74"/>
    <p:sldMasterId id="2147484242" r:id="rId75"/>
    <p:sldMasterId id="2147484244" r:id="rId76"/>
    <p:sldMasterId id="2147484246" r:id="rId77"/>
    <p:sldMasterId id="2147484248" r:id="rId78"/>
    <p:sldMasterId id="2147484250" r:id="rId79"/>
    <p:sldMasterId id="2147484252" r:id="rId80"/>
    <p:sldMasterId id="2147484254" r:id="rId81"/>
    <p:sldMasterId id="2147484257" r:id="rId82"/>
    <p:sldMasterId id="2147484258" r:id="rId83"/>
    <p:sldMasterId id="2147484260" r:id="rId84"/>
    <p:sldMasterId id="2147484264" r:id="rId85"/>
    <p:sldMasterId id="2147484267" r:id="rId86"/>
    <p:sldMasterId id="2147484269" r:id="rId87"/>
    <p:sldMasterId id="2147484271" r:id="rId88"/>
    <p:sldMasterId id="2147484273" r:id="rId89"/>
    <p:sldMasterId id="2147484275" r:id="rId90"/>
    <p:sldMasterId id="2147484277" r:id="rId91"/>
    <p:sldMasterId id="2147484279" r:id="rId92"/>
    <p:sldMasterId id="2147484281" r:id="rId93"/>
    <p:sldMasterId id="2147484283" r:id="rId94"/>
    <p:sldMasterId id="2147484285" r:id="rId95"/>
    <p:sldMasterId id="2147484495" r:id="rId96"/>
    <p:sldMasterId id="2147484497" r:id="rId97"/>
    <p:sldMasterId id="2147484499" r:id="rId98"/>
    <p:sldMasterId id="2147484501" r:id="rId99"/>
    <p:sldMasterId id="2147484503" r:id="rId100"/>
    <p:sldMasterId id="2147484505" r:id="rId101"/>
    <p:sldMasterId id="2147484507" r:id="rId102"/>
    <p:sldMasterId id="2147484509" r:id="rId103"/>
    <p:sldMasterId id="2147484511" r:id="rId104"/>
    <p:sldMasterId id="2147484513" r:id="rId105"/>
    <p:sldMasterId id="2147484515" r:id="rId106"/>
    <p:sldMasterId id="2147484517" r:id="rId107"/>
    <p:sldMasterId id="2147484519" r:id="rId108"/>
    <p:sldMasterId id="2147484680" r:id="rId109"/>
    <p:sldMasterId id="2147484682" r:id="rId110"/>
    <p:sldMasterId id="2147484684" r:id="rId111"/>
    <p:sldMasterId id="2147484686" r:id="rId112"/>
    <p:sldMasterId id="2147484688" r:id="rId113"/>
    <p:sldMasterId id="2147484690" r:id="rId114"/>
    <p:sldMasterId id="2147484692" r:id="rId115"/>
    <p:sldMasterId id="2147484694" r:id="rId116"/>
    <p:sldMasterId id="2147484696" r:id="rId117"/>
    <p:sldMasterId id="2147484698" r:id="rId118"/>
    <p:sldMasterId id="2147484700" r:id="rId119"/>
    <p:sldMasterId id="2147484865" r:id="rId120"/>
    <p:sldMasterId id="2147484867" r:id="rId121"/>
    <p:sldMasterId id="2147484869" r:id="rId122"/>
    <p:sldMasterId id="2147484871" r:id="rId123"/>
    <p:sldMasterId id="2147484873" r:id="rId124"/>
    <p:sldMasterId id="2147484875" r:id="rId125"/>
    <p:sldMasterId id="2147484877" r:id="rId126"/>
    <p:sldMasterId id="2147484879" r:id="rId127"/>
    <p:sldMasterId id="2147484881" r:id="rId128"/>
    <p:sldMasterId id="2147484883" r:id="rId129"/>
    <p:sldMasterId id="2147484885" r:id="rId130"/>
    <p:sldMasterId id="2147484887" r:id="rId131"/>
    <p:sldMasterId id="2147484889" r:id="rId132"/>
    <p:sldMasterId id="2147484891" r:id="rId133"/>
    <p:sldMasterId id="2147484893" r:id="rId134"/>
    <p:sldMasterId id="2147484895" r:id="rId135"/>
    <p:sldMasterId id="2147484897" r:id="rId136"/>
    <p:sldMasterId id="2147484899" r:id="rId137"/>
    <p:sldMasterId id="2147484901" r:id="rId138"/>
    <p:sldMasterId id="2147484936" r:id="rId139"/>
    <p:sldMasterId id="2147484938" r:id="rId140"/>
    <p:sldMasterId id="2147484940" r:id="rId141"/>
    <p:sldMasterId id="2147484942" r:id="rId142"/>
    <p:sldMasterId id="2147484944" r:id="rId143"/>
    <p:sldMasterId id="2147484946" r:id="rId144"/>
    <p:sldMasterId id="2147484948" r:id="rId145"/>
    <p:sldMasterId id="2147484950" r:id="rId146"/>
    <p:sldMasterId id="2147484951" r:id="rId147"/>
    <p:sldMasterId id="2147484954" r:id="rId148"/>
    <p:sldMasterId id="2147484960" r:id="rId149"/>
    <p:sldMasterId id="2147484967" r:id="rId150"/>
    <p:sldMasterId id="2147484969" r:id="rId151"/>
    <p:sldMasterId id="2147484971" r:id="rId152"/>
    <p:sldMasterId id="2147484973" r:id="rId153"/>
    <p:sldMasterId id="2147484975" r:id="rId154"/>
    <p:sldMasterId id="2147484977" r:id="rId155"/>
    <p:sldMasterId id="2147484979" r:id="rId156"/>
    <p:sldMasterId id="2147484981" r:id="rId157"/>
    <p:sldMasterId id="2147484983" r:id="rId158"/>
    <p:sldMasterId id="2147484985" r:id="rId159"/>
    <p:sldMasterId id="2147484987" r:id="rId160"/>
    <p:sldMasterId id="2147484989" r:id="rId161"/>
    <p:sldMasterId id="2147484991" r:id="rId162"/>
    <p:sldMasterId id="2147484993" r:id="rId163"/>
    <p:sldMasterId id="2147484995" r:id="rId164"/>
    <p:sldMasterId id="2147484997" r:id="rId165"/>
    <p:sldMasterId id="2147484999" r:id="rId166"/>
    <p:sldMasterId id="2147485001" r:id="rId167"/>
    <p:sldMasterId id="2147485002" r:id="rId168"/>
    <p:sldMasterId id="2147485004" r:id="rId169"/>
    <p:sldMasterId id="2147485006" r:id="rId170"/>
    <p:sldMasterId id="2147485008" r:id="rId171"/>
    <p:sldMasterId id="2147485010" r:id="rId172"/>
    <p:sldMasterId id="2147485012" r:id="rId173"/>
    <p:sldMasterId id="2147485014" r:id="rId174"/>
    <p:sldMasterId id="2147485016" r:id="rId175"/>
    <p:sldMasterId id="2147485018" r:id="rId176"/>
    <p:sldMasterId id="2147485020" r:id="rId177"/>
    <p:sldMasterId id="2147485022" r:id="rId178"/>
    <p:sldMasterId id="2147485024" r:id="rId179"/>
    <p:sldMasterId id="2147485026" r:id="rId180"/>
    <p:sldMasterId id="2147485028" r:id="rId181"/>
    <p:sldMasterId id="2147485030" r:id="rId182"/>
    <p:sldMasterId id="2147485032" r:id="rId183"/>
    <p:sldMasterId id="2147485034" r:id="rId184"/>
    <p:sldMasterId id="2147485036" r:id="rId185"/>
    <p:sldMasterId id="2147485151" r:id="rId186"/>
    <p:sldMasterId id="2147485153" r:id="rId187"/>
    <p:sldMasterId id="2147485155" r:id="rId188"/>
    <p:sldMasterId id="2147485157" r:id="rId189"/>
    <p:sldMasterId id="2147485159" r:id="rId190"/>
    <p:sldMasterId id="2147485161" r:id="rId191"/>
    <p:sldMasterId id="2147485163" r:id="rId192"/>
    <p:sldMasterId id="2147485165" r:id="rId193"/>
    <p:sldMasterId id="2147485167" r:id="rId194"/>
    <p:sldMasterId id="2147485182" r:id="rId195"/>
    <p:sldMasterId id="2147485184" r:id="rId196"/>
    <p:sldMasterId id="2147485187" r:id="rId197"/>
    <p:sldMasterId id="2147485189" r:id="rId198"/>
    <p:sldMasterId id="2147485191" r:id="rId199"/>
    <p:sldMasterId id="2147485193" r:id="rId200"/>
    <p:sldMasterId id="2147485195" r:id="rId201"/>
    <p:sldMasterId id="2147485197" r:id="rId202"/>
    <p:sldMasterId id="2147485199" r:id="rId203"/>
    <p:sldMasterId id="2147485201" r:id="rId204"/>
    <p:sldMasterId id="2147485203" r:id="rId205"/>
    <p:sldMasterId id="2147485205" r:id="rId206"/>
    <p:sldMasterId id="2147485207" r:id="rId207"/>
    <p:sldMasterId id="2147485209" r:id="rId208"/>
    <p:sldMasterId id="2147485211" r:id="rId209"/>
    <p:sldMasterId id="2147485213" r:id="rId210"/>
  </p:sldMasterIdLst>
  <p:notesMasterIdLst>
    <p:notesMasterId r:id="rId257"/>
  </p:notesMasterIdLst>
  <p:handoutMasterIdLst>
    <p:handoutMasterId r:id="rId258"/>
  </p:handoutMasterIdLst>
  <p:sldIdLst>
    <p:sldId id="455" r:id="rId211"/>
    <p:sldId id="972" r:id="rId212"/>
    <p:sldId id="1162" r:id="rId213"/>
    <p:sldId id="1163" r:id="rId214"/>
    <p:sldId id="1164" r:id="rId215"/>
    <p:sldId id="1165" r:id="rId216"/>
    <p:sldId id="1166" r:id="rId217"/>
    <p:sldId id="1167" r:id="rId218"/>
    <p:sldId id="1168" r:id="rId219"/>
    <p:sldId id="1169" r:id="rId220"/>
    <p:sldId id="1170" r:id="rId221"/>
    <p:sldId id="1171" r:id="rId222"/>
    <p:sldId id="1172" r:id="rId223"/>
    <p:sldId id="1173" r:id="rId224"/>
    <p:sldId id="1174" r:id="rId225"/>
    <p:sldId id="1175" r:id="rId226"/>
    <p:sldId id="1176" r:id="rId227"/>
    <p:sldId id="1177" r:id="rId228"/>
    <p:sldId id="1178" r:id="rId229"/>
    <p:sldId id="1179" r:id="rId230"/>
    <p:sldId id="1180" r:id="rId231"/>
    <p:sldId id="1181" r:id="rId232"/>
    <p:sldId id="1182" r:id="rId233"/>
    <p:sldId id="1183" r:id="rId234"/>
    <p:sldId id="1184" r:id="rId235"/>
    <p:sldId id="1185" r:id="rId236"/>
    <p:sldId id="1186" r:id="rId237"/>
    <p:sldId id="1187" r:id="rId238"/>
    <p:sldId id="1188" r:id="rId239"/>
    <p:sldId id="1189" r:id="rId240"/>
    <p:sldId id="1190" r:id="rId241"/>
    <p:sldId id="1191" r:id="rId242"/>
    <p:sldId id="1192" r:id="rId243"/>
    <p:sldId id="1193" r:id="rId244"/>
    <p:sldId id="1194" r:id="rId245"/>
    <p:sldId id="1195" r:id="rId246"/>
    <p:sldId id="1196" r:id="rId247"/>
    <p:sldId id="1197" r:id="rId248"/>
    <p:sldId id="1198" r:id="rId249"/>
    <p:sldId id="1199" r:id="rId250"/>
    <p:sldId id="1200" r:id="rId251"/>
    <p:sldId id="1201" r:id="rId252"/>
    <p:sldId id="1153" r:id="rId253"/>
    <p:sldId id="1161" r:id="rId254"/>
    <p:sldId id="866" r:id="rId255"/>
    <p:sldId id="327" r:id="rId25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771" algn="l" rtl="0" fontAlgn="base">
      <a:spcBef>
        <a:spcPct val="0"/>
      </a:spcBef>
      <a:spcAft>
        <a:spcPct val="0"/>
      </a:spcAft>
      <a:defRPr kern="1200">
        <a:solidFill>
          <a:schemeClr val="tx1"/>
        </a:solidFill>
        <a:latin typeface="Arial" charset="0"/>
        <a:ea typeface="+mn-ea"/>
        <a:cs typeface="+mn-cs"/>
      </a:defRPr>
    </a:lvl2pPr>
    <a:lvl3pPr marL="913584" algn="l" rtl="0" fontAlgn="base">
      <a:spcBef>
        <a:spcPct val="0"/>
      </a:spcBef>
      <a:spcAft>
        <a:spcPct val="0"/>
      </a:spcAft>
      <a:defRPr kern="1200">
        <a:solidFill>
          <a:schemeClr val="tx1"/>
        </a:solidFill>
        <a:latin typeface="Arial" charset="0"/>
        <a:ea typeface="+mn-ea"/>
        <a:cs typeface="+mn-cs"/>
      </a:defRPr>
    </a:lvl3pPr>
    <a:lvl4pPr marL="1370376" algn="l" rtl="0" fontAlgn="base">
      <a:spcBef>
        <a:spcPct val="0"/>
      </a:spcBef>
      <a:spcAft>
        <a:spcPct val="0"/>
      </a:spcAft>
      <a:defRPr kern="1200">
        <a:solidFill>
          <a:schemeClr val="tx1"/>
        </a:solidFill>
        <a:latin typeface="Arial" charset="0"/>
        <a:ea typeface="+mn-ea"/>
        <a:cs typeface="+mn-cs"/>
      </a:defRPr>
    </a:lvl4pPr>
    <a:lvl5pPr marL="1827168" algn="l" rtl="0" fontAlgn="base">
      <a:spcBef>
        <a:spcPct val="0"/>
      </a:spcBef>
      <a:spcAft>
        <a:spcPct val="0"/>
      </a:spcAft>
      <a:defRPr kern="1200">
        <a:solidFill>
          <a:schemeClr val="tx1"/>
        </a:solidFill>
        <a:latin typeface="Arial" charset="0"/>
        <a:ea typeface="+mn-ea"/>
        <a:cs typeface="+mn-cs"/>
      </a:defRPr>
    </a:lvl5pPr>
    <a:lvl6pPr marL="2283982" algn="l" defTabSz="913584" rtl="0" eaLnBrk="1" latinLnBrk="0" hangingPunct="1">
      <a:defRPr kern="1200">
        <a:solidFill>
          <a:schemeClr val="tx1"/>
        </a:solidFill>
        <a:latin typeface="Arial" charset="0"/>
        <a:ea typeface="+mn-ea"/>
        <a:cs typeface="+mn-cs"/>
      </a:defRPr>
    </a:lvl6pPr>
    <a:lvl7pPr marL="2740750" algn="l" defTabSz="913584" rtl="0" eaLnBrk="1" latinLnBrk="0" hangingPunct="1">
      <a:defRPr kern="1200">
        <a:solidFill>
          <a:schemeClr val="tx1"/>
        </a:solidFill>
        <a:latin typeface="Arial" charset="0"/>
        <a:ea typeface="+mn-ea"/>
        <a:cs typeface="+mn-cs"/>
      </a:defRPr>
    </a:lvl7pPr>
    <a:lvl8pPr marL="3197520" algn="l" defTabSz="913584" rtl="0" eaLnBrk="1" latinLnBrk="0" hangingPunct="1">
      <a:defRPr kern="1200">
        <a:solidFill>
          <a:schemeClr val="tx1"/>
        </a:solidFill>
        <a:latin typeface="Arial" charset="0"/>
        <a:ea typeface="+mn-ea"/>
        <a:cs typeface="+mn-cs"/>
      </a:defRPr>
    </a:lvl8pPr>
    <a:lvl9pPr marL="3654291" algn="l" defTabSz="913584"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C8B99E1-AB75-4FAD-A0AC-3F1F968E53E7}">
          <p14:sldIdLst>
            <p14:sldId id="455"/>
            <p14:sldId id="972"/>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 id="1194"/>
            <p14:sldId id="1195"/>
            <p14:sldId id="1196"/>
            <p14:sldId id="1197"/>
            <p14:sldId id="1198"/>
            <p14:sldId id="1199"/>
            <p14:sldId id="1200"/>
            <p14:sldId id="1201"/>
            <p14:sldId id="1153"/>
            <p14:sldId id="1161"/>
          </p14:sldIdLst>
        </p14:section>
        <p14:section name="Untitled Section" id="{9A8EC785-3E92-48EA-9FF2-A3F6E0A4D17E}">
          <p14:sldIdLst>
            <p14:sldId id="866"/>
            <p14:sldId id="3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66A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104" autoAdjust="0"/>
    <p:restoredTop sz="90216" autoAdjust="0"/>
  </p:normalViewPr>
  <p:slideViewPr>
    <p:cSldViewPr>
      <p:cViewPr varScale="1">
        <p:scale>
          <a:sx n="115" d="100"/>
          <a:sy n="115" d="100"/>
        </p:scale>
        <p:origin x="216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8" d="100"/>
          <a:sy n="118" d="100"/>
        </p:scale>
        <p:origin x="-1520" y="-10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Master" Target="slideMasters/slideMaster191.xml"/><Relationship Id="rId205" Type="http://schemas.openxmlformats.org/officeDocument/2006/relationships/slideMaster" Target="slideMasters/slideMaster205.xml"/><Relationship Id="rId226" Type="http://schemas.openxmlformats.org/officeDocument/2006/relationships/slide" Target="slides/slide16.xml"/><Relationship Id="rId247" Type="http://schemas.openxmlformats.org/officeDocument/2006/relationships/slide" Target="slides/slide37.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Master" Target="slideMasters/slideMaster181.xml"/><Relationship Id="rId216" Type="http://schemas.openxmlformats.org/officeDocument/2006/relationships/slide" Target="slides/slide6.xml"/><Relationship Id="rId237" Type="http://schemas.openxmlformats.org/officeDocument/2006/relationships/slide" Target="slides/slide27.xml"/><Relationship Id="rId258" Type="http://schemas.openxmlformats.org/officeDocument/2006/relationships/handoutMaster" Target="handoutMasters/handoutMaster1.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Master" Target="slideMasters/slideMaster192.xml"/><Relationship Id="rId206" Type="http://schemas.openxmlformats.org/officeDocument/2006/relationships/slideMaster" Target="slideMasters/slideMaster206.xml"/><Relationship Id="rId227" Type="http://schemas.openxmlformats.org/officeDocument/2006/relationships/slide" Target="slides/slide17.xml"/><Relationship Id="rId248" Type="http://schemas.openxmlformats.org/officeDocument/2006/relationships/slide" Target="slides/slide38.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Master" Target="slideMasters/slideMaster161.xml"/><Relationship Id="rId182" Type="http://schemas.openxmlformats.org/officeDocument/2006/relationships/slideMaster" Target="slideMasters/slideMaster182.xml"/><Relationship Id="rId217"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2.xml"/><Relationship Id="rId233" Type="http://schemas.openxmlformats.org/officeDocument/2006/relationships/slide" Target="slides/slide23.xml"/><Relationship Id="rId238" Type="http://schemas.openxmlformats.org/officeDocument/2006/relationships/slide" Target="slides/slide28.xml"/><Relationship Id="rId254" Type="http://schemas.openxmlformats.org/officeDocument/2006/relationships/slide" Target="slides/slide44.xml"/><Relationship Id="rId259" Type="http://schemas.openxmlformats.org/officeDocument/2006/relationships/presProps" Target="presProps.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Master" Target="slideMasters/slideMaster177.xml"/><Relationship Id="rId198" Type="http://schemas.openxmlformats.org/officeDocument/2006/relationships/slideMaster" Target="slideMasters/slideMaster198.xml"/><Relationship Id="rId172" Type="http://schemas.openxmlformats.org/officeDocument/2006/relationships/slideMaster" Target="slideMasters/slideMaster172.xml"/><Relationship Id="rId193" Type="http://schemas.openxmlformats.org/officeDocument/2006/relationships/slideMaster" Target="slideMasters/slideMaster193.xml"/><Relationship Id="rId202" Type="http://schemas.openxmlformats.org/officeDocument/2006/relationships/slideMaster" Target="slideMasters/slideMaster202.xml"/><Relationship Id="rId207" Type="http://schemas.openxmlformats.org/officeDocument/2006/relationships/slideMaster" Target="slideMasters/slideMaster207.xml"/><Relationship Id="rId223" Type="http://schemas.openxmlformats.org/officeDocument/2006/relationships/slide" Target="slides/slide13.xml"/><Relationship Id="rId228" Type="http://schemas.openxmlformats.org/officeDocument/2006/relationships/slide" Target="slides/slide18.xml"/><Relationship Id="rId244" Type="http://schemas.openxmlformats.org/officeDocument/2006/relationships/slide" Target="slides/slide34.xml"/><Relationship Id="rId249" Type="http://schemas.openxmlformats.org/officeDocument/2006/relationships/slide" Target="slides/slide3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viewProps" Target="viewProp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Master" Target="slideMasters/slideMaster18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Master" Target="slideMasters/slideMaster183.xml"/><Relationship Id="rId213" Type="http://schemas.openxmlformats.org/officeDocument/2006/relationships/slide" Target="slides/slide3.xml"/><Relationship Id="rId218" Type="http://schemas.openxmlformats.org/officeDocument/2006/relationships/slide" Target="slides/slide8.xml"/><Relationship Id="rId234" Type="http://schemas.openxmlformats.org/officeDocument/2006/relationships/slide" Target="slides/slide24.xml"/><Relationship Id="rId239" Type="http://schemas.openxmlformats.org/officeDocument/2006/relationships/slide" Target="slides/slide2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40.xml"/><Relationship Id="rId255" Type="http://schemas.openxmlformats.org/officeDocument/2006/relationships/slide" Target="slides/slide45.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Master" Target="slideMasters/slideMaster17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Master" Target="slideMasters/slideMaster194.xml"/><Relationship Id="rId199" Type="http://schemas.openxmlformats.org/officeDocument/2006/relationships/slideMaster" Target="slideMasters/slideMaster199.xml"/><Relationship Id="rId203" Type="http://schemas.openxmlformats.org/officeDocument/2006/relationships/slideMaster" Target="slideMasters/slideMaster203.xml"/><Relationship Id="rId208" Type="http://schemas.openxmlformats.org/officeDocument/2006/relationships/slideMaster" Target="slideMasters/slideMaster208.xml"/><Relationship Id="rId229" Type="http://schemas.openxmlformats.org/officeDocument/2006/relationships/slide" Target="slides/slide19.xml"/><Relationship Id="rId19" Type="http://schemas.openxmlformats.org/officeDocument/2006/relationships/slideMaster" Target="slideMasters/slideMaster19.xml"/><Relationship Id="rId224" Type="http://schemas.openxmlformats.org/officeDocument/2006/relationships/slide" Target="slides/slide14.xml"/><Relationship Id="rId240" Type="http://schemas.openxmlformats.org/officeDocument/2006/relationships/slide" Target="slides/slide30.xml"/><Relationship Id="rId245" Type="http://schemas.openxmlformats.org/officeDocument/2006/relationships/slide" Target="slides/slide35.xml"/><Relationship Id="rId261" Type="http://schemas.openxmlformats.org/officeDocument/2006/relationships/theme" Target="theme/theme1.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Master" Target="slideMasters/slideMaster184.xml"/><Relationship Id="rId189" Type="http://schemas.openxmlformats.org/officeDocument/2006/relationships/slideMaster" Target="slideMasters/slideMaster189.xml"/><Relationship Id="rId219" Type="http://schemas.openxmlformats.org/officeDocument/2006/relationships/slide" Target="slides/slide9.xml"/><Relationship Id="rId3" Type="http://schemas.openxmlformats.org/officeDocument/2006/relationships/slideMaster" Target="slideMasters/slideMaster3.xml"/><Relationship Id="rId214" Type="http://schemas.openxmlformats.org/officeDocument/2006/relationships/slide" Target="slides/slide4.xml"/><Relationship Id="rId230" Type="http://schemas.openxmlformats.org/officeDocument/2006/relationships/slide" Target="slides/slide20.xml"/><Relationship Id="rId235" Type="http://schemas.openxmlformats.org/officeDocument/2006/relationships/slide" Target="slides/slide25.xml"/><Relationship Id="rId251" Type="http://schemas.openxmlformats.org/officeDocument/2006/relationships/slide" Target="slides/slide41.xml"/><Relationship Id="rId256" Type="http://schemas.openxmlformats.org/officeDocument/2006/relationships/slide" Target="slides/slide46.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Master" Target="slideMasters/slideMaster174.xml"/><Relationship Id="rId179" Type="http://schemas.openxmlformats.org/officeDocument/2006/relationships/slideMaster" Target="slideMasters/slideMaster179.xml"/><Relationship Id="rId195" Type="http://schemas.openxmlformats.org/officeDocument/2006/relationships/slideMaster" Target="slideMasters/slideMaster195.xml"/><Relationship Id="rId209" Type="http://schemas.openxmlformats.org/officeDocument/2006/relationships/slideMaster" Target="slideMasters/slideMaster209.xml"/><Relationship Id="rId190" Type="http://schemas.openxmlformats.org/officeDocument/2006/relationships/slideMaster" Target="slideMasters/slideMaster190.xml"/><Relationship Id="rId204" Type="http://schemas.openxmlformats.org/officeDocument/2006/relationships/slideMaster" Target="slideMasters/slideMaster204.xml"/><Relationship Id="rId220" Type="http://schemas.openxmlformats.org/officeDocument/2006/relationships/slide" Target="slides/slide10.xml"/><Relationship Id="rId225" Type="http://schemas.openxmlformats.org/officeDocument/2006/relationships/slide" Target="slides/slide15.xml"/><Relationship Id="rId241" Type="http://schemas.openxmlformats.org/officeDocument/2006/relationships/slide" Target="slides/slide31.xml"/><Relationship Id="rId246" Type="http://schemas.openxmlformats.org/officeDocument/2006/relationships/slide" Target="slides/slide36.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Master" Target="slideMasters/slideMaster1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Master" Target="slideMasters/slideMaster180.xml"/><Relationship Id="rId210" Type="http://schemas.openxmlformats.org/officeDocument/2006/relationships/slideMaster" Target="slideMasters/slideMaster210.xml"/><Relationship Id="rId215" Type="http://schemas.openxmlformats.org/officeDocument/2006/relationships/slide" Target="slides/slide5.xml"/><Relationship Id="rId236" Type="http://schemas.openxmlformats.org/officeDocument/2006/relationships/slide" Target="slides/slide26.xml"/><Relationship Id="rId257" Type="http://schemas.openxmlformats.org/officeDocument/2006/relationships/notesMaster" Target="notesMasters/notesMaster1.xml"/><Relationship Id="rId26" Type="http://schemas.openxmlformats.org/officeDocument/2006/relationships/slideMaster" Target="slideMasters/slideMaster26.xml"/><Relationship Id="rId231" Type="http://schemas.openxmlformats.org/officeDocument/2006/relationships/slide" Target="slides/slide21.xml"/><Relationship Id="rId252" Type="http://schemas.openxmlformats.org/officeDocument/2006/relationships/slide" Target="slides/slide42.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Master" Target="slideMasters/slideMaster175.xml"/><Relationship Id="rId196" Type="http://schemas.openxmlformats.org/officeDocument/2006/relationships/slideMaster" Target="slideMasters/slideMaster196.xml"/><Relationship Id="rId200" Type="http://schemas.openxmlformats.org/officeDocument/2006/relationships/slideMaster" Target="slideMasters/slideMaster200.xml"/><Relationship Id="rId16" Type="http://schemas.openxmlformats.org/officeDocument/2006/relationships/slideMaster" Target="slideMasters/slideMaster16.xml"/><Relationship Id="rId221" Type="http://schemas.openxmlformats.org/officeDocument/2006/relationships/slide" Target="slides/slide11.xml"/><Relationship Id="rId242" Type="http://schemas.openxmlformats.org/officeDocument/2006/relationships/slide" Target="slides/slide32.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Master" Target="slideMasters/slideMaster186.xml"/><Relationship Id="rId211" Type="http://schemas.openxmlformats.org/officeDocument/2006/relationships/slide" Target="slides/slide1.xml"/><Relationship Id="rId232" Type="http://schemas.openxmlformats.org/officeDocument/2006/relationships/slide" Target="slides/slide22.xml"/><Relationship Id="rId253" Type="http://schemas.openxmlformats.org/officeDocument/2006/relationships/slide" Target="slides/slide43.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Master" Target="slideMasters/slideMaster176.xml"/><Relationship Id="rId197" Type="http://schemas.openxmlformats.org/officeDocument/2006/relationships/slideMaster" Target="slideMasters/slideMaster197.xml"/><Relationship Id="rId201" Type="http://schemas.openxmlformats.org/officeDocument/2006/relationships/slideMaster" Target="slideMasters/slideMaster201.xml"/><Relationship Id="rId222" Type="http://schemas.openxmlformats.org/officeDocument/2006/relationships/slide" Target="slides/slide12.xml"/><Relationship Id="rId243" Type="http://schemas.openxmlformats.org/officeDocument/2006/relationships/slide" Target="slides/slide33.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Master" Target="slideMasters/slideMaster1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defRPr sz="1200"/>
            </a:lvl1pPr>
          </a:lstStyle>
          <a:p>
            <a:endParaRPr lang="en-US" altLang="en-US" dirty="0"/>
          </a:p>
        </p:txBody>
      </p:sp>
      <p:sp>
        <p:nvSpPr>
          <p:cNvPr id="14339" name="Rectangle 3"/>
          <p:cNvSpPr>
            <a:spLocks noGrp="1" noChangeArrowheads="1"/>
          </p:cNvSpPr>
          <p:nvPr>
            <p:ph type="dt" sz="quarter" idx="1"/>
          </p:nvPr>
        </p:nvSpPr>
        <p:spPr bwMode="auto">
          <a:xfrm>
            <a:off x="397256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a:defRPr sz="1200"/>
            </a:lvl1pPr>
          </a:lstStyle>
          <a:p>
            <a:endParaRPr lang="en-US" altLang="en-US" dirty="0"/>
          </a:p>
        </p:txBody>
      </p:sp>
      <p:sp>
        <p:nvSpPr>
          <p:cNvPr id="14340" name="Rectangle 4"/>
          <p:cNvSpPr>
            <a:spLocks noGrp="1" noChangeArrowheads="1"/>
          </p:cNvSpPr>
          <p:nvPr>
            <p:ph type="ftr" sz="quarter" idx="2"/>
          </p:nvPr>
        </p:nvSpPr>
        <p:spPr bwMode="auto">
          <a:xfrm>
            <a:off x="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defRPr sz="1200"/>
            </a:lvl1pPr>
          </a:lstStyle>
          <a:p>
            <a:endParaRPr lang="en-US" altLang="en-US" dirty="0"/>
          </a:p>
        </p:txBody>
      </p:sp>
      <p:sp>
        <p:nvSpPr>
          <p:cNvPr id="14341" name="Rectangle 5"/>
          <p:cNvSpPr>
            <a:spLocks noGrp="1" noChangeArrowheads="1"/>
          </p:cNvSpPr>
          <p:nvPr>
            <p:ph type="sldNum" sz="quarter" idx="3"/>
          </p:nvPr>
        </p:nvSpPr>
        <p:spPr bwMode="auto">
          <a:xfrm>
            <a:off x="397256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a:lvl1pPr>
          </a:lstStyle>
          <a:p>
            <a:fld id="{3FEBDA2A-576B-4B6E-97D1-38FF3F204130}" type="slidenum">
              <a:rPr lang="en-US" altLang="en-US"/>
              <a:pPr/>
              <a:t>‹#›</a:t>
            </a:fld>
            <a:endParaRPr lang="en-US" altLang="en-US" dirty="0"/>
          </a:p>
        </p:txBody>
      </p:sp>
    </p:spTree>
    <p:extLst>
      <p:ext uri="{BB962C8B-B14F-4D97-AF65-F5344CB8AC3E}">
        <p14:creationId xmlns:p14="http://schemas.microsoft.com/office/powerpoint/2010/main" val="3803036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defRPr sz="1200"/>
            </a:lvl1pPr>
          </a:lstStyle>
          <a:p>
            <a:endParaRPr lang="en-US" altLang="en-US" dirty="0"/>
          </a:p>
        </p:txBody>
      </p:sp>
      <p:sp>
        <p:nvSpPr>
          <p:cNvPr id="16387" name="Rectangle 3"/>
          <p:cNvSpPr>
            <a:spLocks noGrp="1" noChangeArrowheads="1"/>
          </p:cNvSpPr>
          <p:nvPr>
            <p:ph type="dt" idx="1"/>
          </p:nvPr>
        </p:nvSpPr>
        <p:spPr bwMode="auto">
          <a:xfrm>
            <a:off x="397256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a:defRPr sz="1200"/>
            </a:lvl1pPr>
          </a:lstStyle>
          <a:p>
            <a:endParaRPr lang="en-US" altLang="en-US" dirty="0"/>
          </a:p>
        </p:txBody>
      </p:sp>
      <p:sp>
        <p:nvSpPr>
          <p:cNvPr id="1638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34720" y="4387136"/>
            <a:ext cx="51409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90" name="Rectangle 6"/>
          <p:cNvSpPr>
            <a:spLocks noGrp="1" noChangeArrowheads="1"/>
          </p:cNvSpPr>
          <p:nvPr>
            <p:ph type="ftr" sz="quarter" idx="4"/>
          </p:nvPr>
        </p:nvSpPr>
        <p:spPr bwMode="auto">
          <a:xfrm>
            <a:off x="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defRPr sz="1200"/>
            </a:lvl1pPr>
          </a:lstStyle>
          <a:p>
            <a:endParaRPr lang="en-US" altLang="en-US" dirty="0"/>
          </a:p>
        </p:txBody>
      </p:sp>
      <p:sp>
        <p:nvSpPr>
          <p:cNvPr id="16391" name="Rectangle 7"/>
          <p:cNvSpPr>
            <a:spLocks noGrp="1" noChangeArrowheads="1"/>
          </p:cNvSpPr>
          <p:nvPr>
            <p:ph type="sldNum" sz="quarter" idx="5"/>
          </p:nvPr>
        </p:nvSpPr>
        <p:spPr bwMode="auto">
          <a:xfrm>
            <a:off x="397256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a:lvl1pPr>
          </a:lstStyle>
          <a:p>
            <a:fld id="{999A0C06-44C6-4D1C-A36E-9D71B23676CA}" type="slidenum">
              <a:rPr lang="en-US" altLang="en-US"/>
              <a:pPr/>
              <a:t>‹#›</a:t>
            </a:fld>
            <a:endParaRPr lang="en-US" altLang="en-US" dirty="0"/>
          </a:p>
        </p:txBody>
      </p:sp>
    </p:spTree>
    <p:extLst>
      <p:ext uri="{BB962C8B-B14F-4D97-AF65-F5344CB8AC3E}">
        <p14:creationId xmlns:p14="http://schemas.microsoft.com/office/powerpoint/2010/main" val="19837932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6771" algn="l" rtl="0" fontAlgn="base">
      <a:spcBef>
        <a:spcPct val="30000"/>
      </a:spcBef>
      <a:spcAft>
        <a:spcPct val="0"/>
      </a:spcAft>
      <a:defRPr sz="1200" kern="1200">
        <a:solidFill>
          <a:schemeClr val="tx1"/>
        </a:solidFill>
        <a:latin typeface="Arial" charset="0"/>
        <a:ea typeface="+mn-ea"/>
        <a:cs typeface="+mn-cs"/>
      </a:defRPr>
    </a:lvl2pPr>
    <a:lvl3pPr marL="913584" algn="l" rtl="0" fontAlgn="base">
      <a:spcBef>
        <a:spcPct val="30000"/>
      </a:spcBef>
      <a:spcAft>
        <a:spcPct val="0"/>
      </a:spcAft>
      <a:defRPr sz="1200" kern="1200">
        <a:solidFill>
          <a:schemeClr val="tx1"/>
        </a:solidFill>
        <a:latin typeface="Arial" charset="0"/>
        <a:ea typeface="+mn-ea"/>
        <a:cs typeface="+mn-cs"/>
      </a:defRPr>
    </a:lvl3pPr>
    <a:lvl4pPr marL="1370376" algn="l" rtl="0" fontAlgn="base">
      <a:spcBef>
        <a:spcPct val="30000"/>
      </a:spcBef>
      <a:spcAft>
        <a:spcPct val="0"/>
      </a:spcAft>
      <a:defRPr sz="1200" kern="1200">
        <a:solidFill>
          <a:schemeClr val="tx1"/>
        </a:solidFill>
        <a:latin typeface="Arial" charset="0"/>
        <a:ea typeface="+mn-ea"/>
        <a:cs typeface="+mn-cs"/>
      </a:defRPr>
    </a:lvl4pPr>
    <a:lvl5pPr marL="1827168" algn="l" rtl="0" fontAlgn="base">
      <a:spcBef>
        <a:spcPct val="30000"/>
      </a:spcBef>
      <a:spcAft>
        <a:spcPct val="0"/>
      </a:spcAft>
      <a:defRPr sz="1200" kern="1200">
        <a:solidFill>
          <a:schemeClr val="tx1"/>
        </a:solidFill>
        <a:latin typeface="Arial" charset="0"/>
        <a:ea typeface="+mn-ea"/>
        <a:cs typeface="+mn-cs"/>
      </a:defRPr>
    </a:lvl5pPr>
    <a:lvl6pPr marL="2283982" algn="l" defTabSz="913584" rtl="0" eaLnBrk="1" latinLnBrk="0" hangingPunct="1">
      <a:defRPr sz="1200" kern="1200">
        <a:solidFill>
          <a:schemeClr val="tx1"/>
        </a:solidFill>
        <a:latin typeface="+mn-lt"/>
        <a:ea typeface="+mn-ea"/>
        <a:cs typeface="+mn-cs"/>
      </a:defRPr>
    </a:lvl6pPr>
    <a:lvl7pPr marL="2740750" algn="l" defTabSz="913584" rtl="0" eaLnBrk="1" latinLnBrk="0" hangingPunct="1">
      <a:defRPr sz="1200" kern="1200">
        <a:solidFill>
          <a:schemeClr val="tx1"/>
        </a:solidFill>
        <a:latin typeface="+mn-lt"/>
        <a:ea typeface="+mn-ea"/>
        <a:cs typeface="+mn-cs"/>
      </a:defRPr>
    </a:lvl7pPr>
    <a:lvl8pPr marL="3197520" algn="l" defTabSz="913584" rtl="0" eaLnBrk="1" latinLnBrk="0" hangingPunct="1">
      <a:defRPr sz="1200" kern="1200">
        <a:solidFill>
          <a:schemeClr val="tx1"/>
        </a:solidFill>
        <a:latin typeface="+mn-lt"/>
        <a:ea typeface="+mn-ea"/>
        <a:cs typeface="+mn-cs"/>
      </a:defRPr>
    </a:lvl8pPr>
    <a:lvl9pPr marL="3654291" algn="l" defTabSz="9135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1AC62C08-DDCA-4008-8616-0BCFF60035D1}" type="slidenum">
              <a:rPr lang="en-US" smtClean="0">
                <a:latin typeface="Arial" pitchFamily="34" charset="0"/>
              </a:rPr>
              <a:pPr/>
              <a:t>1</a:t>
            </a:fld>
            <a:endParaRPr lang="en-US" dirty="0" smtClean="0">
              <a:latin typeface="Arial" pitchFamily="34" charset="0"/>
            </a:endParaRPr>
          </a:p>
        </p:txBody>
      </p:sp>
      <p:sp>
        <p:nvSpPr>
          <p:cNvPr id="241667" name="Rectangle 2"/>
          <p:cNvSpPr>
            <a:spLocks noGrp="1" noRot="1" noChangeAspect="1" noChangeArrowheads="1" noTextEdit="1"/>
          </p:cNvSpPr>
          <p:nvPr>
            <p:ph type="sldImg"/>
          </p:nvPr>
        </p:nvSpPr>
        <p:spPr>
          <a:xfrm>
            <a:off x="1195388" y="692150"/>
            <a:ext cx="4619625" cy="3463925"/>
          </a:xfrm>
          <a:ln/>
        </p:spPr>
      </p:sp>
      <p:sp>
        <p:nvSpPr>
          <p:cNvPr id="24166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There scope of the annual report is limited to 6 independent agencies and 71 executive branch agencies, which includes level iii higher education institutions.  </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253551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There scope of the annual report is limited to 6 independent agencies and 71 executive branch agencies, which includes level iii higher education institutions.  </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253551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Good afternoon.  My name is Joy Young and I am an analyst who works in CSRM.  I am going to give you </a:t>
            </a:r>
            <a:r>
              <a:rPr lang="en-US" sz="1400" dirty="0" smtClean="0"/>
              <a:t>a preview of the </a:t>
            </a:r>
            <a:r>
              <a:rPr lang="en-US" sz="1400" dirty="0"/>
              <a:t>2016 annual report.  </a:t>
            </a:r>
            <a:r>
              <a:rPr lang="en-US" sz="1400" dirty="0" smtClean="0"/>
              <a:t>While a preview normally shows clips of the actual report –I am not going to do that.  It might have been titled overview because will talk about the upcoming report.  I will </a:t>
            </a:r>
            <a:r>
              <a:rPr lang="en-US" sz="1400" dirty="0"/>
              <a:t>talk about the purpose of the annual report, which agencies are included and excluded from the report, and what metrics we include in the annual report.  Then we will further discuss the metrics for the report, what we measure, and some possible changes to the annual report – 2016 and beyond. </a:t>
            </a:r>
          </a:p>
          <a:p>
            <a:endParaRPr lang="en-US" sz="1400" dirty="0"/>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51564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There scope of the annual report is limited to 6 independent agencies and 71 executive branch agencies, which includes level iii higher education institutions.  </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25355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There scope of the annual report is limited to 6 independent agencies and 71 executive branch agencies, which includes level iii higher education institutions.  </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253551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There scope of the annual report is limited to 6 independent agencies and 71 executive branch agencies, which includes level iii higher education institutions.  </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5355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There scope of the annual report is limited to 6 independent agencies and 71 executive branch agencies, which includes level iii higher education institutions.  </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253551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There scope of the annual report is limited to 6 independent agencies and 71 executive branch agencies, which includes level iii higher education institutions.  </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253551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There scope of the annual report is limited to 6 independent agencies and 71 executive branch agencies, which includes level iii higher education institutions.  </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253551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There scope of the annual report is limited to 6 independent agencies and 71 executive branch agencies, which includes level iii higher education institutions.  </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25355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BE0FEC72-9052-49DB-A20D-0F6FC391F969}" type="slidenum">
              <a:rPr lang="en-US" smtClean="0">
                <a:solidFill>
                  <a:srgbClr val="000000"/>
                </a:solidFill>
              </a:rPr>
              <a:pPr/>
              <a:t>2</a:t>
            </a:fld>
            <a:endParaRPr lang="en-US" dirty="0" smtClean="0">
              <a:solidFill>
                <a:srgbClr val="000000"/>
              </a:solidFill>
            </a:endParaRPr>
          </a:p>
        </p:txBody>
      </p:sp>
      <p:sp>
        <p:nvSpPr>
          <p:cNvPr id="242691" name="Rectangle 2"/>
          <p:cNvSpPr>
            <a:spLocks noGrp="1" noRot="1" noChangeAspect="1" noChangeArrowheads="1" noTextEdit="1"/>
          </p:cNvSpPr>
          <p:nvPr>
            <p:ph type="sldImg"/>
          </p:nvPr>
        </p:nvSpPr>
        <p:spPr>
          <a:xfrm>
            <a:off x="1195388" y="692150"/>
            <a:ext cx="4619625" cy="3463925"/>
          </a:xfrm>
          <a:ln/>
        </p:spPr>
      </p:sp>
      <p:sp>
        <p:nvSpPr>
          <p:cNvPr id="242692" name="Rectangle 3"/>
          <p:cNvSpPr>
            <a:spLocks noGrp="1" noChangeArrowheads="1"/>
          </p:cNvSpPr>
          <p:nvPr>
            <p:ph type="body" idx="1"/>
          </p:nvPr>
        </p:nvSpPr>
        <p:spPr>
          <a:xfrm>
            <a:off x="936626" y="4387767"/>
            <a:ext cx="5137150" cy="4155918"/>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6F020BE-1EB4-4017-B687-2F14CF7B7797}" type="slidenum">
              <a:rPr lang="en-US" altLang="en-US" smtClean="0">
                <a:solidFill>
                  <a:srgbClr val="000000"/>
                </a:solidFill>
              </a:rPr>
              <a:pPr eaLnBrk="1" hangingPunct="1">
                <a:spcBef>
                  <a:spcPct val="0"/>
                </a:spcBef>
              </a:pPr>
              <a:t>42</a:t>
            </a:fld>
            <a:endParaRPr lang="en-US" altLang="en-US" smtClean="0">
              <a:solidFill>
                <a:srgbClr val="000000"/>
              </a:solidFill>
            </a:endParaRPr>
          </a:p>
        </p:txBody>
      </p:sp>
      <p:sp>
        <p:nvSpPr>
          <p:cNvPr id="10243" name="Slide Image Placeholder 1"/>
          <p:cNvSpPr>
            <a:spLocks noGrp="1" noRot="1" noChangeAspect="1" noTextEdit="1"/>
          </p:cNvSpPr>
          <p:nvPr>
            <p:ph type="sldImg"/>
          </p:nvPr>
        </p:nvSpPr>
        <p:spPr>
          <a:ln/>
        </p:spPr>
      </p:sp>
      <p:sp>
        <p:nvSpPr>
          <p:cNvPr id="10244" name="Notes Placeholder 2"/>
          <p:cNvSpPr>
            <a:spLocks noGrp="1"/>
          </p:cNvSpPr>
          <p:nvPr>
            <p:ph type="body" idx="1"/>
          </p:nvPr>
        </p:nvSpPr>
        <p:spPr>
          <a:xfrm>
            <a:off x="701040" y="4387136"/>
            <a:ext cx="5608320" cy="4156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5" tIns="46413" rIns="92825" bIns="46413"/>
          <a:lstStyle/>
          <a:p>
            <a:pPr eaLnBrk="1" hangingPunct="1">
              <a:spcBef>
                <a:spcPct val="0"/>
              </a:spcBef>
            </a:pPr>
            <a:endParaRPr lang="en-US" altLang="en-US" smtClean="0"/>
          </a:p>
        </p:txBody>
      </p:sp>
      <p:sp>
        <p:nvSpPr>
          <p:cNvPr id="10245" name="Slide Number Placeholder 3"/>
          <p:cNvSpPr txBox="1">
            <a:spLocks noGrp="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5" tIns="46413" rIns="92825" bIns="46413"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7C13911-EABE-4A97-888F-9DE17BCA7C10}" type="slidenum">
              <a:rPr lang="en-US" altLang="en-US" smtClean="0">
                <a:solidFill>
                  <a:srgbClr val="000000"/>
                </a:solidFill>
                <a:latin typeface="Calibri" pitchFamily="34" charset="0"/>
              </a:rPr>
              <a:pPr algn="r" eaLnBrk="1" hangingPunct="1">
                <a:spcBef>
                  <a:spcPct val="0"/>
                </a:spcBef>
              </a:pPr>
              <a:t>42</a:t>
            </a:fld>
            <a:endParaRPr lang="en-US" altLang="en-US" smtClean="0">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xfrm>
            <a:off x="1195388" y="692150"/>
            <a:ext cx="4619625" cy="3463925"/>
          </a:xfrm>
          <a:ln/>
        </p:spPr>
      </p:sp>
      <p:sp>
        <p:nvSpPr>
          <p:cNvPr id="243715" name="Rectangle 3"/>
          <p:cNvSpPr>
            <a:spLocks noGrp="1" noChangeArrowheads="1"/>
          </p:cNvSpPr>
          <p:nvPr>
            <p:ph type="body" idx="1"/>
          </p:nvPr>
        </p:nvSpPr>
        <p:spPr>
          <a:noFill/>
          <a:ln/>
        </p:spPr>
        <p:txBody>
          <a:bodyPr/>
          <a:lstStyle/>
          <a:p>
            <a:endParaRPr lang="en-US" dirty="0" smtClean="0">
              <a:latin typeface="Arial" pitchFamily="34" charset="0"/>
            </a:endParaRPr>
          </a:p>
        </p:txBody>
      </p:sp>
      <p:sp>
        <p:nvSpPr>
          <p:cNvPr id="243716" name="Slide Number Placeholder 3"/>
          <p:cNvSpPr>
            <a:spLocks noGrp="1"/>
          </p:cNvSpPr>
          <p:nvPr>
            <p:ph type="sldNum" sz="quarter" idx="5"/>
          </p:nvPr>
        </p:nvSpPr>
        <p:spPr>
          <a:noFill/>
        </p:spPr>
        <p:txBody>
          <a:bodyPr/>
          <a:lstStyle/>
          <a:p>
            <a:fld id="{766E0534-9412-4BEC-A471-88EC0CC793EB}" type="slidenum">
              <a:rPr lang="en-US" smtClean="0">
                <a:latin typeface="Arial" pitchFamily="34" charset="0"/>
              </a:rPr>
              <a:pPr/>
              <a:t>43</a:t>
            </a:fld>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9E79F48B-96AA-4BB3-8602-06F0F5732603}" type="slidenum">
              <a:rPr lang="en-US" smtClean="0">
                <a:latin typeface="Arial" pitchFamily="34" charset="0"/>
              </a:rPr>
              <a:pPr/>
              <a:t>45</a:t>
            </a:fld>
            <a:endParaRPr lang="en-US" dirty="0" smtClean="0">
              <a:latin typeface="Arial" pitchFamily="34" charset="0"/>
            </a:endParaRPr>
          </a:p>
        </p:txBody>
      </p:sp>
      <p:sp>
        <p:nvSpPr>
          <p:cNvPr id="244739" name="Rectangle 2"/>
          <p:cNvSpPr>
            <a:spLocks noGrp="1" noRot="1" noChangeAspect="1" noChangeArrowheads="1" noTextEdit="1"/>
          </p:cNvSpPr>
          <p:nvPr>
            <p:ph type="sldImg"/>
          </p:nvPr>
        </p:nvSpPr>
        <p:spPr>
          <a:xfrm>
            <a:off x="1195388" y="692150"/>
            <a:ext cx="4619625" cy="3463925"/>
          </a:xfrm>
          <a:ln/>
        </p:spPr>
      </p:sp>
      <p:sp>
        <p:nvSpPr>
          <p:cNvPr id="2447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40654724-6069-49A7-B6A3-537D50E9B605}" type="slidenum">
              <a:rPr lang="en-US" smtClean="0">
                <a:latin typeface="Arial" pitchFamily="34" charset="0"/>
              </a:rPr>
              <a:pPr/>
              <a:t>46</a:t>
            </a:fld>
            <a:endParaRPr lang="en-US" dirty="0" smtClean="0">
              <a:latin typeface="Arial" pitchFamily="34" charset="0"/>
            </a:endParaRPr>
          </a:p>
        </p:txBody>
      </p:sp>
      <p:sp>
        <p:nvSpPr>
          <p:cNvPr id="417795" name="Rectangle 2"/>
          <p:cNvSpPr>
            <a:spLocks noGrp="1" noRot="1" noChangeAspect="1" noChangeArrowheads="1" noTextEdit="1"/>
          </p:cNvSpPr>
          <p:nvPr>
            <p:ph type="sldImg"/>
          </p:nvPr>
        </p:nvSpPr>
        <p:spPr>
          <a:xfrm>
            <a:off x="1195388" y="692150"/>
            <a:ext cx="4619625" cy="3463925"/>
          </a:xfrm>
          <a:ln/>
        </p:spPr>
      </p:sp>
      <p:sp>
        <p:nvSpPr>
          <p:cNvPr id="41779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Good afternoon.  My name is Joy Young and I am an analyst who works in CSRM.  I am going to give you </a:t>
            </a:r>
            <a:r>
              <a:rPr lang="en-US" sz="1400" dirty="0" smtClean="0"/>
              <a:t>a preview of the </a:t>
            </a:r>
            <a:r>
              <a:rPr lang="en-US" sz="1400" dirty="0"/>
              <a:t>2016 annual report.  </a:t>
            </a:r>
            <a:r>
              <a:rPr lang="en-US" sz="1400" dirty="0" smtClean="0"/>
              <a:t>While a preview normally shows clips of the actual report –I am not going to do that.  It might have been titled overview because will talk about the upcoming report.  I will </a:t>
            </a:r>
            <a:r>
              <a:rPr lang="en-US" sz="1400" dirty="0"/>
              <a:t>talk about the purpose of the annual report, which agencies are included and excluded from the report, and what metrics we include in the annual report.  Then we will further discuss the metrics for the report, what we measure, and some possible changes to the annual report – 2016 and beyond. </a:t>
            </a:r>
          </a:p>
          <a:p>
            <a:endParaRPr lang="en-US" sz="1400" dirty="0"/>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51564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smtClean="0"/>
              <a:t>First, VITA </a:t>
            </a:r>
            <a:r>
              <a:rPr lang="en-US" sz="1400" dirty="0"/>
              <a:t>is directed by §2.2-2009 (B.1) of the </a:t>
            </a:r>
            <a:r>
              <a:rPr lang="en-US" sz="1400" i="1" dirty="0"/>
              <a:t>Code of Virginia, </a:t>
            </a:r>
            <a:r>
              <a:rPr lang="en-US" sz="1400" dirty="0"/>
              <a:t>the CIO is required to identify annually those agencies that have not implemented acceptable policies, procedures and standards to control unauthorized uses, intrusions or other security threats.  The annual report to the governor satisfies this requirement.  The CIO has established a commonwealth security and risk management (CSRM) directorate within the Virginia Information Technologies Agency (VITA) to fulfill his information security duties under §2.2-2009. CSRM is led by the commonwealth’s chief information security officer (CISO). </a:t>
            </a:r>
          </a:p>
          <a:p>
            <a:r>
              <a:rPr lang="en-US" sz="1400" dirty="0"/>
              <a:t>This report has been prepared by CSRM on behalf of the CIO, and it follows a baseline created by CSRM in 2008 to assess the strength of agency information technology (IT) security programs that have been established to protect commonwealth data and systems</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982316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smtClean="0"/>
              <a:t>First, VITA </a:t>
            </a:r>
            <a:r>
              <a:rPr lang="en-US" sz="1400" dirty="0"/>
              <a:t>is directed by §2.2-2009 (B.1) of the </a:t>
            </a:r>
            <a:r>
              <a:rPr lang="en-US" sz="1400" i="1" dirty="0"/>
              <a:t>Code of Virginia, </a:t>
            </a:r>
            <a:r>
              <a:rPr lang="en-US" sz="1400" dirty="0"/>
              <a:t>the CIO is required to identify annually those agencies that have not implemented acceptable policies, procedures and standards to control unauthorized uses, intrusions or other security threats.  The annual report to the governor satisfies this requirement.  The CIO has established a commonwealth security and risk management (CSRM) directorate within the Virginia Information Technologies Agency (VITA) to fulfill his information security duties under §2.2-2009. CSRM is led by the commonwealth’s chief information security officer (CISO). </a:t>
            </a:r>
          </a:p>
          <a:p>
            <a:r>
              <a:rPr lang="en-US" sz="1400" dirty="0"/>
              <a:t>This report has been prepared by CSRM on behalf of the CIO, and it follows a baseline created by CSRM in 2008 to assess the strength of agency information technology (IT) security programs that have been established to protect commonwealth data and systems</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2982316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smtClean="0"/>
              <a:t>First, VITA </a:t>
            </a:r>
            <a:r>
              <a:rPr lang="en-US" sz="1400" dirty="0"/>
              <a:t>is directed by §2.2-2009 (B.1) of the </a:t>
            </a:r>
            <a:r>
              <a:rPr lang="en-US" sz="1400" i="1" dirty="0"/>
              <a:t>Code of Virginia, </a:t>
            </a:r>
            <a:r>
              <a:rPr lang="en-US" sz="1400" dirty="0"/>
              <a:t>the CIO is required to identify annually those agencies that have not implemented acceptable policies, procedures and standards to control unauthorized uses, intrusions or other security threats.  The annual report to the governor satisfies this requirement.  The CIO has established a commonwealth security and risk management (CSRM) directorate within the Virginia Information Technologies Agency (VITA) to fulfill his information security duties under §2.2-2009. CSRM is led by the commonwealth’s chief information security officer (CISO). </a:t>
            </a:r>
          </a:p>
          <a:p>
            <a:r>
              <a:rPr lang="en-US" sz="1400" dirty="0"/>
              <a:t>This report has been prepared by CSRM on behalf of the CIO, and it follows a baseline created by CSRM in 2008 to assess the strength of agency information technology (IT) security programs that have been established to protect commonwealth data and systems</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68748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There scope of the annual report is limited to 6 independent agencies and 71 executive branch agencies, which includes level iii higher education institutions.  </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5355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There scope of the annual report is limited to 6 independent agencies and 71 executive branch agencies, which includes level iii higher education institutions.  </a:t>
            </a:r>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53551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1400" dirty="0"/>
              <a:t>Good afternoon.  My name is Joy Young and I am an analyst who works in CSRM.  I am going to give you </a:t>
            </a:r>
            <a:r>
              <a:rPr lang="en-US" sz="1400" dirty="0" smtClean="0"/>
              <a:t>a preview of the </a:t>
            </a:r>
            <a:r>
              <a:rPr lang="en-US" sz="1400" dirty="0"/>
              <a:t>2016 annual report.  </a:t>
            </a:r>
            <a:r>
              <a:rPr lang="en-US" sz="1400" dirty="0" smtClean="0"/>
              <a:t>While a preview normally shows clips of the actual report –I am not going to do that.  It might have been titled overview because will talk about the upcoming report.  I will </a:t>
            </a:r>
            <a:r>
              <a:rPr lang="en-US" sz="1400" dirty="0"/>
              <a:t>talk about the purpose of the annual report, which agencies are included and excluded from the report, and what metrics we include in the annual report.  Then we will further discuss the metrics for the report, what we measure, and some possible changes to the annual report – 2016 and beyond. </a:t>
            </a:r>
          </a:p>
          <a:p>
            <a:endParaRPr lang="en-US" sz="1400" dirty="0"/>
          </a:p>
        </p:txBody>
      </p:sp>
      <p:sp>
        <p:nvSpPr>
          <p:cNvPr id="4" name="Slide Number Placeholder 3"/>
          <p:cNvSpPr>
            <a:spLocks noGrp="1"/>
          </p:cNvSpPr>
          <p:nvPr>
            <p:ph type="sldNum" sz="quarter" idx="10"/>
          </p:nvPr>
        </p:nvSpPr>
        <p:spPr/>
        <p:txBody>
          <a:bodyPr/>
          <a:lstStyle/>
          <a:p>
            <a:pPr>
              <a:defRPr/>
            </a:pPr>
            <a:fld id="{E86EE50F-762F-4C7D-AE00-B4884EA5276B}"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51564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hyperlink" Target="http://www.vita.virginia.gov/" TargetMode="External"/><Relationship Id="rId5" Type="http://schemas.openxmlformats.org/officeDocument/2006/relationships/image" Target="../media/image7.png"/><Relationship Id="rId4"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9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9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9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0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0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0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0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0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0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0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0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0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0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699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71" indent="0" algn="ctr">
              <a:buNone/>
              <a:defRPr/>
            </a:lvl2pPr>
            <a:lvl3pPr marL="913584" indent="0" algn="ctr">
              <a:buNone/>
              <a:defRPr/>
            </a:lvl3pPr>
            <a:lvl4pPr marL="1370376" indent="0" algn="ctr">
              <a:buNone/>
              <a:defRPr/>
            </a:lvl4pPr>
            <a:lvl5pPr marL="1827168" indent="0" algn="ctr">
              <a:buNone/>
              <a:defRPr/>
            </a:lvl5pPr>
            <a:lvl6pPr marL="2283982" indent="0" algn="ctr">
              <a:buNone/>
              <a:defRPr/>
            </a:lvl6pPr>
            <a:lvl7pPr marL="2740750" indent="0" algn="ctr">
              <a:buNone/>
              <a:defRPr/>
            </a:lvl7pPr>
            <a:lvl8pPr marL="3197520" indent="0" algn="ctr">
              <a:buNone/>
              <a:defRPr/>
            </a:lvl8pPr>
            <a:lvl9pPr marL="3654291"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142087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19525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5"/>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5"/>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4116645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699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71" indent="0" algn="ctr">
              <a:buNone/>
              <a:defRPr/>
            </a:lvl2pPr>
            <a:lvl3pPr marL="913584" indent="0" algn="ctr">
              <a:buNone/>
              <a:defRPr/>
            </a:lvl3pPr>
            <a:lvl4pPr marL="1370376" indent="0" algn="ctr">
              <a:buNone/>
              <a:defRPr/>
            </a:lvl4pPr>
            <a:lvl5pPr marL="1827168" indent="0" algn="ctr">
              <a:buNone/>
              <a:defRPr/>
            </a:lvl5pPr>
            <a:lvl6pPr marL="2283982" indent="0" algn="ctr">
              <a:buNone/>
              <a:defRPr/>
            </a:lvl6pPr>
            <a:lvl7pPr marL="2740750" indent="0" algn="ctr">
              <a:buNone/>
              <a:defRPr/>
            </a:lvl7pPr>
            <a:lvl8pPr marL="3197520" indent="0" algn="ctr">
              <a:buNone/>
              <a:defRPr/>
            </a:lvl8pPr>
            <a:lvl9pPr marL="365429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10/3/2018</a:t>
            </a:fld>
            <a:endParaRPr lang="en-US" dirty="0">
              <a:solidFill>
                <a:srgbClr val="FFFFFF"/>
              </a:solidFill>
            </a:endParaRPr>
          </a:p>
        </p:txBody>
      </p:sp>
    </p:spTree>
    <p:extLst>
      <p:ext uri="{BB962C8B-B14F-4D97-AF65-F5344CB8AC3E}">
        <p14:creationId xmlns:p14="http://schemas.microsoft.com/office/powerpoint/2010/main" val="15876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10/3/2018</a:t>
            </a:fld>
            <a:endParaRPr lang="en-US" dirty="0">
              <a:solidFill>
                <a:srgbClr val="FFFFFF"/>
              </a:solidFill>
            </a:endParaRPr>
          </a:p>
        </p:txBody>
      </p:sp>
    </p:spTree>
    <p:extLst>
      <p:ext uri="{BB962C8B-B14F-4D97-AF65-F5344CB8AC3E}">
        <p14:creationId xmlns:p14="http://schemas.microsoft.com/office/powerpoint/2010/main" val="75413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1008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1" indent="0">
              <a:buNone/>
              <a:defRPr sz="1900"/>
            </a:lvl2pPr>
            <a:lvl3pPr marL="913584" indent="0">
              <a:buNone/>
              <a:defRPr sz="1600"/>
            </a:lvl3pPr>
            <a:lvl4pPr marL="1370376" indent="0">
              <a:buNone/>
              <a:defRPr sz="1500"/>
            </a:lvl4pPr>
            <a:lvl5pPr marL="1827168" indent="0">
              <a:buNone/>
              <a:defRPr sz="1500"/>
            </a:lvl5pPr>
            <a:lvl6pPr marL="2283982" indent="0">
              <a:buNone/>
              <a:defRPr sz="1500"/>
            </a:lvl6pPr>
            <a:lvl7pPr marL="2740750" indent="0">
              <a:buNone/>
              <a:defRPr sz="1500"/>
            </a:lvl7pPr>
            <a:lvl8pPr marL="3197520" indent="0">
              <a:buNone/>
              <a:defRPr sz="1500"/>
            </a:lvl8pPr>
            <a:lvl9pPr marL="3654291"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10/3/2018</a:t>
            </a:fld>
            <a:endParaRPr lang="en-US" dirty="0">
              <a:solidFill>
                <a:srgbClr val="FFFFFF"/>
              </a:solidFill>
            </a:endParaRPr>
          </a:p>
        </p:txBody>
      </p:sp>
    </p:spTree>
    <p:extLst>
      <p:ext uri="{BB962C8B-B14F-4D97-AF65-F5344CB8AC3E}">
        <p14:creationId xmlns:p14="http://schemas.microsoft.com/office/powerpoint/2010/main" val="50505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5"/>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5"/>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10/3/2018</a:t>
            </a:fld>
            <a:endParaRPr lang="en-US" dirty="0">
              <a:solidFill>
                <a:srgbClr val="FFFFFF"/>
              </a:solidFill>
            </a:endParaRPr>
          </a:p>
        </p:txBody>
      </p:sp>
    </p:spTree>
    <p:extLst>
      <p:ext uri="{BB962C8B-B14F-4D97-AF65-F5344CB8AC3E}">
        <p14:creationId xmlns:p14="http://schemas.microsoft.com/office/powerpoint/2010/main" val="186316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7"/>
            <a:ext cx="4040188" cy="639763"/>
          </a:xfrm>
        </p:spPr>
        <p:txBody>
          <a:bodyPr anchor="b"/>
          <a:lstStyle>
            <a:lvl1pPr marL="0" indent="0">
              <a:buNone/>
              <a:defRPr sz="2400" b="1"/>
            </a:lvl1pPr>
            <a:lvl2pPr marL="456771" indent="0">
              <a:buNone/>
              <a:defRPr sz="2000" b="1"/>
            </a:lvl2pPr>
            <a:lvl3pPr marL="913584" indent="0">
              <a:buNone/>
              <a:defRPr sz="1900" b="1"/>
            </a:lvl3pPr>
            <a:lvl4pPr marL="1370376" indent="0">
              <a:buNone/>
              <a:defRPr sz="1600" b="1"/>
            </a:lvl4pPr>
            <a:lvl5pPr marL="1827168" indent="0">
              <a:buNone/>
              <a:defRPr sz="1600" b="1"/>
            </a:lvl5pPr>
            <a:lvl6pPr marL="2283982" indent="0">
              <a:buNone/>
              <a:defRPr sz="1600" b="1"/>
            </a:lvl6pPr>
            <a:lvl7pPr marL="2740750" indent="0">
              <a:buNone/>
              <a:defRPr sz="1600" b="1"/>
            </a:lvl7pPr>
            <a:lvl8pPr marL="3197520" indent="0">
              <a:buNone/>
              <a:defRPr sz="1600" b="1"/>
            </a:lvl8pPr>
            <a:lvl9pPr marL="3654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696" y="1535117"/>
            <a:ext cx="4041775" cy="639763"/>
          </a:xfrm>
        </p:spPr>
        <p:txBody>
          <a:bodyPr anchor="b"/>
          <a:lstStyle>
            <a:lvl1pPr marL="0" indent="0">
              <a:buNone/>
              <a:defRPr sz="2400" b="1"/>
            </a:lvl1pPr>
            <a:lvl2pPr marL="456771" indent="0">
              <a:buNone/>
              <a:defRPr sz="2000" b="1"/>
            </a:lvl2pPr>
            <a:lvl3pPr marL="913584" indent="0">
              <a:buNone/>
              <a:defRPr sz="1900" b="1"/>
            </a:lvl3pPr>
            <a:lvl4pPr marL="1370376" indent="0">
              <a:buNone/>
              <a:defRPr sz="1600" b="1"/>
            </a:lvl4pPr>
            <a:lvl5pPr marL="1827168" indent="0">
              <a:buNone/>
              <a:defRPr sz="1600" b="1"/>
            </a:lvl5pPr>
            <a:lvl6pPr marL="2283982" indent="0">
              <a:buNone/>
              <a:defRPr sz="1600" b="1"/>
            </a:lvl6pPr>
            <a:lvl7pPr marL="2740750" indent="0">
              <a:buNone/>
              <a:defRPr sz="1600" b="1"/>
            </a:lvl7pPr>
            <a:lvl8pPr marL="3197520" indent="0">
              <a:buNone/>
              <a:defRPr sz="1600" b="1"/>
            </a:lvl8pPr>
            <a:lvl9pPr marL="3654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696"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10/3/2018</a:t>
            </a:fld>
            <a:endParaRPr lang="en-US" dirty="0">
              <a:solidFill>
                <a:srgbClr val="FFFFFF"/>
              </a:solidFill>
            </a:endParaRPr>
          </a:p>
        </p:txBody>
      </p:sp>
    </p:spTree>
    <p:extLst>
      <p:ext uri="{BB962C8B-B14F-4D97-AF65-F5344CB8AC3E}">
        <p14:creationId xmlns:p14="http://schemas.microsoft.com/office/powerpoint/2010/main" val="1509582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10/3/2018</a:t>
            </a:fld>
            <a:endParaRPr lang="en-US" dirty="0">
              <a:solidFill>
                <a:srgbClr val="FFFFFF"/>
              </a:solidFill>
            </a:endParaRPr>
          </a:p>
        </p:txBody>
      </p:sp>
    </p:spTree>
    <p:extLst>
      <p:ext uri="{BB962C8B-B14F-4D97-AF65-F5344CB8AC3E}">
        <p14:creationId xmlns:p14="http://schemas.microsoft.com/office/powerpoint/2010/main" val="245921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10/3/2018</a:t>
            </a:fld>
            <a:endParaRPr lang="en-US" dirty="0">
              <a:solidFill>
                <a:srgbClr val="FFFFFF"/>
              </a:solidFill>
            </a:endParaRPr>
          </a:p>
        </p:txBody>
      </p:sp>
    </p:spTree>
    <p:extLst>
      <p:ext uri="{BB962C8B-B14F-4D97-AF65-F5344CB8AC3E}">
        <p14:creationId xmlns:p14="http://schemas.microsoft.com/office/powerpoint/2010/main" val="965716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8" y="276225"/>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99" y="27727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68" y="1435104"/>
            <a:ext cx="3008313" cy="4691063"/>
          </a:xfrm>
        </p:spPr>
        <p:txBody>
          <a:bodyPr/>
          <a:lstStyle>
            <a:lvl1pPr marL="0" indent="0">
              <a:buNone/>
              <a:defRPr sz="1500"/>
            </a:lvl1pPr>
            <a:lvl2pPr marL="456771" indent="0">
              <a:buNone/>
              <a:defRPr sz="1200"/>
            </a:lvl2pPr>
            <a:lvl3pPr marL="913584" indent="0">
              <a:buNone/>
              <a:defRPr sz="1100"/>
            </a:lvl3pPr>
            <a:lvl4pPr marL="1370376" indent="0">
              <a:buNone/>
              <a:defRPr sz="900"/>
            </a:lvl4pPr>
            <a:lvl5pPr marL="1827168" indent="0">
              <a:buNone/>
              <a:defRPr sz="900"/>
            </a:lvl5pPr>
            <a:lvl6pPr marL="2283982" indent="0">
              <a:buNone/>
              <a:defRPr sz="900"/>
            </a:lvl6pPr>
            <a:lvl7pPr marL="2740750" indent="0">
              <a:buNone/>
              <a:defRPr sz="900"/>
            </a:lvl7pPr>
            <a:lvl8pPr marL="3197520" indent="0">
              <a:buNone/>
              <a:defRPr sz="900"/>
            </a:lvl8pPr>
            <a:lvl9pPr marL="365429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10/3/2018</a:t>
            </a:fld>
            <a:endParaRPr lang="en-US" dirty="0">
              <a:solidFill>
                <a:srgbClr val="FFFFFF"/>
              </a:solidFill>
            </a:endParaRPr>
          </a:p>
        </p:txBody>
      </p:sp>
    </p:spTree>
    <p:extLst>
      <p:ext uri="{BB962C8B-B14F-4D97-AF65-F5344CB8AC3E}">
        <p14:creationId xmlns:p14="http://schemas.microsoft.com/office/powerpoint/2010/main" val="25416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2234963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3783"/>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1" indent="0">
              <a:buNone/>
              <a:defRPr sz="2800"/>
            </a:lvl2pPr>
            <a:lvl3pPr marL="913584" indent="0">
              <a:buNone/>
              <a:defRPr sz="2400"/>
            </a:lvl3pPr>
            <a:lvl4pPr marL="1370376" indent="0">
              <a:buNone/>
              <a:defRPr sz="2000"/>
            </a:lvl4pPr>
            <a:lvl5pPr marL="1827168" indent="0">
              <a:buNone/>
              <a:defRPr sz="2000"/>
            </a:lvl5pPr>
            <a:lvl6pPr marL="2283982" indent="0">
              <a:buNone/>
              <a:defRPr sz="2000"/>
            </a:lvl6pPr>
            <a:lvl7pPr marL="2740750" indent="0">
              <a:buNone/>
              <a:defRPr sz="2000"/>
            </a:lvl7pPr>
            <a:lvl8pPr marL="3197520" indent="0">
              <a:buNone/>
              <a:defRPr sz="2000"/>
            </a:lvl8pPr>
            <a:lvl9pPr marL="3654291"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73905"/>
            <a:ext cx="5486400" cy="804863"/>
          </a:xfrm>
        </p:spPr>
        <p:txBody>
          <a:bodyPr/>
          <a:lstStyle>
            <a:lvl1pPr marL="0" indent="0">
              <a:buNone/>
              <a:defRPr sz="1500"/>
            </a:lvl1pPr>
            <a:lvl2pPr marL="456771" indent="0">
              <a:buNone/>
              <a:defRPr sz="1200"/>
            </a:lvl2pPr>
            <a:lvl3pPr marL="913584" indent="0">
              <a:buNone/>
              <a:defRPr sz="1100"/>
            </a:lvl3pPr>
            <a:lvl4pPr marL="1370376" indent="0">
              <a:buNone/>
              <a:defRPr sz="900"/>
            </a:lvl4pPr>
            <a:lvl5pPr marL="1827168" indent="0">
              <a:buNone/>
              <a:defRPr sz="900"/>
            </a:lvl5pPr>
            <a:lvl6pPr marL="2283982" indent="0">
              <a:buNone/>
              <a:defRPr sz="900"/>
            </a:lvl6pPr>
            <a:lvl7pPr marL="2740750" indent="0">
              <a:buNone/>
              <a:defRPr sz="900"/>
            </a:lvl7pPr>
            <a:lvl8pPr marL="3197520" indent="0">
              <a:buNone/>
              <a:defRPr sz="900"/>
            </a:lvl8pPr>
            <a:lvl9pPr marL="365429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10/3/2018</a:t>
            </a:fld>
            <a:endParaRPr lang="en-US" dirty="0">
              <a:solidFill>
                <a:srgbClr val="FFFFFF"/>
              </a:solidFill>
            </a:endParaRPr>
          </a:p>
        </p:txBody>
      </p:sp>
    </p:spTree>
    <p:extLst>
      <p:ext uri="{BB962C8B-B14F-4D97-AF65-F5344CB8AC3E}">
        <p14:creationId xmlns:p14="http://schemas.microsoft.com/office/powerpoint/2010/main" val="342642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10/3/2018</a:t>
            </a:fld>
            <a:endParaRPr lang="en-US" dirty="0">
              <a:solidFill>
                <a:srgbClr val="FFFFFF"/>
              </a:solidFill>
            </a:endParaRPr>
          </a:p>
        </p:txBody>
      </p:sp>
    </p:spTree>
    <p:extLst>
      <p:ext uri="{BB962C8B-B14F-4D97-AF65-F5344CB8AC3E}">
        <p14:creationId xmlns:p14="http://schemas.microsoft.com/office/powerpoint/2010/main" val="3601405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5"/>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5"/>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91394C3-B05B-42F8-B615-E95116E59C25}" type="datetimeFigureOut">
              <a:rPr lang="en-US" smtClean="0">
                <a:solidFill>
                  <a:srgbClr val="FFFFFF"/>
                </a:solidFill>
              </a:rPr>
              <a:pPr/>
              <a:t>10/3/2018</a:t>
            </a:fld>
            <a:endParaRPr lang="en-US" dirty="0">
              <a:solidFill>
                <a:srgbClr val="FFFFFF"/>
              </a:solidFill>
            </a:endParaRPr>
          </a:p>
        </p:txBody>
      </p:sp>
    </p:spTree>
    <p:extLst>
      <p:ext uri="{BB962C8B-B14F-4D97-AF65-F5344CB8AC3E}">
        <p14:creationId xmlns:p14="http://schemas.microsoft.com/office/powerpoint/2010/main" val="94470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25"/>
          <p:cNvSpPr>
            <a:spLocks noChangeArrowheads="1"/>
          </p:cNvSpPr>
          <p:nvPr/>
        </p:nvSpPr>
        <p:spPr bwMode="auto">
          <a:xfrm>
            <a:off x="0" y="0"/>
            <a:ext cx="9144000" cy="152400"/>
          </a:xfrm>
          <a:prstGeom prst="rect">
            <a:avLst/>
          </a:prstGeom>
          <a:solidFill>
            <a:srgbClr val="57BD1F"/>
          </a:solidFill>
          <a:ln w="0">
            <a:noFill/>
            <a:miter lim="800000"/>
            <a:headEnd/>
            <a:tailEnd/>
          </a:ln>
          <a:effectLst/>
        </p:spPr>
        <p:txBody>
          <a:bodyPr wrap="none" lIns="91368" tIns="45718" rIns="91368" bIns="45718" anchor="ctr"/>
          <a:lstStyle/>
          <a:p>
            <a:pPr fontAlgn="auto">
              <a:spcBef>
                <a:spcPts val="0"/>
              </a:spcBef>
              <a:spcAft>
                <a:spcPts val="0"/>
              </a:spcAft>
              <a:defRPr/>
            </a:pPr>
            <a:endParaRPr lang="en-US" altLang="en-US" dirty="0">
              <a:solidFill>
                <a:srgbClr val="000000"/>
              </a:solidFill>
              <a:latin typeface="Times" pitchFamily="18" charset="0"/>
            </a:endParaRPr>
          </a:p>
        </p:txBody>
      </p:sp>
      <p:sp>
        <p:nvSpPr>
          <p:cNvPr id="3" name="Rectangle 26"/>
          <p:cNvSpPr>
            <a:spLocks noChangeArrowheads="1"/>
          </p:cNvSpPr>
          <p:nvPr/>
        </p:nvSpPr>
        <p:spPr bwMode="auto">
          <a:xfrm>
            <a:off x="0" y="152400"/>
            <a:ext cx="9144000" cy="1524000"/>
          </a:xfrm>
          <a:prstGeom prst="rect">
            <a:avLst/>
          </a:prstGeom>
          <a:noFill/>
          <a:ln w="9525">
            <a:noFill/>
            <a:miter lim="800000"/>
            <a:headEnd/>
            <a:tailEnd/>
          </a:ln>
          <a:effectLst/>
        </p:spPr>
        <p:txBody>
          <a:bodyPr wrap="none" lIns="91368" tIns="45718" rIns="91368" bIns="45718" anchor="ctr"/>
          <a:lstStyle/>
          <a:p>
            <a:pPr fontAlgn="auto">
              <a:spcBef>
                <a:spcPts val="0"/>
              </a:spcBef>
              <a:spcAft>
                <a:spcPts val="0"/>
              </a:spcAft>
              <a:defRPr/>
            </a:pPr>
            <a:endParaRPr lang="en-US" dirty="0">
              <a:solidFill>
                <a:srgbClr val="000000"/>
              </a:solidFill>
              <a:latin typeface="Verdana"/>
            </a:endParaRPr>
          </a:p>
        </p:txBody>
      </p:sp>
      <p:sp>
        <p:nvSpPr>
          <p:cNvPr id="4" name="Rectangle 28"/>
          <p:cNvSpPr>
            <a:spLocks noChangeArrowheads="1"/>
          </p:cNvSpPr>
          <p:nvPr/>
        </p:nvSpPr>
        <p:spPr bwMode="auto">
          <a:xfrm>
            <a:off x="0" y="1676400"/>
            <a:ext cx="9144000" cy="4724400"/>
          </a:xfrm>
          <a:prstGeom prst="rect">
            <a:avLst/>
          </a:prstGeom>
          <a:solidFill>
            <a:schemeClr val="accent2"/>
          </a:solidFill>
          <a:ln w="0">
            <a:noFill/>
            <a:miter lim="800000"/>
            <a:headEnd/>
            <a:tailEnd/>
          </a:ln>
          <a:effectLst/>
        </p:spPr>
        <p:txBody>
          <a:bodyPr wrap="none" lIns="91368" tIns="45718" rIns="91368" bIns="45718" anchor="ctr"/>
          <a:lstStyle/>
          <a:p>
            <a:pPr fontAlgn="auto">
              <a:spcBef>
                <a:spcPts val="0"/>
              </a:spcBef>
              <a:spcAft>
                <a:spcPts val="0"/>
              </a:spcAft>
              <a:defRPr/>
            </a:pPr>
            <a:endParaRPr lang="en-US" altLang="en-US" dirty="0">
              <a:solidFill>
                <a:srgbClr val="000000"/>
              </a:solidFill>
              <a:latin typeface="Times" pitchFamily="18" charset="0"/>
            </a:endParaRPr>
          </a:p>
        </p:txBody>
      </p:sp>
      <p:sp>
        <p:nvSpPr>
          <p:cNvPr id="5" name="Rectangle 27"/>
          <p:cNvSpPr>
            <a:spLocks noChangeArrowheads="1"/>
          </p:cNvSpPr>
          <p:nvPr/>
        </p:nvSpPr>
        <p:spPr bwMode="auto">
          <a:xfrm>
            <a:off x="0" y="6400800"/>
            <a:ext cx="9144000" cy="457200"/>
          </a:xfrm>
          <a:prstGeom prst="rect">
            <a:avLst/>
          </a:prstGeom>
          <a:solidFill>
            <a:srgbClr val="57BD1F"/>
          </a:solidFill>
          <a:ln w="9525">
            <a:noFill/>
            <a:miter lim="800000"/>
            <a:headEnd/>
            <a:tailEnd/>
          </a:ln>
          <a:effectLst/>
        </p:spPr>
        <p:txBody>
          <a:bodyPr wrap="none" lIns="91368" tIns="45718" rIns="91368" bIns="45718" anchor="ctr"/>
          <a:lstStyle/>
          <a:p>
            <a:pPr fontAlgn="auto">
              <a:spcBef>
                <a:spcPts val="0"/>
              </a:spcBef>
              <a:spcAft>
                <a:spcPts val="0"/>
              </a:spcAft>
              <a:defRPr/>
            </a:pPr>
            <a:endParaRPr lang="en-US" altLang="en-US" dirty="0">
              <a:solidFill>
                <a:srgbClr val="000000"/>
              </a:solidFill>
              <a:latin typeface="Times" pitchFamily="18" charset="0"/>
            </a:endParaRPr>
          </a:p>
        </p:txBody>
      </p:sp>
      <p:sp>
        <p:nvSpPr>
          <p:cNvPr id="6" name="Rectangle 29"/>
          <p:cNvSpPr>
            <a:spLocks noChangeArrowheads="1"/>
          </p:cNvSpPr>
          <p:nvPr/>
        </p:nvSpPr>
        <p:spPr bwMode="auto">
          <a:xfrm>
            <a:off x="609600" y="2971800"/>
            <a:ext cx="8153400" cy="609600"/>
          </a:xfrm>
          <a:prstGeom prst="rect">
            <a:avLst/>
          </a:prstGeom>
          <a:solidFill>
            <a:schemeClr val="accent2"/>
          </a:solidFill>
          <a:ln w="9525">
            <a:noFill/>
            <a:miter lim="800000"/>
            <a:headEnd/>
            <a:tailEnd/>
          </a:ln>
          <a:effectLst/>
        </p:spPr>
        <p:txBody>
          <a:bodyPr lIns="91368" tIns="45718" rIns="91368" bIns="45718"/>
          <a:lstStyle/>
          <a:p>
            <a:pPr eaLnBrk="0" fontAlgn="auto" hangingPunct="0">
              <a:spcBef>
                <a:spcPct val="20000"/>
              </a:spcBef>
              <a:spcAft>
                <a:spcPts val="0"/>
              </a:spcAft>
              <a:defRPr/>
            </a:pPr>
            <a:endParaRPr lang="en-US" altLang="en-US" dirty="0">
              <a:solidFill>
                <a:srgbClr val="333399"/>
              </a:solidFill>
              <a:latin typeface="Verdana"/>
            </a:endParaRPr>
          </a:p>
        </p:txBody>
      </p:sp>
      <p:sp>
        <p:nvSpPr>
          <p:cNvPr id="7" name="Text Box 31"/>
          <p:cNvSpPr txBox="1">
            <a:spLocks noChangeArrowheads="1"/>
          </p:cNvSpPr>
          <p:nvPr/>
        </p:nvSpPr>
        <p:spPr bwMode="auto">
          <a:xfrm>
            <a:off x="3048000" y="228603"/>
            <a:ext cx="5257800" cy="369328"/>
          </a:xfrm>
          <a:prstGeom prst="rect">
            <a:avLst/>
          </a:prstGeom>
          <a:noFill/>
          <a:ln w="9525">
            <a:noFill/>
            <a:miter lim="800000"/>
            <a:headEnd/>
            <a:tailEnd/>
          </a:ln>
          <a:effectLst/>
        </p:spPr>
        <p:txBody>
          <a:bodyPr lIns="91368" tIns="45718" rIns="91368" bIns="45718">
            <a:spAutoFit/>
          </a:bodyPr>
          <a:lstStyle/>
          <a:p>
            <a:pPr fontAlgn="auto">
              <a:spcBef>
                <a:spcPct val="50000"/>
              </a:spcBef>
              <a:spcAft>
                <a:spcPts val="0"/>
              </a:spcAft>
              <a:defRPr/>
            </a:pPr>
            <a:endParaRPr lang="en-US" altLang="en-US" dirty="0">
              <a:solidFill>
                <a:srgbClr val="000000"/>
              </a:solidFill>
              <a:latin typeface="Verdana"/>
            </a:endParaRPr>
          </a:p>
        </p:txBody>
      </p:sp>
      <p:sp>
        <p:nvSpPr>
          <p:cNvPr id="8" name="Rectangle 32"/>
          <p:cNvSpPr>
            <a:spLocks noChangeArrowheads="1"/>
          </p:cNvSpPr>
          <p:nvPr/>
        </p:nvSpPr>
        <p:spPr bwMode="auto">
          <a:xfrm>
            <a:off x="8610604" y="6556382"/>
            <a:ext cx="204788" cy="176213"/>
          </a:xfrm>
          <a:prstGeom prst="rect">
            <a:avLst/>
          </a:prstGeom>
          <a:solidFill>
            <a:srgbClr val="57BD1F"/>
          </a:solidFill>
          <a:ln w="9525">
            <a:noFill/>
            <a:miter lim="800000"/>
            <a:headEnd/>
            <a:tailEnd/>
          </a:ln>
          <a:effectLst/>
        </p:spPr>
        <p:txBody>
          <a:bodyPr wrap="none" lIns="91368" tIns="45718" rIns="91368" bIns="45718" anchor="ctr"/>
          <a:lstStyle/>
          <a:p>
            <a:pPr fontAlgn="auto">
              <a:spcBef>
                <a:spcPts val="0"/>
              </a:spcBef>
              <a:spcAft>
                <a:spcPts val="0"/>
              </a:spcAft>
              <a:defRPr/>
            </a:pPr>
            <a:fld id="{E261E8B4-165E-488D-AE49-BB81EC08572C}" type="slidenum">
              <a:rPr lang="en-US" altLang="en-US" sz="1100">
                <a:solidFill>
                  <a:srgbClr val="FFFFFF"/>
                </a:solidFill>
                <a:latin typeface="Verdana"/>
              </a:rPr>
              <a:pPr fontAlgn="auto">
                <a:spcBef>
                  <a:spcPts val="0"/>
                </a:spcBef>
                <a:spcAft>
                  <a:spcPts val="0"/>
                </a:spcAft>
                <a:defRPr/>
              </a:pPr>
              <a:t>‹#›</a:t>
            </a:fld>
            <a:endParaRPr lang="en-US" altLang="en-US" sz="1100" dirty="0">
              <a:solidFill>
                <a:srgbClr val="FFFFFF"/>
              </a:solidFill>
              <a:latin typeface="Verdana"/>
            </a:endParaRPr>
          </a:p>
        </p:txBody>
      </p:sp>
      <p:pic>
        <p:nvPicPr>
          <p:cNvPr id="9" name="Picture 34" descr="seethrough name"/>
          <p:cNvPicPr>
            <a:picLocks noChangeAspect="1" noChangeArrowheads="1"/>
          </p:cNvPicPr>
          <p:nvPr/>
        </p:nvPicPr>
        <p:blipFill>
          <a:blip r:embed="rId3" cstate="print"/>
          <a:srcRect l="11465" t="85471"/>
          <a:stretch>
            <a:fillRect/>
          </a:stretch>
        </p:blipFill>
        <p:spPr bwMode="auto">
          <a:xfrm>
            <a:off x="2895668" y="1146182"/>
            <a:ext cx="4629151" cy="339725"/>
          </a:xfrm>
          <a:prstGeom prst="rect">
            <a:avLst/>
          </a:prstGeom>
          <a:noFill/>
          <a:ln w="9525">
            <a:noFill/>
            <a:miter lim="800000"/>
            <a:headEnd/>
            <a:tailEnd/>
          </a:ln>
        </p:spPr>
      </p:pic>
      <p:pic>
        <p:nvPicPr>
          <p:cNvPr id="10" name="Picture 33" descr="VITA logo"/>
          <p:cNvPicPr>
            <a:picLocks noChangeAspect="1" noChangeArrowheads="1"/>
          </p:cNvPicPr>
          <p:nvPr/>
        </p:nvPicPr>
        <p:blipFill>
          <a:blip r:embed="rId4" cstate="print"/>
          <a:srcRect/>
          <a:stretch>
            <a:fillRect/>
          </a:stretch>
        </p:blipFill>
        <p:spPr bwMode="auto">
          <a:xfrm>
            <a:off x="609659" y="609600"/>
            <a:ext cx="2379663" cy="827088"/>
          </a:xfrm>
          <a:prstGeom prst="rect">
            <a:avLst/>
          </a:prstGeom>
          <a:noFill/>
          <a:ln w="9525">
            <a:noFill/>
            <a:miter lim="800000"/>
            <a:headEnd/>
            <a:tailEnd/>
          </a:ln>
        </p:spPr>
      </p:pic>
      <p:pic>
        <p:nvPicPr>
          <p:cNvPr id="11" name="Picture 35"/>
          <p:cNvPicPr>
            <a:picLocks noChangeAspect="1" noChangeArrowheads="1"/>
          </p:cNvPicPr>
          <p:nvPr/>
        </p:nvPicPr>
        <p:blipFill>
          <a:blip r:embed="rId5" cstate="print">
            <a:clrChange>
              <a:clrFrom>
                <a:srgbClr val="FFF7CE"/>
              </a:clrFrom>
              <a:clrTo>
                <a:srgbClr val="FFF7CE">
                  <a:alpha val="0"/>
                </a:srgbClr>
              </a:clrTo>
            </a:clrChange>
            <a:lum contrast="6000"/>
          </a:blip>
          <a:srcRect/>
          <a:stretch>
            <a:fillRect/>
          </a:stretch>
        </p:blipFill>
        <p:spPr bwMode="auto">
          <a:xfrm>
            <a:off x="8232733" y="304800"/>
            <a:ext cx="530225" cy="533400"/>
          </a:xfrm>
          <a:prstGeom prst="rect">
            <a:avLst/>
          </a:prstGeom>
          <a:noFill/>
          <a:ln w="9525">
            <a:noFill/>
            <a:miter lim="800000"/>
            <a:headEnd/>
            <a:tailEnd/>
          </a:ln>
        </p:spPr>
      </p:pic>
      <p:sp>
        <p:nvSpPr>
          <p:cNvPr id="12" name="Rectangle 37"/>
          <p:cNvSpPr>
            <a:spLocks noChangeArrowheads="1"/>
          </p:cNvSpPr>
          <p:nvPr/>
        </p:nvSpPr>
        <p:spPr bwMode="auto">
          <a:xfrm>
            <a:off x="533400" y="1828800"/>
            <a:ext cx="8153400" cy="3200400"/>
          </a:xfrm>
          <a:prstGeom prst="rect">
            <a:avLst/>
          </a:prstGeom>
          <a:noFill/>
          <a:ln w="9525">
            <a:noFill/>
            <a:miter lim="800000"/>
            <a:headEnd/>
            <a:tailEnd/>
          </a:ln>
          <a:effectLst/>
        </p:spPr>
        <p:txBody>
          <a:bodyPr lIns="91368" tIns="45718" rIns="91368" bIns="45718" anchor="ctr"/>
          <a:lstStyle/>
          <a:p>
            <a:pPr fontAlgn="auto">
              <a:spcBef>
                <a:spcPts val="0"/>
              </a:spcBef>
              <a:spcAft>
                <a:spcPts val="0"/>
              </a:spcAft>
              <a:defRPr/>
            </a:pPr>
            <a:endParaRPr lang="en-US" altLang="en-US" sz="3200" b="1" dirty="0">
              <a:solidFill>
                <a:srgbClr val="7EF309"/>
              </a:solidFill>
              <a:latin typeface="Verdana"/>
            </a:endParaRPr>
          </a:p>
        </p:txBody>
      </p:sp>
      <p:sp>
        <p:nvSpPr>
          <p:cNvPr id="13" name="Text Box 56"/>
          <p:cNvSpPr txBox="1">
            <a:spLocks noChangeArrowheads="1"/>
          </p:cNvSpPr>
          <p:nvPr/>
        </p:nvSpPr>
        <p:spPr bwMode="auto">
          <a:xfrm>
            <a:off x="457200" y="6477043"/>
            <a:ext cx="3048000" cy="338555"/>
          </a:xfrm>
          <a:prstGeom prst="rect">
            <a:avLst/>
          </a:prstGeom>
          <a:noFill/>
          <a:ln w="9525">
            <a:noFill/>
            <a:miter lim="800000"/>
            <a:headEnd/>
            <a:tailEnd/>
          </a:ln>
          <a:effectLst/>
        </p:spPr>
        <p:txBody>
          <a:bodyPr lIns="91368" tIns="45718" rIns="91368" bIns="45718">
            <a:spAutoFit/>
          </a:bodyPr>
          <a:lstStyle/>
          <a:p>
            <a:pPr fontAlgn="auto">
              <a:spcBef>
                <a:spcPct val="50000"/>
              </a:spcBef>
              <a:spcAft>
                <a:spcPts val="0"/>
              </a:spcAft>
              <a:defRPr/>
            </a:pPr>
            <a:r>
              <a:rPr lang="en-US" altLang="en-US" sz="1600" dirty="0">
                <a:solidFill>
                  <a:srgbClr val="FFFFFF"/>
                </a:solidFill>
                <a:latin typeface="Verdana"/>
                <a:hlinkClick r:id="rId6"/>
              </a:rPr>
              <a:t>www.vita.virginia.gov</a:t>
            </a:r>
            <a:r>
              <a:rPr lang="en-US" altLang="en-US" sz="1600" dirty="0">
                <a:solidFill>
                  <a:srgbClr val="FFFFFF"/>
                </a:solidFill>
                <a:latin typeface="Verdana"/>
              </a:rPr>
              <a:t> </a:t>
            </a:r>
          </a:p>
        </p:txBody>
      </p:sp>
      <p:sp>
        <p:nvSpPr>
          <p:cNvPr id="14" name="Text Box 59"/>
          <p:cNvSpPr txBox="1">
            <a:spLocks noChangeArrowheads="1"/>
          </p:cNvSpPr>
          <p:nvPr/>
        </p:nvSpPr>
        <p:spPr bwMode="auto">
          <a:xfrm>
            <a:off x="304800" y="5188169"/>
            <a:ext cx="8610600" cy="674027"/>
          </a:xfrm>
          <a:prstGeom prst="rect">
            <a:avLst/>
          </a:prstGeom>
          <a:solidFill>
            <a:schemeClr val="accent2"/>
          </a:solidFill>
          <a:ln w="9525">
            <a:noFill/>
            <a:miter lim="800000"/>
            <a:headEnd/>
            <a:tailEnd/>
          </a:ln>
          <a:effectLst/>
        </p:spPr>
        <p:txBody>
          <a:bodyPr lIns="91368" tIns="45718" rIns="91368" bIns="45718">
            <a:spAutoFit/>
          </a:bodyPr>
          <a:lstStyle/>
          <a:p>
            <a:pPr algn="ctr" fontAlgn="auto">
              <a:lnSpc>
                <a:spcPct val="80000"/>
              </a:lnSpc>
              <a:spcBef>
                <a:spcPct val="50000"/>
              </a:spcBef>
              <a:spcAft>
                <a:spcPts val="0"/>
              </a:spcAft>
              <a:defRPr/>
            </a:pPr>
            <a:r>
              <a:rPr lang="en-US" altLang="en-US" b="1" dirty="0" smtClean="0">
                <a:solidFill>
                  <a:srgbClr val="92D050"/>
                </a:solidFill>
                <a:latin typeface="Times" pitchFamily="18" charset="0"/>
              </a:rPr>
              <a:t>VITA DIALOGUE MEETING</a:t>
            </a:r>
          </a:p>
          <a:p>
            <a:pPr algn="ctr" fontAlgn="auto">
              <a:lnSpc>
                <a:spcPct val="80000"/>
              </a:lnSpc>
              <a:spcBef>
                <a:spcPct val="50000"/>
              </a:spcBef>
              <a:spcAft>
                <a:spcPts val="0"/>
              </a:spcAft>
              <a:defRPr/>
            </a:pPr>
            <a:r>
              <a:rPr lang="en-US" altLang="en-US" b="1" dirty="0" smtClean="0">
                <a:solidFill>
                  <a:srgbClr val="92D050"/>
                </a:solidFill>
                <a:latin typeface="Times" pitchFamily="18" charset="0"/>
              </a:rPr>
              <a:t>MARCH 14, 2012</a:t>
            </a:r>
            <a:endParaRPr lang="en-US" altLang="en-US" b="1" dirty="0">
              <a:solidFill>
                <a:srgbClr val="92D050"/>
              </a:solidFill>
              <a:latin typeface="Times" pitchFamily="18" charset="0"/>
            </a:endParaRPr>
          </a:p>
        </p:txBody>
      </p:sp>
    </p:spTree>
    <p:extLst>
      <p:ext uri="{BB962C8B-B14F-4D97-AF65-F5344CB8AC3E}">
        <p14:creationId xmlns:p14="http://schemas.microsoft.com/office/powerpoint/2010/main" val="2939660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51243F6-6028-45BC-B3C6-86D325917771}" type="datetimeFigureOut">
              <a:rPr lang="en-US" smtClean="0">
                <a:solidFill>
                  <a:srgbClr val="FFFFFF"/>
                </a:solidFill>
              </a:rPr>
              <a:pPr>
                <a:defRPr/>
              </a:pPr>
              <a:t>10/3/2018</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720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0271" indent="0" algn="ctr">
              <a:buNone/>
              <a:defRPr/>
            </a:lvl2pPr>
            <a:lvl3pPr marL="900584" indent="0" algn="ctr">
              <a:buNone/>
              <a:defRPr/>
            </a:lvl3pPr>
            <a:lvl4pPr marL="1350921" indent="0" algn="ctr">
              <a:buNone/>
              <a:defRPr/>
            </a:lvl4pPr>
            <a:lvl5pPr marL="1801206" indent="0" algn="ctr">
              <a:buNone/>
              <a:defRPr/>
            </a:lvl5pPr>
            <a:lvl6pPr marL="2251476" indent="0" algn="ctr">
              <a:buNone/>
              <a:defRPr/>
            </a:lvl6pPr>
            <a:lvl7pPr marL="2701764" indent="0" algn="ctr">
              <a:buNone/>
              <a:defRPr/>
            </a:lvl7pPr>
            <a:lvl8pPr marL="3152051" indent="0" algn="ctr">
              <a:buNone/>
              <a:defRPr/>
            </a:lvl8pPr>
            <a:lvl9pPr marL="360235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a:solidFill>
                  <a:srgbClr val="FFFFFF"/>
                </a:solidFill>
              </a:rPr>
              <a:t>www.vita.virginia.gov</a:t>
            </a:r>
          </a:p>
        </p:txBody>
      </p:sp>
    </p:spTree>
    <p:extLst>
      <p:ext uri="{BB962C8B-B14F-4D97-AF65-F5344CB8AC3E}">
        <p14:creationId xmlns:p14="http://schemas.microsoft.com/office/powerpoint/2010/main" val="158083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7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1262" indent="0" algn="ctr">
              <a:buNone/>
              <a:defRPr/>
            </a:lvl2pPr>
            <a:lvl3pPr marL="902521" indent="0" algn="ctr">
              <a:buNone/>
              <a:defRPr/>
            </a:lvl3pPr>
            <a:lvl4pPr marL="1353801" indent="0" algn="ctr">
              <a:buNone/>
              <a:defRPr/>
            </a:lvl4pPr>
            <a:lvl5pPr marL="1805035" indent="0" algn="ctr">
              <a:buNone/>
              <a:defRPr/>
            </a:lvl5pPr>
            <a:lvl6pPr marL="2256299" indent="0" algn="ctr">
              <a:buNone/>
              <a:defRPr/>
            </a:lvl6pPr>
            <a:lvl7pPr marL="2707579" indent="0" algn="ctr">
              <a:buNone/>
              <a:defRPr/>
            </a:lvl7pPr>
            <a:lvl8pPr marL="3158809" indent="0" algn="ctr">
              <a:buNone/>
              <a:defRPr/>
            </a:lvl8pPr>
            <a:lvl9pPr marL="361008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9F315-C21F-4647-8140-71CC8DE9BE11}" type="datetimeFigureOut">
              <a:rPr lang="en-US" smtClean="0">
                <a:solidFill>
                  <a:prstClr val="black">
                    <a:tint val="75000"/>
                  </a:prstClr>
                </a:solidFill>
              </a:rPr>
              <a:p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1C5782-7AF6-418D-BD7B-1F44E9BE16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93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1008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1" indent="0">
              <a:buNone/>
              <a:defRPr sz="1900"/>
            </a:lvl2pPr>
            <a:lvl3pPr marL="913584" indent="0">
              <a:buNone/>
              <a:defRPr sz="1600"/>
            </a:lvl3pPr>
            <a:lvl4pPr marL="1370376" indent="0">
              <a:buNone/>
              <a:defRPr sz="1500"/>
            </a:lvl4pPr>
            <a:lvl5pPr marL="1827168" indent="0">
              <a:buNone/>
              <a:defRPr sz="1500"/>
            </a:lvl5pPr>
            <a:lvl6pPr marL="2283982" indent="0">
              <a:buNone/>
              <a:defRPr sz="1500"/>
            </a:lvl6pPr>
            <a:lvl7pPr marL="2740750" indent="0">
              <a:buNone/>
              <a:defRPr sz="1500"/>
            </a:lvl7pPr>
            <a:lvl8pPr marL="3197520" indent="0">
              <a:buNone/>
              <a:defRPr sz="1500"/>
            </a:lvl8pPr>
            <a:lvl9pPr marL="3654291" indent="0">
              <a:buNone/>
              <a:defRPr sz="15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3285896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315-C21F-4647-8140-71CC8DE9BE11}" type="datetimeFigureOut">
              <a:rPr lang="en-US" smtClean="0">
                <a:solidFill>
                  <a:prstClr val="black">
                    <a:tint val="75000"/>
                  </a:prstClr>
                </a:solidFill>
              </a:rPr>
              <a:p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1C5782-7AF6-418D-BD7B-1F44E9BE16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174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315-C21F-4647-8140-71CC8DE9BE11}" type="datetimeFigureOut">
              <a:rPr lang="en-US" smtClean="0">
                <a:solidFill>
                  <a:prstClr val="black">
                    <a:tint val="75000"/>
                  </a:prstClr>
                </a:solidFill>
              </a:rPr>
              <a:p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1C5782-7AF6-418D-BD7B-1F44E9BE16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174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315-C21F-4647-8140-71CC8DE9BE11}" type="datetimeFigureOut">
              <a:rPr lang="en-US" smtClean="0">
                <a:solidFill>
                  <a:prstClr val="black">
                    <a:tint val="75000"/>
                  </a:prstClr>
                </a:solidFill>
              </a:rPr>
              <a:p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1C5782-7AF6-418D-BD7B-1F44E9BE16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174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315-C21F-4647-8140-71CC8DE9BE11}" type="datetimeFigureOut">
              <a:rPr lang="en-US" smtClean="0">
                <a:solidFill>
                  <a:prstClr val="black">
                    <a:tint val="75000"/>
                  </a:prstClr>
                </a:solidFill>
              </a:rPr>
              <a:p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1C5782-7AF6-418D-BD7B-1F44E9BE16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17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315-C21F-4647-8140-71CC8DE9BE11}" type="datetimeFigureOut">
              <a:rPr lang="en-US" smtClean="0">
                <a:solidFill>
                  <a:prstClr val="black">
                    <a:tint val="75000"/>
                  </a:prstClr>
                </a:solidFill>
              </a:rPr>
              <a:p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1C5782-7AF6-418D-BD7B-1F44E9BE16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174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315-C21F-4647-8140-71CC8DE9BE11}" type="datetimeFigureOut">
              <a:rPr lang="en-US" smtClean="0">
                <a:solidFill>
                  <a:prstClr val="black">
                    <a:tint val="75000"/>
                  </a:prstClr>
                </a:solidFill>
              </a:rPr>
              <a:p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1C5782-7AF6-418D-BD7B-1F44E9BE16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174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www.vita.virginia.gov</a:t>
            </a:r>
          </a:p>
        </p:txBody>
      </p:sp>
    </p:spTree>
    <p:extLst>
      <p:ext uri="{BB962C8B-B14F-4D97-AF65-F5344CB8AC3E}">
        <p14:creationId xmlns:p14="http://schemas.microsoft.com/office/powerpoint/2010/main" val="2125040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www.vita.virginia.gov</a:t>
            </a:r>
          </a:p>
        </p:txBody>
      </p:sp>
    </p:spTree>
    <p:extLst>
      <p:ext uri="{BB962C8B-B14F-4D97-AF65-F5344CB8AC3E}">
        <p14:creationId xmlns:p14="http://schemas.microsoft.com/office/powerpoint/2010/main" val="3163601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www.vita.virginia.gov</a:t>
            </a:r>
          </a:p>
        </p:txBody>
      </p:sp>
    </p:spTree>
    <p:extLst>
      <p:ext uri="{BB962C8B-B14F-4D97-AF65-F5344CB8AC3E}">
        <p14:creationId xmlns:p14="http://schemas.microsoft.com/office/powerpoint/2010/main" val="3163601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www.vita.virginia.gov</a:t>
            </a:r>
          </a:p>
        </p:txBody>
      </p:sp>
    </p:spTree>
    <p:extLst>
      <p:ext uri="{BB962C8B-B14F-4D97-AF65-F5344CB8AC3E}">
        <p14:creationId xmlns:p14="http://schemas.microsoft.com/office/powerpoint/2010/main" val="316360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5"/>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5"/>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2262808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www.vita.virginia.gov</a:t>
            </a:r>
          </a:p>
        </p:txBody>
      </p:sp>
    </p:spTree>
    <p:extLst>
      <p:ext uri="{BB962C8B-B14F-4D97-AF65-F5344CB8AC3E}">
        <p14:creationId xmlns:p14="http://schemas.microsoft.com/office/powerpoint/2010/main" val="3163601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www.vita.virginia.gov</a:t>
            </a:r>
          </a:p>
        </p:txBody>
      </p:sp>
    </p:spTree>
    <p:extLst>
      <p:ext uri="{BB962C8B-B14F-4D97-AF65-F5344CB8AC3E}">
        <p14:creationId xmlns:p14="http://schemas.microsoft.com/office/powerpoint/2010/main" val="3163601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FFFFFF"/>
                </a:solidFill>
              </a:rPr>
              <a:t>www.vita.virginia.gov</a:t>
            </a:r>
          </a:p>
        </p:txBody>
      </p:sp>
    </p:spTree>
    <p:extLst>
      <p:ext uri="{BB962C8B-B14F-4D97-AF65-F5344CB8AC3E}">
        <p14:creationId xmlns:p14="http://schemas.microsoft.com/office/powerpoint/2010/main" val="194197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7"/>
            <a:ext cx="4040188" cy="639763"/>
          </a:xfrm>
        </p:spPr>
        <p:txBody>
          <a:bodyPr anchor="b"/>
          <a:lstStyle>
            <a:lvl1pPr marL="0" indent="0">
              <a:buNone/>
              <a:defRPr sz="2400" b="1"/>
            </a:lvl1pPr>
            <a:lvl2pPr marL="456771" indent="0">
              <a:buNone/>
              <a:defRPr sz="2000" b="1"/>
            </a:lvl2pPr>
            <a:lvl3pPr marL="913584" indent="0">
              <a:buNone/>
              <a:defRPr sz="1900" b="1"/>
            </a:lvl3pPr>
            <a:lvl4pPr marL="1370376" indent="0">
              <a:buNone/>
              <a:defRPr sz="1600" b="1"/>
            </a:lvl4pPr>
            <a:lvl5pPr marL="1827168" indent="0">
              <a:buNone/>
              <a:defRPr sz="1600" b="1"/>
            </a:lvl5pPr>
            <a:lvl6pPr marL="2283982" indent="0">
              <a:buNone/>
              <a:defRPr sz="1600" b="1"/>
            </a:lvl6pPr>
            <a:lvl7pPr marL="2740750" indent="0">
              <a:buNone/>
              <a:defRPr sz="1600" b="1"/>
            </a:lvl7pPr>
            <a:lvl8pPr marL="3197520" indent="0">
              <a:buNone/>
              <a:defRPr sz="1600" b="1"/>
            </a:lvl8pPr>
            <a:lvl9pPr marL="3654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696" y="1535117"/>
            <a:ext cx="4041775" cy="639763"/>
          </a:xfrm>
        </p:spPr>
        <p:txBody>
          <a:bodyPr anchor="b"/>
          <a:lstStyle>
            <a:lvl1pPr marL="0" indent="0">
              <a:buNone/>
              <a:defRPr sz="2400" b="1"/>
            </a:lvl1pPr>
            <a:lvl2pPr marL="456771" indent="0">
              <a:buNone/>
              <a:defRPr sz="2000" b="1"/>
            </a:lvl2pPr>
            <a:lvl3pPr marL="913584" indent="0">
              <a:buNone/>
              <a:defRPr sz="1900" b="1"/>
            </a:lvl3pPr>
            <a:lvl4pPr marL="1370376" indent="0">
              <a:buNone/>
              <a:defRPr sz="1600" b="1"/>
            </a:lvl4pPr>
            <a:lvl5pPr marL="1827168" indent="0">
              <a:buNone/>
              <a:defRPr sz="1600" b="1"/>
            </a:lvl5pPr>
            <a:lvl6pPr marL="2283982" indent="0">
              <a:buNone/>
              <a:defRPr sz="1600" b="1"/>
            </a:lvl6pPr>
            <a:lvl7pPr marL="2740750" indent="0">
              <a:buNone/>
              <a:defRPr sz="1600" b="1"/>
            </a:lvl7pPr>
            <a:lvl8pPr marL="3197520" indent="0">
              <a:buNone/>
              <a:defRPr sz="1600" b="1"/>
            </a:lvl8pPr>
            <a:lvl9pPr marL="3654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696"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92606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407867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174796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8" y="276225"/>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99" y="27727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68" y="1435104"/>
            <a:ext cx="3008313" cy="4691063"/>
          </a:xfrm>
        </p:spPr>
        <p:txBody>
          <a:bodyPr/>
          <a:lstStyle>
            <a:lvl1pPr marL="0" indent="0">
              <a:buNone/>
              <a:defRPr sz="1500"/>
            </a:lvl1pPr>
            <a:lvl2pPr marL="456771" indent="0">
              <a:buNone/>
              <a:defRPr sz="1200"/>
            </a:lvl2pPr>
            <a:lvl3pPr marL="913584" indent="0">
              <a:buNone/>
              <a:defRPr sz="1100"/>
            </a:lvl3pPr>
            <a:lvl4pPr marL="1370376" indent="0">
              <a:buNone/>
              <a:defRPr sz="900"/>
            </a:lvl4pPr>
            <a:lvl5pPr marL="1827168" indent="0">
              <a:buNone/>
              <a:defRPr sz="900"/>
            </a:lvl5pPr>
            <a:lvl6pPr marL="2283982" indent="0">
              <a:buNone/>
              <a:defRPr sz="900"/>
            </a:lvl6pPr>
            <a:lvl7pPr marL="2740750" indent="0">
              <a:buNone/>
              <a:defRPr sz="900"/>
            </a:lvl7pPr>
            <a:lvl8pPr marL="3197520" indent="0">
              <a:buNone/>
              <a:defRPr sz="900"/>
            </a:lvl8pPr>
            <a:lvl9pPr marL="3654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317783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3783"/>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1" indent="0">
              <a:buNone/>
              <a:defRPr sz="2800"/>
            </a:lvl2pPr>
            <a:lvl3pPr marL="913584" indent="0">
              <a:buNone/>
              <a:defRPr sz="2400"/>
            </a:lvl3pPr>
            <a:lvl4pPr marL="1370376" indent="0">
              <a:buNone/>
              <a:defRPr sz="2000"/>
            </a:lvl4pPr>
            <a:lvl5pPr marL="1827168" indent="0">
              <a:buNone/>
              <a:defRPr sz="2000"/>
            </a:lvl5pPr>
            <a:lvl6pPr marL="2283982" indent="0">
              <a:buNone/>
              <a:defRPr sz="2000"/>
            </a:lvl6pPr>
            <a:lvl7pPr marL="2740750" indent="0">
              <a:buNone/>
              <a:defRPr sz="2000"/>
            </a:lvl7pPr>
            <a:lvl8pPr marL="3197520" indent="0">
              <a:buNone/>
              <a:defRPr sz="2000"/>
            </a:lvl8pPr>
            <a:lvl9pPr marL="3654291" indent="0">
              <a:buNone/>
              <a:defRPr sz="2000"/>
            </a:lvl9pPr>
          </a:lstStyle>
          <a:p>
            <a:endParaRPr lang="en-US" dirty="0"/>
          </a:p>
        </p:txBody>
      </p:sp>
      <p:sp>
        <p:nvSpPr>
          <p:cNvPr id="4" name="Text Placeholder 3"/>
          <p:cNvSpPr>
            <a:spLocks noGrp="1"/>
          </p:cNvSpPr>
          <p:nvPr>
            <p:ph type="body" sz="half" idx="2"/>
          </p:nvPr>
        </p:nvSpPr>
        <p:spPr>
          <a:xfrm>
            <a:off x="1792288" y="5373905"/>
            <a:ext cx="5486400" cy="804863"/>
          </a:xfrm>
        </p:spPr>
        <p:txBody>
          <a:bodyPr/>
          <a:lstStyle>
            <a:lvl1pPr marL="0" indent="0">
              <a:buNone/>
              <a:defRPr sz="1500"/>
            </a:lvl1pPr>
            <a:lvl2pPr marL="456771" indent="0">
              <a:buNone/>
              <a:defRPr sz="1200"/>
            </a:lvl2pPr>
            <a:lvl3pPr marL="913584" indent="0">
              <a:buNone/>
              <a:defRPr sz="1100"/>
            </a:lvl3pPr>
            <a:lvl4pPr marL="1370376" indent="0">
              <a:buNone/>
              <a:defRPr sz="900"/>
            </a:lvl4pPr>
            <a:lvl5pPr marL="1827168" indent="0">
              <a:buNone/>
              <a:defRPr sz="900"/>
            </a:lvl5pPr>
            <a:lvl6pPr marL="2283982" indent="0">
              <a:buNone/>
              <a:defRPr sz="900"/>
            </a:lvl6pPr>
            <a:lvl7pPr marL="2740750" indent="0">
              <a:buNone/>
              <a:defRPr sz="900"/>
            </a:lvl7pPr>
            <a:lvl8pPr marL="3197520" indent="0">
              <a:buNone/>
              <a:defRPr sz="900"/>
            </a:lvl8pPr>
            <a:lvl9pPr marL="3654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www.vita.virginia.gov</a:t>
            </a:r>
          </a:p>
        </p:txBody>
      </p:sp>
    </p:spTree>
    <p:extLst>
      <p:ext uri="{BB962C8B-B14F-4D97-AF65-F5344CB8AC3E}">
        <p14:creationId xmlns:p14="http://schemas.microsoft.com/office/powerpoint/2010/main" val="292243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0.xml"/></Relationships>
</file>

<file path=ppt/slideMasters/_rels/slideMaster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1.xml"/></Relationships>
</file>

<file path=ppt/slideMasters/_rels/slideMaster1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4.xml"/></Relationships>
</file>

<file path=ppt/slideMasters/_rels/slideMaster10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5.xml"/></Relationships>
</file>

<file path=ppt/slideMasters/_rels/slideMaster10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6.xml"/></Relationships>
</file>

<file path=ppt/slideMasters/_rels/slideMaster10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108.xml"/></Relationships>
</file>

<file path=ppt/slideMasters/_rels/slideMaster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0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0.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1.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4.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5.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6.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7.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8.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0.xml"/></Relationships>
</file>

<file path=ppt/slideMasters/_rels/slideMaster1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1.xml"/></Relationships>
</file>

<file path=ppt/slideMasters/_rels/slideMaster1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2.xml"/></Relationships>
</file>

<file path=ppt/slideMasters/_rels/slideMaster12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3.xml"/></Relationships>
</file>

<file path=ppt/slideMasters/_rels/slideMaster12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5.xml"/></Relationships>
</file>

<file path=ppt/slideMasters/_rels/slideMaster12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6.xml"/></Relationships>
</file>

<file path=ppt/slideMasters/_rels/slideMaster1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7.xml"/></Relationships>
</file>

<file path=ppt/slideMasters/_rels/slideMaster12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8.xml"/></Relationships>
</file>

<file path=ppt/slideMasters/_rels/slideMaster12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29.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3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0.xml"/></Relationships>
</file>

<file path=ppt/slideMasters/_rels/slideMaster13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1.xml"/></Relationships>
</file>

<file path=ppt/slideMasters/_rels/slideMaster13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2.xml"/></Relationships>
</file>

<file path=ppt/slideMasters/_rels/slideMaster13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5.xml"/></Relationships>
</file>

<file path=ppt/slideMasters/_rels/slideMaster13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6.xml"/></Relationships>
</file>

<file path=ppt/slideMasters/_rels/slideMaster13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7.xml"/></Relationships>
</file>

<file path=ppt/slideMasters/_rels/slideMaster1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theme" Target="../theme/theme138.xml"/></Relationships>
</file>

<file path=ppt/slideMasters/_rels/slideMaster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3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0.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1.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4.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5.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6.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heme" Target="../theme/theme148.xml"/></Relationships>
</file>

<file path=ppt/slideMasters/_rels/slideMaster149.xml.rels><?xml version="1.0" encoding="UTF-8" standalone="yes"?>
<Relationships xmlns="http://schemas.openxmlformats.org/package/2006/relationships"><Relationship Id="rId1" Type="http://schemas.openxmlformats.org/officeDocument/2006/relationships/theme" Target="../theme/theme149.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150.xml.rels><?xml version="1.0" encoding="UTF-8" standalone="yes"?>
<Relationships xmlns="http://schemas.openxmlformats.org/package/2006/relationships"><Relationship Id="rId1" Type="http://schemas.openxmlformats.org/officeDocument/2006/relationships/theme" Target="../theme/theme150.xml"/></Relationships>
</file>

<file path=ppt/slideMasters/_rels/slideMaster151.xml.rels><?xml version="1.0" encoding="UTF-8" standalone="yes"?>
<Relationships xmlns="http://schemas.openxmlformats.org/package/2006/relationships"><Relationship Id="rId1" Type="http://schemas.openxmlformats.org/officeDocument/2006/relationships/theme" Target="../theme/theme151.xml"/></Relationships>
</file>

<file path=ppt/slideMasters/_rels/slideMaster152.xml.rels><?xml version="1.0" encoding="UTF-8" standalone="yes"?>
<Relationships xmlns="http://schemas.openxmlformats.org/package/2006/relationships"><Relationship Id="rId1" Type="http://schemas.openxmlformats.org/officeDocument/2006/relationships/theme" Target="../theme/theme152.xml"/></Relationships>
</file>

<file path=ppt/slideMasters/_rels/slideMaster153.xml.rels><?xml version="1.0" encoding="UTF-8" standalone="yes"?>
<Relationships xmlns="http://schemas.openxmlformats.org/package/2006/relationships"><Relationship Id="rId1" Type="http://schemas.openxmlformats.org/officeDocument/2006/relationships/theme" Target="../theme/theme153.xml"/></Relationships>
</file>

<file path=ppt/slideMasters/_rels/slideMaster154.xml.rels><?xml version="1.0" encoding="UTF-8" standalone="yes"?>
<Relationships xmlns="http://schemas.openxmlformats.org/package/2006/relationships"><Relationship Id="rId1" Type="http://schemas.openxmlformats.org/officeDocument/2006/relationships/theme" Target="../theme/theme154.xml"/></Relationships>
</file>

<file path=ppt/slideMasters/_rels/slideMaster155.xml.rels><?xml version="1.0" encoding="UTF-8" standalone="yes"?>
<Relationships xmlns="http://schemas.openxmlformats.org/package/2006/relationships"><Relationship Id="rId1" Type="http://schemas.openxmlformats.org/officeDocument/2006/relationships/theme" Target="../theme/theme155.xml"/></Relationships>
</file>

<file path=ppt/slideMasters/_rels/slideMaster156.xml.rels><?xml version="1.0" encoding="UTF-8" standalone="yes"?>
<Relationships xmlns="http://schemas.openxmlformats.org/package/2006/relationships"><Relationship Id="rId1" Type="http://schemas.openxmlformats.org/officeDocument/2006/relationships/theme" Target="../theme/theme156.xml"/></Relationships>
</file>

<file path=ppt/slideMasters/_rels/slideMaster157.xml.rels><?xml version="1.0" encoding="UTF-8" standalone="yes"?>
<Relationships xmlns="http://schemas.openxmlformats.org/package/2006/relationships"><Relationship Id="rId1" Type="http://schemas.openxmlformats.org/officeDocument/2006/relationships/theme" Target="../theme/theme157.xml"/></Relationships>
</file>

<file path=ppt/slideMasters/_rels/slideMaster158.xml.rels><?xml version="1.0" encoding="UTF-8" standalone="yes"?>
<Relationships xmlns="http://schemas.openxmlformats.org/package/2006/relationships"><Relationship Id="rId1" Type="http://schemas.openxmlformats.org/officeDocument/2006/relationships/theme" Target="../theme/theme158.xml"/></Relationships>
</file>

<file path=ppt/slideMasters/_rels/slideMaster159.xml.rels><?xml version="1.0" encoding="UTF-8" standalone="yes"?>
<Relationships xmlns="http://schemas.openxmlformats.org/package/2006/relationships"><Relationship Id="rId1" Type="http://schemas.openxmlformats.org/officeDocument/2006/relationships/theme" Target="../theme/theme159.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16.xml"/></Relationships>
</file>

<file path=ppt/slideMasters/_rels/slideMaster160.xml.rels><?xml version="1.0" encoding="UTF-8" standalone="yes"?>
<Relationships xmlns="http://schemas.openxmlformats.org/package/2006/relationships"><Relationship Id="rId1" Type="http://schemas.openxmlformats.org/officeDocument/2006/relationships/theme" Target="../theme/theme160.xml"/></Relationships>
</file>

<file path=ppt/slideMasters/_rels/slideMaster161.xml.rels><?xml version="1.0" encoding="UTF-8" standalone="yes"?>
<Relationships xmlns="http://schemas.openxmlformats.org/package/2006/relationships"><Relationship Id="rId1" Type="http://schemas.openxmlformats.org/officeDocument/2006/relationships/theme" Target="../theme/theme161.xml"/></Relationships>
</file>

<file path=ppt/slideMasters/_rels/slideMaster162.xml.rels><?xml version="1.0" encoding="UTF-8" standalone="yes"?>
<Relationships xmlns="http://schemas.openxmlformats.org/package/2006/relationships"><Relationship Id="rId1" Type="http://schemas.openxmlformats.org/officeDocument/2006/relationships/theme" Target="../theme/theme162.xml"/></Relationships>
</file>

<file path=ppt/slideMasters/_rels/slideMaster1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heme" Target="../theme/theme163.xml"/></Relationships>
</file>

<file path=ppt/slideMasters/_rels/slideMaster164.xml.rels><?xml version="1.0" encoding="UTF-8" standalone="yes"?>
<Relationships xmlns="http://schemas.openxmlformats.org/package/2006/relationships"><Relationship Id="rId1" Type="http://schemas.openxmlformats.org/officeDocument/2006/relationships/theme" Target="../theme/theme164.xml"/></Relationships>
</file>

<file path=ppt/slideMasters/_rels/slideMaster165.xml.rels><?xml version="1.0" encoding="UTF-8" standalone="yes"?>
<Relationships xmlns="http://schemas.openxmlformats.org/package/2006/relationships"><Relationship Id="rId1" Type="http://schemas.openxmlformats.org/officeDocument/2006/relationships/theme" Target="../theme/theme165.xml"/></Relationships>
</file>

<file path=ppt/slideMasters/_rels/slideMaster166.xml.rels><?xml version="1.0" encoding="UTF-8" standalone="yes"?>
<Relationships xmlns="http://schemas.openxmlformats.org/package/2006/relationships"><Relationship Id="rId1" Type="http://schemas.openxmlformats.org/officeDocument/2006/relationships/theme" Target="../theme/theme166.xml"/></Relationships>
</file>

<file path=ppt/slideMasters/_rels/slideMaster167.xml.rels><?xml version="1.0" encoding="UTF-8" standalone="yes"?>
<Relationships xmlns="http://schemas.openxmlformats.org/package/2006/relationships"><Relationship Id="rId1" Type="http://schemas.openxmlformats.org/officeDocument/2006/relationships/theme" Target="../theme/theme167.xml"/></Relationships>
</file>

<file path=ppt/slideMasters/_rels/slideMaster168.xml.rels><?xml version="1.0" encoding="UTF-8" standalone="yes"?>
<Relationships xmlns="http://schemas.openxmlformats.org/package/2006/relationships"><Relationship Id="rId1" Type="http://schemas.openxmlformats.org/officeDocument/2006/relationships/theme" Target="../theme/theme168.xml"/></Relationships>
</file>

<file path=ppt/slideMasters/_rels/slideMaster169.xml.rels><?xml version="1.0" encoding="UTF-8" standalone="yes"?>
<Relationships xmlns="http://schemas.openxmlformats.org/package/2006/relationships"><Relationship Id="rId1" Type="http://schemas.openxmlformats.org/officeDocument/2006/relationships/theme" Target="../theme/theme169.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17.xml"/></Relationships>
</file>

<file path=ppt/slideMasters/_rels/slideMaster170.xml.rels><?xml version="1.0" encoding="UTF-8" standalone="yes"?>
<Relationships xmlns="http://schemas.openxmlformats.org/package/2006/relationships"><Relationship Id="rId1" Type="http://schemas.openxmlformats.org/officeDocument/2006/relationships/theme" Target="../theme/theme170.xml"/></Relationships>
</file>

<file path=ppt/slideMasters/_rels/slideMaster171.xml.rels><?xml version="1.0" encoding="UTF-8" standalone="yes"?>
<Relationships xmlns="http://schemas.openxmlformats.org/package/2006/relationships"><Relationship Id="rId1" Type="http://schemas.openxmlformats.org/officeDocument/2006/relationships/theme" Target="../theme/theme171.xml"/></Relationships>
</file>

<file path=ppt/slideMasters/_rels/slideMaster172.xml.rels><?xml version="1.0" encoding="UTF-8" standalone="yes"?>
<Relationships xmlns="http://schemas.openxmlformats.org/package/2006/relationships"><Relationship Id="rId1" Type="http://schemas.openxmlformats.org/officeDocument/2006/relationships/theme" Target="../theme/theme172.xml"/></Relationships>
</file>

<file path=ppt/slideMasters/_rels/slideMaster173.xml.rels><?xml version="1.0" encoding="UTF-8" standalone="yes"?>
<Relationships xmlns="http://schemas.openxmlformats.org/package/2006/relationships"><Relationship Id="rId1" Type="http://schemas.openxmlformats.org/officeDocument/2006/relationships/theme" Target="../theme/theme173.xml"/></Relationships>
</file>

<file path=ppt/slideMasters/_rels/slideMaster174.xml.rels><?xml version="1.0" encoding="UTF-8" standalone="yes"?>
<Relationships xmlns="http://schemas.openxmlformats.org/package/2006/relationships"><Relationship Id="rId1" Type="http://schemas.openxmlformats.org/officeDocument/2006/relationships/theme" Target="../theme/theme174.xml"/></Relationships>
</file>

<file path=ppt/slideMasters/_rels/slideMaster175.xml.rels><?xml version="1.0" encoding="UTF-8" standalone="yes"?>
<Relationships xmlns="http://schemas.openxmlformats.org/package/2006/relationships"><Relationship Id="rId1" Type="http://schemas.openxmlformats.org/officeDocument/2006/relationships/theme" Target="../theme/theme175.xml"/></Relationships>
</file>

<file path=ppt/slideMasters/_rels/slideMaster176.xml.rels><?xml version="1.0" encoding="UTF-8" standalone="yes"?>
<Relationships xmlns="http://schemas.openxmlformats.org/package/2006/relationships"><Relationship Id="rId1" Type="http://schemas.openxmlformats.org/officeDocument/2006/relationships/theme" Target="../theme/theme176.xml"/></Relationships>
</file>

<file path=ppt/slideMasters/_rels/slideMaster177.xml.rels><?xml version="1.0" encoding="UTF-8" standalone="yes"?>
<Relationships xmlns="http://schemas.openxmlformats.org/package/2006/relationships"><Relationship Id="rId1" Type="http://schemas.openxmlformats.org/officeDocument/2006/relationships/theme" Target="../theme/theme177.xml"/></Relationships>
</file>

<file path=ppt/slideMasters/_rels/slideMaster178.xml.rels><?xml version="1.0" encoding="UTF-8" standalone="yes"?>
<Relationships xmlns="http://schemas.openxmlformats.org/package/2006/relationships"><Relationship Id="rId1" Type="http://schemas.openxmlformats.org/officeDocument/2006/relationships/theme" Target="../theme/theme178.xml"/></Relationships>
</file>

<file path=ppt/slideMasters/_rels/slideMaster179.xml.rels><?xml version="1.0" encoding="UTF-8" standalone="yes"?>
<Relationships xmlns="http://schemas.openxmlformats.org/package/2006/relationships"><Relationship Id="rId1" Type="http://schemas.openxmlformats.org/officeDocument/2006/relationships/theme" Target="../theme/theme179.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18.xml"/></Relationships>
</file>

<file path=ppt/slideMasters/_rels/slideMaster180.xml.rels><?xml version="1.0" encoding="UTF-8" standalone="yes"?>
<Relationships xmlns="http://schemas.openxmlformats.org/package/2006/relationships"><Relationship Id="rId1" Type="http://schemas.openxmlformats.org/officeDocument/2006/relationships/theme" Target="../theme/theme180.xml"/></Relationships>
</file>

<file path=ppt/slideMasters/_rels/slideMaster1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heme" Target="../theme/theme181.xml"/></Relationships>
</file>

<file path=ppt/slideMasters/_rels/slideMaster182.xml.rels><?xml version="1.0" encoding="UTF-8" standalone="yes"?>
<Relationships xmlns="http://schemas.openxmlformats.org/package/2006/relationships"><Relationship Id="rId1" Type="http://schemas.openxmlformats.org/officeDocument/2006/relationships/theme" Target="../theme/theme182.xml"/></Relationships>
</file>

<file path=ppt/slideMasters/_rels/slideMaster183.xml.rels><?xml version="1.0" encoding="UTF-8" standalone="yes"?>
<Relationships xmlns="http://schemas.openxmlformats.org/package/2006/relationships"><Relationship Id="rId1" Type="http://schemas.openxmlformats.org/officeDocument/2006/relationships/theme" Target="../theme/theme183.xml"/></Relationships>
</file>

<file path=ppt/slideMasters/_rels/slideMaster184.xml.rels><?xml version="1.0" encoding="UTF-8" standalone="yes"?>
<Relationships xmlns="http://schemas.openxmlformats.org/package/2006/relationships"><Relationship Id="rId1" Type="http://schemas.openxmlformats.org/officeDocument/2006/relationships/theme" Target="../theme/theme184.xml"/></Relationships>
</file>

<file path=ppt/slideMasters/_rels/slideMaster185.xml.rels><?xml version="1.0" encoding="UTF-8" standalone="yes"?>
<Relationships xmlns="http://schemas.openxmlformats.org/package/2006/relationships"><Relationship Id="rId1" Type="http://schemas.openxmlformats.org/officeDocument/2006/relationships/theme" Target="../theme/theme185.xml"/></Relationships>
</file>

<file path=ppt/slideMasters/_rels/slideMaster1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theme" Target="../theme/theme186.xml"/><Relationship Id="rId4" Type="http://schemas.openxmlformats.org/officeDocument/2006/relationships/image" Target="../media/image26.wmf"/></Relationships>
</file>

<file path=ppt/slideMasters/_rels/slideMaster1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theme" Target="../theme/theme187.xml"/><Relationship Id="rId4" Type="http://schemas.openxmlformats.org/officeDocument/2006/relationships/image" Target="../media/image26.wmf"/></Relationships>
</file>

<file path=ppt/slideMasters/_rels/slideMaster1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theme" Target="../theme/theme188.xml"/><Relationship Id="rId4" Type="http://schemas.openxmlformats.org/officeDocument/2006/relationships/image" Target="../media/image26.wmf"/></Relationships>
</file>

<file path=ppt/slideMasters/_rels/slideMaster1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theme" Target="../theme/theme189.xml"/><Relationship Id="rId4" Type="http://schemas.openxmlformats.org/officeDocument/2006/relationships/image" Target="../media/image26.wmf"/></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19.xml"/></Relationships>
</file>

<file path=ppt/slideMasters/_rels/slideMaster1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theme" Target="../theme/theme190.xml"/><Relationship Id="rId4" Type="http://schemas.openxmlformats.org/officeDocument/2006/relationships/image" Target="../media/image26.wmf"/></Relationships>
</file>

<file path=ppt/slideMasters/_rels/slideMaster1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theme" Target="../theme/theme191.xml"/><Relationship Id="rId4" Type="http://schemas.openxmlformats.org/officeDocument/2006/relationships/image" Target="../media/image26.wmf"/></Relationships>
</file>

<file path=ppt/slideMasters/_rels/slideMaster1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theme" Target="../theme/theme192.xml"/><Relationship Id="rId4" Type="http://schemas.openxmlformats.org/officeDocument/2006/relationships/image" Target="../media/image26.wmf"/></Relationships>
</file>

<file path=ppt/slideMasters/_rels/slideMaster1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theme" Target="../theme/theme193.xml"/><Relationship Id="rId4" Type="http://schemas.openxmlformats.org/officeDocument/2006/relationships/image" Target="../media/image26.wmf"/></Relationships>
</file>

<file path=ppt/slideMasters/_rels/slideMaster1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theme" Target="../theme/theme194.xml"/><Relationship Id="rId4" Type="http://schemas.openxmlformats.org/officeDocument/2006/relationships/image" Target="../media/image26.wmf"/></Relationships>
</file>

<file path=ppt/slideMasters/_rels/slideMaster1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5.xml"/><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96.xml.rels><?xml version="1.0" encoding="UTF-8" standalone="yes"?>
<Relationships xmlns="http://schemas.openxmlformats.org/package/2006/relationships"><Relationship Id="rId3" Type="http://schemas.openxmlformats.org/officeDocument/2006/relationships/theme" Target="../theme/theme196.xml"/><Relationship Id="rId7" Type="http://schemas.openxmlformats.org/officeDocument/2006/relationships/image" Target="../media/image4.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197.xml.rels><?xml version="1.0" encoding="UTF-8" standalone="yes"?>
<Relationships xmlns="http://schemas.openxmlformats.org/package/2006/relationships"><Relationship Id="rId2" Type="http://schemas.openxmlformats.org/officeDocument/2006/relationships/theme" Target="../theme/theme197.xml"/><Relationship Id="rId1" Type="http://schemas.openxmlformats.org/officeDocument/2006/relationships/slideLayout" Target="../slideLayouts/slideLayout29.xml"/></Relationships>
</file>

<file path=ppt/slideMasters/_rels/slideMaster198.xml.rels><?xml version="1.0" encoding="UTF-8" standalone="yes"?>
<Relationships xmlns="http://schemas.openxmlformats.org/package/2006/relationships"><Relationship Id="rId2" Type="http://schemas.openxmlformats.org/officeDocument/2006/relationships/theme" Target="../theme/theme198.xml"/><Relationship Id="rId1" Type="http://schemas.openxmlformats.org/officeDocument/2006/relationships/slideLayout" Target="../slideLayouts/slideLayout30.xml"/></Relationships>
</file>

<file path=ppt/slideMasters/_rels/slideMaster199.xml.rels><?xml version="1.0" encoding="UTF-8" standalone="yes"?>
<Relationships xmlns="http://schemas.openxmlformats.org/package/2006/relationships"><Relationship Id="rId2" Type="http://schemas.openxmlformats.org/officeDocument/2006/relationships/theme" Target="../theme/theme199.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0.xml"/></Relationships>
</file>

<file path=ppt/slideMasters/_rels/slideMaster200.xml.rels><?xml version="1.0" encoding="UTF-8" standalone="yes"?>
<Relationships xmlns="http://schemas.openxmlformats.org/package/2006/relationships"><Relationship Id="rId2" Type="http://schemas.openxmlformats.org/officeDocument/2006/relationships/theme" Target="../theme/theme200.xml"/><Relationship Id="rId1" Type="http://schemas.openxmlformats.org/officeDocument/2006/relationships/slideLayout" Target="../slideLayouts/slideLayout32.xml"/></Relationships>
</file>

<file path=ppt/slideMasters/_rels/slideMaster201.xml.rels><?xml version="1.0" encoding="UTF-8" standalone="yes"?>
<Relationships xmlns="http://schemas.openxmlformats.org/package/2006/relationships"><Relationship Id="rId2" Type="http://schemas.openxmlformats.org/officeDocument/2006/relationships/theme" Target="../theme/theme201.xml"/><Relationship Id="rId1" Type="http://schemas.openxmlformats.org/officeDocument/2006/relationships/slideLayout" Target="../slideLayouts/slideLayout33.xml"/></Relationships>
</file>

<file path=ppt/slideMasters/_rels/slideMaster202.xml.rels><?xml version="1.0" encoding="UTF-8" standalone="yes"?>
<Relationships xmlns="http://schemas.openxmlformats.org/package/2006/relationships"><Relationship Id="rId2" Type="http://schemas.openxmlformats.org/officeDocument/2006/relationships/theme" Target="../theme/theme202.xml"/><Relationship Id="rId1" Type="http://schemas.openxmlformats.org/officeDocument/2006/relationships/slideLayout" Target="../slideLayouts/slideLayout34.xml"/></Relationships>
</file>

<file path=ppt/slideMasters/_rels/slideMaster203.xml.rels><?xml version="1.0" encoding="UTF-8" standalone="yes"?>
<Relationships xmlns="http://schemas.openxmlformats.org/package/2006/relationships"><Relationship Id="rId2" Type="http://schemas.openxmlformats.org/officeDocument/2006/relationships/theme" Target="../theme/theme203.xml"/><Relationship Id="rId1" Type="http://schemas.openxmlformats.org/officeDocument/2006/relationships/slideLayout" Target="../slideLayouts/slideLayout35.xml"/></Relationships>
</file>

<file path=ppt/slideMasters/_rels/slideMaster2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4.xml"/><Relationship Id="rId1" Type="http://schemas.openxmlformats.org/officeDocument/2006/relationships/slideLayout" Target="../slideLayouts/slideLayout3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5.xml"/><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6.xml"/><Relationship Id="rId1" Type="http://schemas.openxmlformats.org/officeDocument/2006/relationships/slideLayout" Target="../slideLayouts/slideLayout3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7.xml"/><Relationship Id="rId1" Type="http://schemas.openxmlformats.org/officeDocument/2006/relationships/slideLayout" Target="../slideLayouts/slideLayout3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8.xml"/><Relationship Id="rId1" Type="http://schemas.openxmlformats.org/officeDocument/2006/relationships/slideLayout" Target="../slideLayouts/slideLayout4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9.xml"/><Relationship Id="rId1" Type="http://schemas.openxmlformats.org/officeDocument/2006/relationships/slideLayout" Target="../slideLayouts/slideLayout4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1.xml"/></Relationships>
</file>

<file path=ppt/slideMasters/_rels/slideMaster2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0.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heme" Target="../theme/theme83.xml"/><Relationship Id="rId4" Type="http://schemas.openxmlformats.org/officeDocument/2006/relationships/image" Target="../media/image16.emf"/></Relationships>
</file>

<file path=ppt/slideMasters/_rels/slideMaster8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84.xml"/></Relationships>
</file>

<file path=ppt/slideMasters/_rels/slideMaster8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86.xml"/></Relationships>
</file>

<file path=ppt/slideMasters/_rels/slideMaster8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87.xml"/></Relationships>
</file>

<file path=ppt/slideMasters/_rels/slideMaster8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88.xml"/></Relationships>
</file>

<file path=ppt/slideMasters/_rels/slideMaster8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90.xml"/></Relationships>
</file>

<file path=ppt/slideMasters/_rels/slideMaster9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93.xml"/></Relationships>
</file>

<file path=ppt/slideMasters/_rels/slideMaster9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png"/><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heme" Target="../theme/theme95.xml"/><Relationship Id="rId4" Type="http://schemas.openxmlformats.org/officeDocument/2006/relationships/image" Target="../media/image16.emf"/></Relationships>
</file>

<file path=ppt/slideMasters/_rels/slideMaster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96.xml"/></Relationships>
</file>

<file path=ppt/slideMasters/_rels/slideMaster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97.xml"/></Relationships>
</file>

<file path=ppt/slideMasters/_rels/slideMaster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98.xml"/></Relationships>
</file>

<file path=ppt/slideMasters/_rels/slideMaster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theme" Target="../theme/theme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userDrawn="1"/>
        </p:nvSpPr>
        <p:spPr bwMode="auto">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8" tIns="45718" rIns="91368" bIns="45718" anchor="ctr"/>
          <a:lstStyle/>
          <a:p>
            <a:endParaRPr lang="en-US" dirty="0"/>
          </a:p>
        </p:txBody>
      </p:sp>
      <p:pic>
        <p:nvPicPr>
          <p:cNvPr id="1032" name="Picture 8" descr="thin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073368"/>
            <a:ext cx="9144000" cy="731839"/>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990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82880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464307"/>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8" tIns="45718" rIns="91368" bIns="45718" numCol="1" anchor="t" anchorCtr="0" compatLnSpc="1">
            <a:prstTxWarp prst="textNoShape">
              <a:avLst/>
            </a:prstTxWarp>
          </a:bodyPr>
          <a:lstStyle>
            <a:lvl1pPr>
              <a:defRPr sz="1600">
                <a:solidFill>
                  <a:schemeClr val="bg1"/>
                </a:solidFill>
                <a:latin typeface="+mn-lt"/>
              </a:defRPr>
            </a:lvl1pPr>
          </a:lstStyle>
          <a:p>
            <a:r>
              <a:rPr lang="en-US" altLang="en-US" dirty="0"/>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8" tIns="45718" rIns="91368" bIns="45718" anchor="ctr"/>
          <a:lstStyle/>
          <a:p>
            <a:endParaRPr lang="en-US" dirty="0"/>
          </a:p>
        </p:txBody>
      </p:sp>
      <p:pic>
        <p:nvPicPr>
          <p:cNvPr id="1033" name="Picture 9" descr="VITA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309079"/>
            <a:ext cx="14478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ITAtex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981200" y="475720"/>
            <a:ext cx="4953000" cy="3619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stateSeal"/>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155071" y="381000"/>
            <a:ext cx="454025" cy="45720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4"/>
          <p:cNvSpPr>
            <a:spLocks noChangeArrowheads="1"/>
          </p:cNvSpPr>
          <p:nvPr userDrawn="1"/>
        </p:nvSpPr>
        <p:spPr bwMode="auto">
          <a:xfrm>
            <a:off x="8382004" y="6540510"/>
            <a:ext cx="204788" cy="176213"/>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lIns="91368" tIns="45718" rIns="91368" bIns="45718" anchor="ctr"/>
          <a:lstStyle/>
          <a:p>
            <a:pPr algn="ctr"/>
            <a:fld id="{FA30E351-8931-48C1-821C-B722A9433688}" type="slidenum">
              <a:rPr lang="en-US" altLang="en-US" sz="1100">
                <a:solidFill>
                  <a:schemeClr val="bg1"/>
                </a:solidFill>
              </a:rPr>
              <a:pPr algn="ctr"/>
              <a:t>‹#›</a:t>
            </a:fld>
            <a:endParaRPr lang="en-US" altLang="en-US" sz="1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rtl="0" fontAlgn="base">
        <a:spcBef>
          <a:spcPct val="0"/>
        </a:spcBef>
        <a:spcAft>
          <a:spcPct val="0"/>
        </a:spcAft>
        <a:defRPr sz="3600" b="1">
          <a:solidFill>
            <a:schemeClr val="folHlink"/>
          </a:solidFill>
          <a:latin typeface="+mj-lt"/>
          <a:ea typeface="+mj-ea"/>
          <a:cs typeface="+mj-cs"/>
        </a:defRPr>
      </a:lvl1pPr>
      <a:lvl2pPr algn="l" rtl="0" fontAlgn="base">
        <a:spcBef>
          <a:spcPct val="0"/>
        </a:spcBef>
        <a:spcAft>
          <a:spcPct val="0"/>
        </a:spcAft>
        <a:defRPr sz="3600" b="1">
          <a:solidFill>
            <a:schemeClr val="folHlink"/>
          </a:solidFill>
          <a:latin typeface="Century Gothic" pitchFamily="34" charset="0"/>
        </a:defRPr>
      </a:lvl2pPr>
      <a:lvl3pPr algn="l" rtl="0" fontAlgn="base">
        <a:spcBef>
          <a:spcPct val="0"/>
        </a:spcBef>
        <a:spcAft>
          <a:spcPct val="0"/>
        </a:spcAft>
        <a:defRPr sz="3600" b="1">
          <a:solidFill>
            <a:schemeClr val="folHlink"/>
          </a:solidFill>
          <a:latin typeface="Century Gothic" pitchFamily="34" charset="0"/>
        </a:defRPr>
      </a:lvl3pPr>
      <a:lvl4pPr algn="l" rtl="0" fontAlgn="base">
        <a:spcBef>
          <a:spcPct val="0"/>
        </a:spcBef>
        <a:spcAft>
          <a:spcPct val="0"/>
        </a:spcAft>
        <a:defRPr sz="3600" b="1">
          <a:solidFill>
            <a:schemeClr val="folHlink"/>
          </a:solidFill>
          <a:latin typeface="Century Gothic" pitchFamily="34" charset="0"/>
        </a:defRPr>
      </a:lvl4pPr>
      <a:lvl5pPr algn="l" rtl="0" fontAlgn="base">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fontAlgn="base">
        <a:spcBef>
          <a:spcPct val="20000"/>
        </a:spcBef>
        <a:spcAft>
          <a:spcPct val="0"/>
        </a:spcAft>
        <a:buChar char="•"/>
        <a:defRPr sz="2800">
          <a:solidFill>
            <a:schemeClr val="accent2"/>
          </a:solidFill>
          <a:latin typeface="+mn-lt"/>
          <a:ea typeface="+mn-ea"/>
          <a:cs typeface="+mn-cs"/>
        </a:defRPr>
      </a:lvl1pPr>
      <a:lvl2pPr marL="742279" indent="-285510" algn="l" rtl="0" fontAlgn="base">
        <a:spcBef>
          <a:spcPct val="20000"/>
        </a:spcBef>
        <a:spcAft>
          <a:spcPct val="0"/>
        </a:spcAft>
        <a:buChar char="–"/>
        <a:defRPr sz="2400">
          <a:solidFill>
            <a:schemeClr val="accent2"/>
          </a:solidFill>
          <a:latin typeface="+mn-lt"/>
        </a:defRPr>
      </a:lvl2pPr>
      <a:lvl3pPr marL="1141990" indent="-228408" algn="l" rtl="0" fontAlgn="base">
        <a:spcBef>
          <a:spcPct val="20000"/>
        </a:spcBef>
        <a:spcAft>
          <a:spcPct val="0"/>
        </a:spcAft>
        <a:buChar char="•"/>
        <a:defRPr sz="2000">
          <a:solidFill>
            <a:schemeClr val="accent2"/>
          </a:solidFill>
          <a:latin typeface="+mn-lt"/>
        </a:defRPr>
      </a:lvl3pPr>
      <a:lvl4pPr marL="1598760" indent="-228408" algn="l" rtl="0" fontAlgn="base">
        <a:spcBef>
          <a:spcPct val="20000"/>
        </a:spcBef>
        <a:spcAft>
          <a:spcPct val="0"/>
        </a:spcAft>
        <a:buChar char="–"/>
        <a:defRPr>
          <a:solidFill>
            <a:schemeClr val="accent2"/>
          </a:solidFill>
          <a:latin typeface="+mn-lt"/>
        </a:defRPr>
      </a:lvl4pPr>
      <a:lvl5pPr marL="2055531" indent="-228408" algn="l" rtl="0" fontAlgn="base">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68" tIns="45718" rIns="182734" bIns="45718"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3" name="Rectangle 8"/>
          <p:cNvSpPr>
            <a:spLocks noGrp="1" noChangeArrowheads="1"/>
          </p:cNvSpPr>
          <p:nvPr>
            <p:ph type="ftr" sz="quarter" idx="3"/>
          </p:nvPr>
        </p:nvSpPr>
        <p:spPr bwMode="auto">
          <a:xfrm>
            <a:off x="4608293" y="6404153"/>
            <a:ext cx="3486675" cy="285751"/>
          </a:xfrm>
          <a:prstGeom prst="rect">
            <a:avLst/>
          </a:prstGeom>
          <a:noFill/>
          <a:ln w="9525">
            <a:noFill/>
            <a:miter lim="800000"/>
            <a:headEnd/>
            <a:tailEnd/>
          </a:ln>
          <a:effectLst/>
        </p:spPr>
        <p:txBody>
          <a:bodyPr vert="horz" wrap="square" lIns="0" tIns="45718" rIns="0" bIns="45718" numCol="1" anchor="b" anchorCtr="0" compatLnSpc="1">
            <a:prstTxWarp prst="textNoShape">
              <a:avLst/>
            </a:prstTxWarp>
          </a:bodyPr>
          <a:lstStyle>
            <a:lvl1pPr algn="r">
              <a:defRPr sz="800" b="0">
                <a:solidFill>
                  <a:srgbClr val="6D6F71"/>
                </a:solidFill>
                <a:latin typeface="Arial" pitchFamily="34" charset="0"/>
                <a:ea typeface="+mn-ea"/>
                <a:cs typeface="+mn-cs"/>
              </a:defRPr>
            </a:lvl1pPr>
          </a:lstStyle>
          <a:p>
            <a:pPr>
              <a:defRPr/>
            </a:pPr>
            <a:endParaRPr lang="en-US" dirty="0"/>
          </a:p>
        </p:txBody>
      </p:sp>
      <p:sp>
        <p:nvSpPr>
          <p:cNvPr id="1028" name="Title Placeholder 1"/>
          <p:cNvSpPr>
            <a:spLocks noGrp="1"/>
          </p:cNvSpPr>
          <p:nvPr>
            <p:ph type="title"/>
          </p:nvPr>
        </p:nvSpPr>
        <p:spPr bwMode="auto">
          <a:xfrm>
            <a:off x="341907"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8" rIns="0" bIns="45718" numCol="1" anchor="t" anchorCtr="0" compatLnSpc="1">
            <a:prstTxWarp prst="textNoShape">
              <a:avLst/>
            </a:prstTxWarp>
          </a:bodyPr>
          <a:lstStyle/>
          <a:p>
            <a:pPr lvl="0"/>
            <a:r>
              <a:rPr lang="en-US" smtClean="0"/>
              <a:t>Click to edit Master title style</a:t>
            </a:r>
            <a:endParaRPr lang="en-US" dirty="0"/>
          </a:p>
        </p:txBody>
      </p:sp>
      <p:sp>
        <p:nvSpPr>
          <p:cNvPr id="21" name="Slide Number Placeholder 5"/>
          <p:cNvSpPr>
            <a:spLocks noGrp="1"/>
          </p:cNvSpPr>
          <p:nvPr>
            <p:ph type="sldNum" sz="quarter" idx="4"/>
          </p:nvPr>
        </p:nvSpPr>
        <p:spPr>
          <a:xfrm>
            <a:off x="8497322" y="6403271"/>
            <a:ext cx="319953" cy="290231"/>
          </a:xfrm>
          <a:prstGeom prst="rect">
            <a:avLst/>
          </a:prstGeom>
        </p:spPr>
        <p:txBody>
          <a:bodyPr vert="horz" lIns="0" tIns="45718" rIns="0" bIns="45718" rtlCol="0" anchor="b"/>
          <a:lstStyle>
            <a:lvl1pPr algn="r">
              <a:defRPr sz="1100" b="0">
                <a:solidFill>
                  <a:srgbClr val="6D6F71"/>
                </a:solidFill>
                <a:latin typeface="Arial"/>
                <a:cs typeface="Arial"/>
              </a:defRPr>
            </a:lvl1pPr>
          </a:lstStyle>
          <a:p>
            <a:pPr>
              <a:defRPr/>
            </a:pPr>
            <a:fld id="{16578208-8498-2F44-B6B8-75D12F0F2A3C}" type="slidenum">
              <a:rPr lang="en-US" smtClean="0">
                <a:ea typeface="ＭＳ Ｐゴシック" pitchFamily="34" charset="-128"/>
              </a:rPr>
              <a:pPr>
                <a:defRPr/>
              </a:pPr>
              <a:t>‹#›</a:t>
            </a:fld>
            <a:endParaRPr lang="en-US" dirty="0">
              <a:ea typeface="ＭＳ Ｐゴシック" pitchFamily="34" charset="-128"/>
            </a:endParaRPr>
          </a:p>
        </p:txBody>
      </p:sp>
      <p:sp>
        <p:nvSpPr>
          <p:cNvPr id="22" name="Date Placeholder 3"/>
          <p:cNvSpPr>
            <a:spLocks noGrp="1"/>
          </p:cNvSpPr>
          <p:nvPr>
            <p:ph type="dt" sz="half" idx="2"/>
          </p:nvPr>
        </p:nvSpPr>
        <p:spPr>
          <a:xfrm>
            <a:off x="1763471" y="6411515"/>
            <a:ext cx="639756" cy="284489"/>
          </a:xfrm>
          <a:prstGeom prst="rect">
            <a:avLst/>
          </a:prstGeom>
        </p:spPr>
        <p:txBody>
          <a:bodyPr vert="horz" lIns="0" tIns="45718" rIns="0" bIns="45718" rtlCol="0" anchor="b"/>
          <a:lstStyle>
            <a:lvl1pPr algn="r">
              <a:defRPr sz="800">
                <a:solidFill>
                  <a:srgbClr val="6D6F71"/>
                </a:solidFill>
                <a:latin typeface="Arial"/>
                <a:cs typeface="Arial"/>
              </a:defRPr>
            </a:lvl1pPr>
          </a:lstStyle>
          <a:p>
            <a:pPr>
              <a:defRPr/>
            </a:pPr>
            <a:endParaRPr lang="en-US" dirty="0">
              <a:ea typeface="ＭＳ Ｐゴシック" pitchFamily="34" charset="-128"/>
            </a:endParaRPr>
          </a:p>
        </p:txBody>
      </p:sp>
      <p:sp>
        <p:nvSpPr>
          <p:cNvPr id="2" name="TextBox 1"/>
          <p:cNvSpPr txBox="1"/>
          <p:nvPr/>
        </p:nvSpPr>
        <p:spPr>
          <a:xfrm>
            <a:off x="9703459" y="628779"/>
            <a:ext cx="914400" cy="914400"/>
          </a:xfrm>
          <a:prstGeom prst="rect">
            <a:avLst/>
          </a:prstGeom>
          <a:noFill/>
        </p:spPr>
        <p:txBody>
          <a:bodyPr wrap="none" lIns="0" tIns="0" rIns="0" bIns="0" rtlCol="0">
            <a:noAutofit/>
          </a:bodyPr>
          <a:lstStyle/>
          <a:p>
            <a:endParaRPr lang="en-US" sz="2300" dirty="0">
              <a:solidFill>
                <a:srgbClr val="000000"/>
              </a:solidFill>
              <a:latin typeface="Arial"/>
              <a:ea typeface="ＭＳ Ｐゴシック" pitchFamily="34" charset="-128"/>
            </a:endParaRPr>
          </a:p>
        </p:txBody>
      </p:sp>
      <p:grpSp>
        <p:nvGrpSpPr>
          <p:cNvPr id="10" name="Group 9"/>
          <p:cNvGrpSpPr>
            <a:grpSpLocks noChangeAspect="1"/>
          </p:cNvGrpSpPr>
          <p:nvPr/>
        </p:nvGrpSpPr>
        <p:grpSpPr>
          <a:xfrm>
            <a:off x="333398" y="6347364"/>
            <a:ext cx="1353707" cy="282255"/>
            <a:chOff x="2336800" y="2667000"/>
            <a:chExt cx="3098800" cy="646113"/>
          </a:xfrm>
        </p:grpSpPr>
        <p:sp>
          <p:nvSpPr>
            <p:cNvPr id="11"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2"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4"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5"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6"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7"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8"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9"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0"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3"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4"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1546444397"/>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6771" algn="l" rtl="0" eaLnBrk="1" fontAlgn="base" hangingPunct="1">
        <a:spcBef>
          <a:spcPct val="0"/>
        </a:spcBef>
        <a:spcAft>
          <a:spcPct val="0"/>
        </a:spcAft>
        <a:defRPr sz="3200">
          <a:solidFill>
            <a:srgbClr val="3D3D3D"/>
          </a:solidFill>
          <a:latin typeface="Arial" charset="0"/>
          <a:ea typeface="ヒラギノ角ゴ Pro W3" charset="0"/>
        </a:defRPr>
      </a:lvl6pPr>
      <a:lvl7pPr marL="913584" algn="l" rtl="0" eaLnBrk="1" fontAlgn="base" hangingPunct="1">
        <a:spcBef>
          <a:spcPct val="0"/>
        </a:spcBef>
        <a:spcAft>
          <a:spcPct val="0"/>
        </a:spcAft>
        <a:defRPr sz="3200">
          <a:solidFill>
            <a:srgbClr val="3D3D3D"/>
          </a:solidFill>
          <a:latin typeface="Arial" charset="0"/>
          <a:ea typeface="ヒラギノ角ゴ Pro W3" charset="0"/>
        </a:defRPr>
      </a:lvl7pPr>
      <a:lvl8pPr marL="1370376" algn="l" rtl="0" eaLnBrk="1" fontAlgn="base" hangingPunct="1">
        <a:spcBef>
          <a:spcPct val="0"/>
        </a:spcBef>
        <a:spcAft>
          <a:spcPct val="0"/>
        </a:spcAft>
        <a:defRPr sz="3200">
          <a:solidFill>
            <a:srgbClr val="3D3D3D"/>
          </a:solidFill>
          <a:latin typeface="Arial" charset="0"/>
          <a:ea typeface="ヒラギノ角ゴ Pro W3" charset="0"/>
        </a:defRPr>
      </a:lvl8pPr>
      <a:lvl9pPr marL="1827168"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752" indent="-319752"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Arial"/>
          <a:ea typeface="ヒラギノ角ゴ Pro W3" charset="0"/>
          <a:cs typeface="Arial"/>
        </a:defRPr>
      </a:lvl1pPr>
      <a:lvl2pPr marL="639504" indent="-319752" algn="l" rtl="0" eaLnBrk="1" fontAlgn="base" hangingPunct="1">
        <a:spcBef>
          <a:spcPct val="0"/>
        </a:spcBef>
        <a:spcAft>
          <a:spcPts val="800"/>
        </a:spcAft>
        <a:buClr>
          <a:schemeClr val="accent1"/>
        </a:buClr>
        <a:buSzPct val="120000"/>
        <a:buFont typeface="Arial"/>
        <a:buChar char="•"/>
        <a:defRPr sz="2300" kern="1200">
          <a:solidFill>
            <a:schemeClr val="tx1"/>
          </a:solidFill>
          <a:latin typeface="Arial"/>
          <a:ea typeface="ヒラギノ角ゴ Pro W3" charset="0"/>
          <a:cs typeface="Arial"/>
        </a:defRPr>
      </a:lvl2pPr>
      <a:lvl3pPr marL="959256" indent="-319752" algn="l" rtl="0" eaLnBrk="1" fontAlgn="base" hangingPunct="1">
        <a:spcBef>
          <a:spcPct val="0"/>
        </a:spcBef>
        <a:spcAft>
          <a:spcPts val="800"/>
        </a:spcAft>
        <a:buClr>
          <a:schemeClr val="accent3"/>
        </a:buClr>
        <a:buSzPct val="120000"/>
        <a:buFont typeface="Arial"/>
        <a:buChar char="•"/>
        <a:defRPr sz="2000" kern="1200">
          <a:solidFill>
            <a:schemeClr val="tx1"/>
          </a:solidFill>
          <a:latin typeface="Arial"/>
          <a:ea typeface="ヒラギノ角ゴ Pro W3" charset="0"/>
          <a:cs typeface="Arial"/>
        </a:defRPr>
      </a:lvl3pPr>
      <a:lvl4pPr marL="1598760" indent="-228408"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5531" indent="-228408" algn="l" rtl="0" eaLnBrk="1" fontAlgn="base" hangingPunct="1">
        <a:spcBef>
          <a:spcPct val="20000"/>
        </a:spcBef>
        <a:spcAft>
          <a:spcPct val="0"/>
        </a:spcAft>
        <a:buClr>
          <a:srgbClr val="669900"/>
        </a:buClr>
        <a:buFont typeface="Arial" charset="0"/>
        <a:buChar char="•"/>
        <a:defRPr sz="1500" kern="1200">
          <a:solidFill>
            <a:srgbClr val="3D3D3D"/>
          </a:solidFill>
          <a:latin typeface="+mn-lt"/>
          <a:ea typeface="ヒラギノ角ゴ Pro W3" charset="0"/>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623" y="213210"/>
            <a:ext cx="8722895" cy="1072901"/>
          </a:xfrm>
          <a:prstGeom prst="rect">
            <a:avLst/>
          </a:prstGeom>
        </p:spPr>
        <p:txBody>
          <a:bodyPr vert="horz" lIns="91368" tIns="45718" rIns="91368" bIns="45718"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368" tIns="45718" rIns="91368"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79" y="6338395"/>
            <a:ext cx="1237095" cy="365444"/>
          </a:xfrm>
          <a:prstGeom prst="rect">
            <a:avLst/>
          </a:prstGeom>
        </p:spPr>
      </p:pic>
      <p:sp>
        <p:nvSpPr>
          <p:cNvPr id="6" name="Slide Number Placeholder 5"/>
          <p:cNvSpPr>
            <a:spLocks noGrp="1"/>
          </p:cNvSpPr>
          <p:nvPr>
            <p:ph type="sldNum" sz="quarter" idx="4"/>
          </p:nvPr>
        </p:nvSpPr>
        <p:spPr>
          <a:xfrm>
            <a:off x="156479" y="6341738"/>
            <a:ext cx="511343" cy="365125"/>
          </a:xfrm>
          <a:prstGeom prst="rect">
            <a:avLst/>
          </a:prstGeom>
        </p:spPr>
        <p:txBody>
          <a:bodyPr vert="horz" lIns="91368" tIns="45718" rIns="91368" bIns="45718" rtlCol="0" anchor="ctr"/>
          <a:lstStyle>
            <a:lvl1pPr algn="l">
              <a:defRPr sz="1500" b="1">
                <a:solidFill>
                  <a:schemeClr val="bg1"/>
                </a:solidFill>
              </a:defRPr>
            </a:lvl1pPr>
          </a:lstStyle>
          <a:p>
            <a:pPr defTabSz="456771" fontAlgn="auto">
              <a:spcBef>
                <a:spcPts val="0"/>
              </a:spcBef>
              <a:spcAft>
                <a:spcPts val="0"/>
              </a:spcAft>
            </a:pPr>
            <a:fld id="{1D6847D1-4840-4ABD-A8C5-6834EFACE218}" type="slidenum">
              <a:rPr lang="en-US" smtClean="0">
                <a:solidFill>
                  <a:prstClr val="white"/>
                </a:solidFill>
                <a:latin typeface="Arial"/>
              </a:rPr>
              <a:pPr defTabSz="456771"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77" y="6388877"/>
            <a:ext cx="2231701" cy="276999"/>
          </a:xfrm>
          <a:prstGeom prst="rect">
            <a:avLst/>
          </a:prstGeom>
        </p:spPr>
        <p:txBody>
          <a:bodyPr vert="horz" lIns="91368" tIns="45718" rIns="91368" bIns="45718" rtlCol="0" anchor="ctr"/>
          <a:lstStyle/>
          <a:p>
            <a:pPr defTabSz="456771" fontAlgn="auto">
              <a:spcBef>
                <a:spcPts val="0"/>
              </a:spcBef>
              <a:spcAft>
                <a:spcPts val="0"/>
              </a:spcAft>
            </a:pPr>
            <a:r>
              <a:rPr lang="en-US" sz="11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3584"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639" indent="-288639" algn="l" defTabSz="913584"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279" indent="-285510" algn="l" defTabSz="913584"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1990" indent="-228408" algn="l" defTabSz="913584" rtl="0" eaLnBrk="1" latinLnBrk="0" hangingPunct="1">
        <a:spcBef>
          <a:spcPct val="20000"/>
        </a:spcBef>
        <a:buClr>
          <a:schemeClr val="accent1"/>
        </a:buClr>
        <a:buFont typeface="Arial" panose="020B0604020202020204" pitchFamily="34" charset="0"/>
        <a:buChar char="•"/>
        <a:defRPr sz="1900" kern="1200">
          <a:solidFill>
            <a:schemeClr val="accent2"/>
          </a:solidFill>
          <a:latin typeface="+mn-lt"/>
          <a:ea typeface="+mn-ea"/>
          <a:cs typeface="+mn-cs"/>
        </a:defRPr>
      </a:lvl3pPr>
      <a:lvl4pPr marL="1598760"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5531"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2344"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623" y="213210"/>
            <a:ext cx="8722895" cy="1072901"/>
          </a:xfrm>
          <a:prstGeom prst="rect">
            <a:avLst/>
          </a:prstGeom>
        </p:spPr>
        <p:txBody>
          <a:bodyPr vert="horz" lIns="91368" tIns="45718" rIns="91368" bIns="45718"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368" tIns="45718" rIns="91368"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79" y="6338395"/>
            <a:ext cx="1237095" cy="365444"/>
          </a:xfrm>
          <a:prstGeom prst="rect">
            <a:avLst/>
          </a:prstGeom>
        </p:spPr>
      </p:pic>
      <p:sp>
        <p:nvSpPr>
          <p:cNvPr id="6" name="Slide Number Placeholder 5"/>
          <p:cNvSpPr>
            <a:spLocks noGrp="1"/>
          </p:cNvSpPr>
          <p:nvPr>
            <p:ph type="sldNum" sz="quarter" idx="4"/>
          </p:nvPr>
        </p:nvSpPr>
        <p:spPr>
          <a:xfrm>
            <a:off x="156479" y="6341738"/>
            <a:ext cx="511343" cy="365125"/>
          </a:xfrm>
          <a:prstGeom prst="rect">
            <a:avLst/>
          </a:prstGeom>
        </p:spPr>
        <p:txBody>
          <a:bodyPr vert="horz" lIns="91368" tIns="45718" rIns="91368" bIns="45718" rtlCol="0" anchor="ctr"/>
          <a:lstStyle>
            <a:lvl1pPr algn="l">
              <a:defRPr sz="1500" b="1">
                <a:solidFill>
                  <a:schemeClr val="bg1"/>
                </a:solidFill>
              </a:defRPr>
            </a:lvl1pPr>
          </a:lstStyle>
          <a:p>
            <a:pPr defTabSz="456771" fontAlgn="auto">
              <a:spcBef>
                <a:spcPts val="0"/>
              </a:spcBef>
              <a:spcAft>
                <a:spcPts val="0"/>
              </a:spcAft>
            </a:pPr>
            <a:fld id="{1D6847D1-4840-4ABD-A8C5-6834EFACE218}" type="slidenum">
              <a:rPr lang="en-US" smtClean="0">
                <a:solidFill>
                  <a:prstClr val="white"/>
                </a:solidFill>
                <a:latin typeface="Arial"/>
              </a:rPr>
              <a:pPr defTabSz="456771"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77" y="6388877"/>
            <a:ext cx="2231701" cy="276999"/>
          </a:xfrm>
          <a:prstGeom prst="rect">
            <a:avLst/>
          </a:prstGeom>
        </p:spPr>
        <p:txBody>
          <a:bodyPr vert="horz" lIns="91368" tIns="45718" rIns="91368" bIns="45718" rtlCol="0" anchor="ctr"/>
          <a:lstStyle/>
          <a:p>
            <a:pPr defTabSz="456771" fontAlgn="auto">
              <a:spcBef>
                <a:spcPts val="0"/>
              </a:spcBef>
              <a:spcAft>
                <a:spcPts val="0"/>
              </a:spcAft>
            </a:pPr>
            <a:r>
              <a:rPr lang="en-US" sz="11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3584"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639" indent="-288639" algn="l" defTabSz="913584"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279" indent="-285510" algn="l" defTabSz="913584"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1990" indent="-228408" algn="l" defTabSz="913584" rtl="0" eaLnBrk="1" latinLnBrk="0" hangingPunct="1">
        <a:spcBef>
          <a:spcPct val="20000"/>
        </a:spcBef>
        <a:buClr>
          <a:schemeClr val="accent1"/>
        </a:buClr>
        <a:buFont typeface="Arial" panose="020B0604020202020204" pitchFamily="34" charset="0"/>
        <a:buChar char="•"/>
        <a:defRPr sz="1900" kern="1200">
          <a:solidFill>
            <a:schemeClr val="accent2"/>
          </a:solidFill>
          <a:latin typeface="+mn-lt"/>
          <a:ea typeface="+mn-ea"/>
          <a:cs typeface="+mn-cs"/>
        </a:defRPr>
      </a:lvl3pPr>
      <a:lvl4pPr marL="1598760"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5531"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2344"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623" y="213210"/>
            <a:ext cx="8722895" cy="1072901"/>
          </a:xfrm>
          <a:prstGeom prst="rect">
            <a:avLst/>
          </a:prstGeom>
        </p:spPr>
        <p:txBody>
          <a:bodyPr vert="horz" lIns="91368" tIns="45718" rIns="91368" bIns="45718"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368" tIns="45718" rIns="91368"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79" y="6338395"/>
            <a:ext cx="1237095" cy="365444"/>
          </a:xfrm>
          <a:prstGeom prst="rect">
            <a:avLst/>
          </a:prstGeom>
        </p:spPr>
      </p:pic>
      <p:sp>
        <p:nvSpPr>
          <p:cNvPr id="6" name="Slide Number Placeholder 5"/>
          <p:cNvSpPr>
            <a:spLocks noGrp="1"/>
          </p:cNvSpPr>
          <p:nvPr>
            <p:ph type="sldNum" sz="quarter" idx="4"/>
          </p:nvPr>
        </p:nvSpPr>
        <p:spPr>
          <a:xfrm>
            <a:off x="156479" y="6341738"/>
            <a:ext cx="511343" cy="365125"/>
          </a:xfrm>
          <a:prstGeom prst="rect">
            <a:avLst/>
          </a:prstGeom>
        </p:spPr>
        <p:txBody>
          <a:bodyPr vert="horz" lIns="91368" tIns="45718" rIns="91368" bIns="45718" rtlCol="0" anchor="ctr"/>
          <a:lstStyle>
            <a:lvl1pPr algn="l">
              <a:defRPr sz="1500" b="1">
                <a:solidFill>
                  <a:schemeClr val="bg1"/>
                </a:solidFill>
              </a:defRPr>
            </a:lvl1pPr>
          </a:lstStyle>
          <a:p>
            <a:pPr defTabSz="456771" fontAlgn="auto">
              <a:spcBef>
                <a:spcPts val="0"/>
              </a:spcBef>
              <a:spcAft>
                <a:spcPts val="0"/>
              </a:spcAft>
            </a:pPr>
            <a:fld id="{1D6847D1-4840-4ABD-A8C5-6834EFACE218}" type="slidenum">
              <a:rPr lang="en-US" smtClean="0">
                <a:solidFill>
                  <a:prstClr val="white"/>
                </a:solidFill>
                <a:latin typeface="Arial"/>
              </a:rPr>
              <a:pPr defTabSz="456771"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77" y="6388877"/>
            <a:ext cx="2231701" cy="276999"/>
          </a:xfrm>
          <a:prstGeom prst="rect">
            <a:avLst/>
          </a:prstGeom>
        </p:spPr>
        <p:txBody>
          <a:bodyPr vert="horz" lIns="91368" tIns="45718" rIns="91368" bIns="45718" rtlCol="0" anchor="ctr"/>
          <a:lstStyle/>
          <a:p>
            <a:pPr defTabSz="456771" fontAlgn="auto">
              <a:spcBef>
                <a:spcPts val="0"/>
              </a:spcBef>
              <a:spcAft>
                <a:spcPts val="0"/>
              </a:spcAft>
            </a:pPr>
            <a:r>
              <a:rPr lang="en-US" sz="11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3584"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639" indent="-288639" algn="l" defTabSz="913584"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279" indent="-285510" algn="l" defTabSz="913584"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1990" indent="-228408" algn="l" defTabSz="913584" rtl="0" eaLnBrk="1" latinLnBrk="0" hangingPunct="1">
        <a:spcBef>
          <a:spcPct val="20000"/>
        </a:spcBef>
        <a:buClr>
          <a:schemeClr val="accent1"/>
        </a:buClr>
        <a:buFont typeface="Arial" panose="020B0604020202020204" pitchFamily="34" charset="0"/>
        <a:buChar char="•"/>
        <a:defRPr sz="1900" kern="1200">
          <a:solidFill>
            <a:schemeClr val="accent2"/>
          </a:solidFill>
          <a:latin typeface="+mn-lt"/>
          <a:ea typeface="+mn-ea"/>
          <a:cs typeface="+mn-cs"/>
        </a:defRPr>
      </a:lvl3pPr>
      <a:lvl4pPr marL="1598760"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5531"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2344"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623" y="213210"/>
            <a:ext cx="8722895" cy="1072901"/>
          </a:xfrm>
          <a:prstGeom prst="rect">
            <a:avLst/>
          </a:prstGeom>
        </p:spPr>
        <p:txBody>
          <a:bodyPr vert="horz" lIns="91368" tIns="45718" rIns="91368" bIns="45718"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368" tIns="45718" rIns="91368"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79" y="6338395"/>
            <a:ext cx="1237095" cy="365444"/>
          </a:xfrm>
          <a:prstGeom prst="rect">
            <a:avLst/>
          </a:prstGeom>
        </p:spPr>
      </p:pic>
      <p:sp>
        <p:nvSpPr>
          <p:cNvPr id="6" name="Slide Number Placeholder 5"/>
          <p:cNvSpPr>
            <a:spLocks noGrp="1"/>
          </p:cNvSpPr>
          <p:nvPr>
            <p:ph type="sldNum" sz="quarter" idx="4"/>
          </p:nvPr>
        </p:nvSpPr>
        <p:spPr>
          <a:xfrm>
            <a:off x="156479" y="6341738"/>
            <a:ext cx="511343" cy="365125"/>
          </a:xfrm>
          <a:prstGeom prst="rect">
            <a:avLst/>
          </a:prstGeom>
        </p:spPr>
        <p:txBody>
          <a:bodyPr vert="horz" lIns="91368" tIns="45718" rIns="91368" bIns="45718" rtlCol="0" anchor="ctr"/>
          <a:lstStyle>
            <a:lvl1pPr algn="l">
              <a:defRPr sz="1500" b="1">
                <a:solidFill>
                  <a:schemeClr val="bg1"/>
                </a:solidFill>
              </a:defRPr>
            </a:lvl1pPr>
          </a:lstStyle>
          <a:p>
            <a:pPr defTabSz="456771" fontAlgn="auto">
              <a:spcBef>
                <a:spcPts val="0"/>
              </a:spcBef>
              <a:spcAft>
                <a:spcPts val="0"/>
              </a:spcAft>
            </a:pPr>
            <a:fld id="{1D6847D1-4840-4ABD-A8C5-6834EFACE218}" type="slidenum">
              <a:rPr lang="en-US" smtClean="0">
                <a:solidFill>
                  <a:prstClr val="white"/>
                </a:solidFill>
                <a:latin typeface="Arial"/>
              </a:rPr>
              <a:pPr defTabSz="456771"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77" y="6388877"/>
            <a:ext cx="2231701" cy="276999"/>
          </a:xfrm>
          <a:prstGeom prst="rect">
            <a:avLst/>
          </a:prstGeom>
        </p:spPr>
        <p:txBody>
          <a:bodyPr vert="horz" lIns="91368" tIns="45718" rIns="91368" bIns="45718" rtlCol="0" anchor="ctr"/>
          <a:lstStyle/>
          <a:p>
            <a:pPr defTabSz="456771" fontAlgn="auto">
              <a:spcBef>
                <a:spcPts val="0"/>
              </a:spcBef>
              <a:spcAft>
                <a:spcPts val="0"/>
              </a:spcAft>
            </a:pPr>
            <a:r>
              <a:rPr lang="en-US" sz="11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3584"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639" indent="-288639" algn="l" defTabSz="913584"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279" indent="-285510" algn="l" defTabSz="913584"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1990" indent="-228408" algn="l" defTabSz="913584" rtl="0" eaLnBrk="1" latinLnBrk="0" hangingPunct="1">
        <a:spcBef>
          <a:spcPct val="20000"/>
        </a:spcBef>
        <a:buClr>
          <a:schemeClr val="accent1"/>
        </a:buClr>
        <a:buFont typeface="Arial" panose="020B0604020202020204" pitchFamily="34" charset="0"/>
        <a:buChar char="•"/>
        <a:defRPr sz="1900" kern="1200">
          <a:solidFill>
            <a:schemeClr val="accent2"/>
          </a:solidFill>
          <a:latin typeface="+mn-lt"/>
          <a:ea typeface="+mn-ea"/>
          <a:cs typeface="+mn-cs"/>
        </a:defRPr>
      </a:lvl3pPr>
      <a:lvl4pPr marL="1598760"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5531"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2344"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623" y="213210"/>
            <a:ext cx="8722895" cy="1072901"/>
          </a:xfrm>
          <a:prstGeom prst="rect">
            <a:avLst/>
          </a:prstGeom>
        </p:spPr>
        <p:txBody>
          <a:bodyPr vert="horz" lIns="91368" tIns="45718" rIns="91368" bIns="45718"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368" tIns="45718" rIns="91368"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79" y="6338395"/>
            <a:ext cx="1237095" cy="365444"/>
          </a:xfrm>
          <a:prstGeom prst="rect">
            <a:avLst/>
          </a:prstGeom>
        </p:spPr>
      </p:pic>
      <p:sp>
        <p:nvSpPr>
          <p:cNvPr id="6" name="Slide Number Placeholder 5"/>
          <p:cNvSpPr>
            <a:spLocks noGrp="1"/>
          </p:cNvSpPr>
          <p:nvPr>
            <p:ph type="sldNum" sz="quarter" idx="4"/>
          </p:nvPr>
        </p:nvSpPr>
        <p:spPr>
          <a:xfrm>
            <a:off x="156479" y="6341738"/>
            <a:ext cx="511343" cy="365125"/>
          </a:xfrm>
          <a:prstGeom prst="rect">
            <a:avLst/>
          </a:prstGeom>
        </p:spPr>
        <p:txBody>
          <a:bodyPr vert="horz" lIns="91368" tIns="45718" rIns="91368" bIns="45718" rtlCol="0" anchor="ctr"/>
          <a:lstStyle>
            <a:lvl1pPr algn="l">
              <a:defRPr sz="1500" b="1">
                <a:solidFill>
                  <a:schemeClr val="bg1"/>
                </a:solidFill>
              </a:defRPr>
            </a:lvl1pPr>
          </a:lstStyle>
          <a:p>
            <a:pPr defTabSz="456771" fontAlgn="auto">
              <a:spcBef>
                <a:spcPts val="0"/>
              </a:spcBef>
              <a:spcAft>
                <a:spcPts val="0"/>
              </a:spcAft>
            </a:pPr>
            <a:fld id="{1D6847D1-4840-4ABD-A8C5-6834EFACE218}" type="slidenum">
              <a:rPr lang="en-US" smtClean="0">
                <a:solidFill>
                  <a:prstClr val="white"/>
                </a:solidFill>
                <a:latin typeface="Arial"/>
              </a:rPr>
              <a:pPr defTabSz="456771"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77" y="6388877"/>
            <a:ext cx="2231701" cy="276999"/>
          </a:xfrm>
          <a:prstGeom prst="rect">
            <a:avLst/>
          </a:prstGeom>
        </p:spPr>
        <p:txBody>
          <a:bodyPr vert="horz" lIns="91368" tIns="45718" rIns="91368" bIns="45718" rtlCol="0" anchor="ctr"/>
          <a:lstStyle/>
          <a:p>
            <a:pPr defTabSz="456771" fontAlgn="auto">
              <a:spcBef>
                <a:spcPts val="0"/>
              </a:spcBef>
              <a:spcAft>
                <a:spcPts val="0"/>
              </a:spcAft>
            </a:pPr>
            <a:r>
              <a:rPr lang="en-US" sz="11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3584"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639" indent="-288639" algn="l" defTabSz="913584"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279" indent="-285510" algn="l" defTabSz="913584"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1990" indent="-228408" algn="l" defTabSz="913584" rtl="0" eaLnBrk="1" latinLnBrk="0" hangingPunct="1">
        <a:spcBef>
          <a:spcPct val="20000"/>
        </a:spcBef>
        <a:buClr>
          <a:schemeClr val="accent1"/>
        </a:buClr>
        <a:buFont typeface="Arial" panose="020B0604020202020204" pitchFamily="34" charset="0"/>
        <a:buChar char="•"/>
        <a:defRPr sz="1900" kern="1200">
          <a:solidFill>
            <a:schemeClr val="accent2"/>
          </a:solidFill>
          <a:latin typeface="+mn-lt"/>
          <a:ea typeface="+mn-ea"/>
          <a:cs typeface="+mn-cs"/>
        </a:defRPr>
      </a:lvl3pPr>
      <a:lvl4pPr marL="1598760"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5531"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2344"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623" y="213210"/>
            <a:ext cx="8722895" cy="1072901"/>
          </a:xfrm>
          <a:prstGeom prst="rect">
            <a:avLst/>
          </a:prstGeom>
        </p:spPr>
        <p:txBody>
          <a:bodyPr vert="horz" lIns="91368" tIns="45718" rIns="91368" bIns="45718"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368" tIns="45718" rIns="91368"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79" y="6338395"/>
            <a:ext cx="1237095" cy="365444"/>
          </a:xfrm>
          <a:prstGeom prst="rect">
            <a:avLst/>
          </a:prstGeom>
        </p:spPr>
      </p:pic>
      <p:sp>
        <p:nvSpPr>
          <p:cNvPr id="6" name="Slide Number Placeholder 5"/>
          <p:cNvSpPr>
            <a:spLocks noGrp="1"/>
          </p:cNvSpPr>
          <p:nvPr>
            <p:ph type="sldNum" sz="quarter" idx="4"/>
          </p:nvPr>
        </p:nvSpPr>
        <p:spPr>
          <a:xfrm>
            <a:off x="156479" y="6341738"/>
            <a:ext cx="511343" cy="365125"/>
          </a:xfrm>
          <a:prstGeom prst="rect">
            <a:avLst/>
          </a:prstGeom>
        </p:spPr>
        <p:txBody>
          <a:bodyPr vert="horz" lIns="91368" tIns="45718" rIns="91368" bIns="45718" rtlCol="0" anchor="ctr"/>
          <a:lstStyle>
            <a:lvl1pPr algn="l">
              <a:defRPr sz="1500" b="1">
                <a:solidFill>
                  <a:schemeClr val="bg1"/>
                </a:solidFill>
              </a:defRPr>
            </a:lvl1pPr>
          </a:lstStyle>
          <a:p>
            <a:pPr defTabSz="456771" fontAlgn="auto">
              <a:spcBef>
                <a:spcPts val="0"/>
              </a:spcBef>
              <a:spcAft>
                <a:spcPts val="0"/>
              </a:spcAft>
            </a:pPr>
            <a:fld id="{1D6847D1-4840-4ABD-A8C5-6834EFACE218}" type="slidenum">
              <a:rPr lang="en-US" smtClean="0">
                <a:solidFill>
                  <a:prstClr val="white"/>
                </a:solidFill>
                <a:latin typeface="Arial"/>
              </a:rPr>
              <a:pPr defTabSz="456771"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77" y="6388877"/>
            <a:ext cx="2231701" cy="276999"/>
          </a:xfrm>
          <a:prstGeom prst="rect">
            <a:avLst/>
          </a:prstGeom>
        </p:spPr>
        <p:txBody>
          <a:bodyPr vert="horz" lIns="91368" tIns="45718" rIns="91368" bIns="45718" rtlCol="0" anchor="ctr"/>
          <a:lstStyle/>
          <a:p>
            <a:pPr defTabSz="456771" fontAlgn="auto">
              <a:spcBef>
                <a:spcPts val="0"/>
              </a:spcBef>
              <a:spcAft>
                <a:spcPts val="0"/>
              </a:spcAft>
            </a:pPr>
            <a:r>
              <a:rPr lang="en-US" sz="11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3584"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639" indent="-288639" algn="l" defTabSz="913584"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279" indent="-285510" algn="l" defTabSz="913584"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1990" indent="-228408" algn="l" defTabSz="913584" rtl="0" eaLnBrk="1" latinLnBrk="0" hangingPunct="1">
        <a:spcBef>
          <a:spcPct val="20000"/>
        </a:spcBef>
        <a:buClr>
          <a:schemeClr val="accent1"/>
        </a:buClr>
        <a:buFont typeface="Arial" panose="020B0604020202020204" pitchFamily="34" charset="0"/>
        <a:buChar char="•"/>
        <a:defRPr sz="1900" kern="1200">
          <a:solidFill>
            <a:schemeClr val="accent2"/>
          </a:solidFill>
          <a:latin typeface="+mn-lt"/>
          <a:ea typeface="+mn-ea"/>
          <a:cs typeface="+mn-cs"/>
        </a:defRPr>
      </a:lvl3pPr>
      <a:lvl4pPr marL="1598760"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5531"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2344"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623" y="213210"/>
            <a:ext cx="8722895" cy="1072901"/>
          </a:xfrm>
          <a:prstGeom prst="rect">
            <a:avLst/>
          </a:prstGeom>
        </p:spPr>
        <p:txBody>
          <a:bodyPr vert="horz" lIns="91368" tIns="45718" rIns="91368" bIns="45718"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368" tIns="45718" rIns="91368"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79" y="6338395"/>
            <a:ext cx="1237095" cy="365444"/>
          </a:xfrm>
          <a:prstGeom prst="rect">
            <a:avLst/>
          </a:prstGeom>
        </p:spPr>
      </p:pic>
      <p:sp>
        <p:nvSpPr>
          <p:cNvPr id="6" name="Slide Number Placeholder 5"/>
          <p:cNvSpPr>
            <a:spLocks noGrp="1"/>
          </p:cNvSpPr>
          <p:nvPr>
            <p:ph type="sldNum" sz="quarter" idx="4"/>
          </p:nvPr>
        </p:nvSpPr>
        <p:spPr>
          <a:xfrm>
            <a:off x="156479" y="6341738"/>
            <a:ext cx="511343" cy="365125"/>
          </a:xfrm>
          <a:prstGeom prst="rect">
            <a:avLst/>
          </a:prstGeom>
        </p:spPr>
        <p:txBody>
          <a:bodyPr vert="horz" lIns="91368" tIns="45718" rIns="91368" bIns="45718" rtlCol="0" anchor="ctr"/>
          <a:lstStyle>
            <a:lvl1pPr algn="l">
              <a:defRPr sz="1500" b="1">
                <a:solidFill>
                  <a:schemeClr val="bg1"/>
                </a:solidFill>
              </a:defRPr>
            </a:lvl1pPr>
          </a:lstStyle>
          <a:p>
            <a:pPr defTabSz="456771" fontAlgn="auto">
              <a:spcBef>
                <a:spcPts val="0"/>
              </a:spcBef>
              <a:spcAft>
                <a:spcPts val="0"/>
              </a:spcAft>
            </a:pPr>
            <a:fld id="{1D6847D1-4840-4ABD-A8C5-6834EFACE218}" type="slidenum">
              <a:rPr lang="en-US" smtClean="0">
                <a:solidFill>
                  <a:prstClr val="white"/>
                </a:solidFill>
                <a:latin typeface="Arial"/>
              </a:rPr>
              <a:pPr defTabSz="456771"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77" y="6388877"/>
            <a:ext cx="2231701" cy="276999"/>
          </a:xfrm>
          <a:prstGeom prst="rect">
            <a:avLst/>
          </a:prstGeom>
        </p:spPr>
        <p:txBody>
          <a:bodyPr vert="horz" lIns="91368" tIns="45718" rIns="91368" bIns="45718" rtlCol="0" anchor="ctr"/>
          <a:lstStyle/>
          <a:p>
            <a:pPr defTabSz="456771" fontAlgn="auto">
              <a:spcBef>
                <a:spcPts val="0"/>
              </a:spcBef>
              <a:spcAft>
                <a:spcPts val="0"/>
              </a:spcAft>
            </a:pPr>
            <a:r>
              <a:rPr lang="en-US" sz="11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xStyles>
    <p:titleStyle>
      <a:lvl1pPr algn="l" defTabSz="913584"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639" indent="-288639" algn="l" defTabSz="913584"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279" indent="-285510" algn="l" defTabSz="913584"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1990" indent="-228408" algn="l" defTabSz="913584" rtl="0" eaLnBrk="1" latinLnBrk="0" hangingPunct="1">
        <a:spcBef>
          <a:spcPct val="20000"/>
        </a:spcBef>
        <a:buClr>
          <a:schemeClr val="accent1"/>
        </a:buClr>
        <a:buFont typeface="Arial" panose="020B0604020202020204" pitchFamily="34" charset="0"/>
        <a:buChar char="•"/>
        <a:defRPr sz="1900" kern="1200">
          <a:solidFill>
            <a:schemeClr val="accent2"/>
          </a:solidFill>
          <a:latin typeface="+mn-lt"/>
          <a:ea typeface="+mn-ea"/>
          <a:cs typeface="+mn-cs"/>
        </a:defRPr>
      </a:lvl3pPr>
      <a:lvl4pPr marL="1598760"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5531"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2344"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623" y="213210"/>
            <a:ext cx="8722895" cy="1072901"/>
          </a:xfrm>
          <a:prstGeom prst="rect">
            <a:avLst/>
          </a:prstGeom>
        </p:spPr>
        <p:txBody>
          <a:bodyPr vert="horz" lIns="91368" tIns="45718" rIns="91368" bIns="45718"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368" tIns="45718" rIns="91368"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79" y="6338395"/>
            <a:ext cx="1237095" cy="365444"/>
          </a:xfrm>
          <a:prstGeom prst="rect">
            <a:avLst/>
          </a:prstGeom>
        </p:spPr>
      </p:pic>
      <p:sp>
        <p:nvSpPr>
          <p:cNvPr id="6" name="Slide Number Placeholder 5"/>
          <p:cNvSpPr>
            <a:spLocks noGrp="1"/>
          </p:cNvSpPr>
          <p:nvPr>
            <p:ph type="sldNum" sz="quarter" idx="4"/>
          </p:nvPr>
        </p:nvSpPr>
        <p:spPr>
          <a:xfrm>
            <a:off x="156479" y="6341738"/>
            <a:ext cx="511343" cy="365125"/>
          </a:xfrm>
          <a:prstGeom prst="rect">
            <a:avLst/>
          </a:prstGeom>
        </p:spPr>
        <p:txBody>
          <a:bodyPr vert="horz" lIns="91368" tIns="45718" rIns="91368" bIns="45718" rtlCol="0" anchor="ctr"/>
          <a:lstStyle>
            <a:lvl1pPr algn="l">
              <a:defRPr sz="1500" b="1">
                <a:solidFill>
                  <a:schemeClr val="bg1"/>
                </a:solidFill>
              </a:defRPr>
            </a:lvl1pPr>
          </a:lstStyle>
          <a:p>
            <a:pPr defTabSz="456771" fontAlgn="auto">
              <a:spcBef>
                <a:spcPts val="0"/>
              </a:spcBef>
              <a:spcAft>
                <a:spcPts val="0"/>
              </a:spcAft>
            </a:pPr>
            <a:fld id="{1D6847D1-4840-4ABD-A8C5-6834EFACE218}" type="slidenum">
              <a:rPr lang="en-US" smtClean="0">
                <a:solidFill>
                  <a:prstClr val="white"/>
                </a:solidFill>
                <a:latin typeface="Arial"/>
              </a:rPr>
              <a:pPr defTabSz="456771"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77" y="6388877"/>
            <a:ext cx="2231701" cy="276999"/>
          </a:xfrm>
          <a:prstGeom prst="rect">
            <a:avLst/>
          </a:prstGeom>
        </p:spPr>
        <p:txBody>
          <a:bodyPr vert="horz" lIns="91368" tIns="45718" rIns="91368" bIns="45718" rtlCol="0" anchor="ctr"/>
          <a:lstStyle/>
          <a:p>
            <a:pPr defTabSz="456771" fontAlgn="auto">
              <a:spcBef>
                <a:spcPts val="0"/>
              </a:spcBef>
              <a:spcAft>
                <a:spcPts val="0"/>
              </a:spcAft>
            </a:pPr>
            <a:r>
              <a:rPr lang="en-US" sz="11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xStyles>
    <p:titleStyle>
      <a:lvl1pPr algn="l" defTabSz="913584"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639" indent="-288639" algn="l" defTabSz="913584"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279" indent="-285510" algn="l" defTabSz="913584"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1990" indent="-228408" algn="l" defTabSz="913584" rtl="0" eaLnBrk="1" latinLnBrk="0" hangingPunct="1">
        <a:spcBef>
          <a:spcPct val="20000"/>
        </a:spcBef>
        <a:buClr>
          <a:schemeClr val="accent1"/>
        </a:buClr>
        <a:buFont typeface="Arial" panose="020B0604020202020204" pitchFamily="34" charset="0"/>
        <a:buChar char="•"/>
        <a:defRPr sz="1900" kern="1200">
          <a:solidFill>
            <a:schemeClr val="accent2"/>
          </a:solidFill>
          <a:latin typeface="+mn-lt"/>
          <a:ea typeface="+mn-ea"/>
          <a:cs typeface="+mn-cs"/>
        </a:defRPr>
      </a:lvl3pPr>
      <a:lvl4pPr marL="1598760"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5531"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2344"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623" y="213210"/>
            <a:ext cx="8722895" cy="1072901"/>
          </a:xfrm>
          <a:prstGeom prst="rect">
            <a:avLst/>
          </a:prstGeom>
        </p:spPr>
        <p:txBody>
          <a:bodyPr vert="horz" lIns="91368" tIns="45718" rIns="91368" bIns="45718"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368" tIns="45718" rIns="91368"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79" y="6338395"/>
            <a:ext cx="1237095" cy="365444"/>
          </a:xfrm>
          <a:prstGeom prst="rect">
            <a:avLst/>
          </a:prstGeom>
        </p:spPr>
      </p:pic>
      <p:sp>
        <p:nvSpPr>
          <p:cNvPr id="6" name="Slide Number Placeholder 5"/>
          <p:cNvSpPr>
            <a:spLocks noGrp="1"/>
          </p:cNvSpPr>
          <p:nvPr>
            <p:ph type="sldNum" sz="quarter" idx="4"/>
          </p:nvPr>
        </p:nvSpPr>
        <p:spPr>
          <a:xfrm>
            <a:off x="156479" y="6341738"/>
            <a:ext cx="511343" cy="365125"/>
          </a:xfrm>
          <a:prstGeom prst="rect">
            <a:avLst/>
          </a:prstGeom>
        </p:spPr>
        <p:txBody>
          <a:bodyPr vert="horz" lIns="91368" tIns="45718" rIns="91368" bIns="45718" rtlCol="0" anchor="ctr"/>
          <a:lstStyle>
            <a:lvl1pPr algn="l">
              <a:defRPr sz="1500" b="1">
                <a:solidFill>
                  <a:schemeClr val="bg1"/>
                </a:solidFill>
              </a:defRPr>
            </a:lvl1pPr>
          </a:lstStyle>
          <a:p>
            <a:pPr defTabSz="456771" fontAlgn="auto">
              <a:spcBef>
                <a:spcPts val="0"/>
              </a:spcBef>
              <a:spcAft>
                <a:spcPts val="0"/>
              </a:spcAft>
            </a:pPr>
            <a:fld id="{1D6847D1-4840-4ABD-A8C5-6834EFACE218}" type="slidenum">
              <a:rPr lang="en-US" smtClean="0">
                <a:solidFill>
                  <a:prstClr val="white"/>
                </a:solidFill>
                <a:latin typeface="Arial"/>
              </a:rPr>
              <a:pPr defTabSz="456771"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77" y="6388877"/>
            <a:ext cx="2231701" cy="276999"/>
          </a:xfrm>
          <a:prstGeom prst="rect">
            <a:avLst/>
          </a:prstGeom>
        </p:spPr>
        <p:txBody>
          <a:bodyPr vert="horz" lIns="91368" tIns="45718" rIns="91368" bIns="45718" rtlCol="0" anchor="ctr"/>
          <a:lstStyle/>
          <a:p>
            <a:pPr defTabSz="456771" fontAlgn="auto">
              <a:spcBef>
                <a:spcPts val="0"/>
              </a:spcBef>
              <a:spcAft>
                <a:spcPts val="0"/>
              </a:spcAft>
            </a:pPr>
            <a:r>
              <a:rPr lang="en-US" sz="11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xStyles>
    <p:titleStyle>
      <a:lvl1pPr algn="l" defTabSz="913584"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639" indent="-288639" algn="l" defTabSz="913584"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279" indent="-285510" algn="l" defTabSz="913584"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1990" indent="-228408" algn="l" defTabSz="913584" rtl="0" eaLnBrk="1" latinLnBrk="0" hangingPunct="1">
        <a:spcBef>
          <a:spcPct val="20000"/>
        </a:spcBef>
        <a:buClr>
          <a:schemeClr val="accent1"/>
        </a:buClr>
        <a:buFont typeface="Arial" panose="020B0604020202020204" pitchFamily="34" charset="0"/>
        <a:buChar char="•"/>
        <a:defRPr sz="1900" kern="1200">
          <a:solidFill>
            <a:schemeClr val="accent2"/>
          </a:solidFill>
          <a:latin typeface="+mn-lt"/>
          <a:ea typeface="+mn-ea"/>
          <a:cs typeface="+mn-cs"/>
        </a:defRPr>
      </a:lvl3pPr>
      <a:lvl4pPr marL="1598760"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5531"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2344"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06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9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62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71"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dirty="0" smtClean="0">
                <a:solidFill>
                  <a:srgbClr val="FFFFFF"/>
                </a:solidFill>
              </a:rPr>
              <a:t>Page </a:t>
            </a:r>
            <a:fld id="{14FA2593-2D06-4ABC-8A32-B80D5589C2E5}" type="slidenum">
              <a:rPr lang="en-US" altLang="en-US" sz="1100" smtClean="0">
                <a:solidFill>
                  <a:srgbClr val="FFFFFF"/>
                </a:solidFill>
              </a:rPr>
              <a:pPr algn="ctr"/>
              <a:t>‹#›</a:t>
            </a:fld>
            <a:r>
              <a:rPr lang="en-US" altLang="en-US" sz="11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68" tIns="45718" rIns="182734" bIns="45718"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3" name="Rectangle 8"/>
          <p:cNvSpPr>
            <a:spLocks noGrp="1" noChangeArrowheads="1"/>
          </p:cNvSpPr>
          <p:nvPr>
            <p:ph type="ftr" sz="quarter" idx="3"/>
          </p:nvPr>
        </p:nvSpPr>
        <p:spPr bwMode="auto">
          <a:xfrm>
            <a:off x="4608293" y="6404153"/>
            <a:ext cx="3486675" cy="285751"/>
          </a:xfrm>
          <a:prstGeom prst="rect">
            <a:avLst/>
          </a:prstGeom>
          <a:noFill/>
          <a:ln w="9525">
            <a:noFill/>
            <a:miter lim="800000"/>
            <a:headEnd/>
            <a:tailEnd/>
          </a:ln>
          <a:effectLst/>
        </p:spPr>
        <p:txBody>
          <a:bodyPr vert="horz" wrap="square" lIns="0" tIns="45718" rIns="0" bIns="45718" numCol="1" anchor="b" anchorCtr="0" compatLnSpc="1">
            <a:prstTxWarp prst="textNoShape">
              <a:avLst/>
            </a:prstTxWarp>
          </a:bodyPr>
          <a:lstStyle>
            <a:lvl1pPr algn="r">
              <a:defRPr sz="800" b="0">
                <a:solidFill>
                  <a:srgbClr val="6D6F71"/>
                </a:solidFill>
                <a:latin typeface="Arial" pitchFamily="34" charset="0"/>
                <a:ea typeface="+mn-ea"/>
                <a:cs typeface="+mn-cs"/>
              </a:defRPr>
            </a:lvl1pPr>
          </a:lstStyle>
          <a:p>
            <a:pPr>
              <a:defRPr/>
            </a:pPr>
            <a:endParaRPr lang="en-US" dirty="0"/>
          </a:p>
        </p:txBody>
      </p:sp>
      <p:sp>
        <p:nvSpPr>
          <p:cNvPr id="1028" name="Title Placeholder 1"/>
          <p:cNvSpPr>
            <a:spLocks noGrp="1"/>
          </p:cNvSpPr>
          <p:nvPr>
            <p:ph type="title"/>
          </p:nvPr>
        </p:nvSpPr>
        <p:spPr bwMode="auto">
          <a:xfrm>
            <a:off x="341907"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8" rIns="0" bIns="45718" numCol="1" anchor="t" anchorCtr="0" compatLnSpc="1">
            <a:prstTxWarp prst="textNoShape">
              <a:avLst/>
            </a:prstTxWarp>
          </a:bodyPr>
          <a:lstStyle/>
          <a:p>
            <a:pPr lvl="0"/>
            <a:r>
              <a:rPr lang="en-US" smtClean="0"/>
              <a:t>Click to edit Master title style</a:t>
            </a:r>
            <a:endParaRPr lang="en-US" dirty="0"/>
          </a:p>
        </p:txBody>
      </p:sp>
      <p:sp>
        <p:nvSpPr>
          <p:cNvPr id="21" name="Slide Number Placeholder 5"/>
          <p:cNvSpPr>
            <a:spLocks noGrp="1"/>
          </p:cNvSpPr>
          <p:nvPr>
            <p:ph type="sldNum" sz="quarter" idx="4"/>
          </p:nvPr>
        </p:nvSpPr>
        <p:spPr>
          <a:xfrm>
            <a:off x="8497322" y="6403271"/>
            <a:ext cx="319953" cy="290231"/>
          </a:xfrm>
          <a:prstGeom prst="rect">
            <a:avLst/>
          </a:prstGeom>
        </p:spPr>
        <p:txBody>
          <a:bodyPr vert="horz" lIns="0" tIns="45718" rIns="0" bIns="45718" rtlCol="0" anchor="b"/>
          <a:lstStyle>
            <a:lvl1pPr algn="r">
              <a:defRPr sz="1100" b="0">
                <a:solidFill>
                  <a:srgbClr val="6D6F71"/>
                </a:solidFill>
                <a:latin typeface="Arial"/>
                <a:cs typeface="Arial"/>
              </a:defRPr>
            </a:lvl1pPr>
          </a:lstStyle>
          <a:p>
            <a:pPr>
              <a:defRPr/>
            </a:pPr>
            <a:fld id="{16578208-8498-2F44-B6B8-75D12F0F2A3C}" type="slidenum">
              <a:rPr lang="en-US" smtClean="0">
                <a:ea typeface="ＭＳ Ｐゴシック" pitchFamily="34" charset="-128"/>
              </a:rPr>
              <a:pPr>
                <a:defRPr/>
              </a:pPr>
              <a:t>‹#›</a:t>
            </a:fld>
            <a:endParaRPr lang="en-US" dirty="0">
              <a:ea typeface="ＭＳ Ｐゴシック" pitchFamily="34" charset="-128"/>
            </a:endParaRPr>
          </a:p>
        </p:txBody>
      </p:sp>
      <p:sp>
        <p:nvSpPr>
          <p:cNvPr id="22" name="Date Placeholder 3"/>
          <p:cNvSpPr>
            <a:spLocks noGrp="1"/>
          </p:cNvSpPr>
          <p:nvPr>
            <p:ph type="dt" sz="half" idx="2"/>
          </p:nvPr>
        </p:nvSpPr>
        <p:spPr>
          <a:xfrm>
            <a:off x="1763471" y="6411515"/>
            <a:ext cx="639756" cy="284489"/>
          </a:xfrm>
          <a:prstGeom prst="rect">
            <a:avLst/>
          </a:prstGeom>
        </p:spPr>
        <p:txBody>
          <a:bodyPr vert="horz" lIns="0" tIns="45718" rIns="0" bIns="45718" rtlCol="0" anchor="b"/>
          <a:lstStyle>
            <a:lvl1pPr algn="r">
              <a:defRPr sz="800">
                <a:solidFill>
                  <a:srgbClr val="6D6F71"/>
                </a:solidFill>
                <a:latin typeface="Arial"/>
                <a:cs typeface="Arial"/>
              </a:defRPr>
            </a:lvl1pPr>
          </a:lstStyle>
          <a:p>
            <a:pPr>
              <a:defRPr/>
            </a:pPr>
            <a:endParaRPr lang="en-US" dirty="0">
              <a:ea typeface="ＭＳ Ｐゴシック" pitchFamily="34" charset="-128"/>
            </a:endParaRPr>
          </a:p>
        </p:txBody>
      </p:sp>
      <p:sp>
        <p:nvSpPr>
          <p:cNvPr id="2" name="TextBox 1"/>
          <p:cNvSpPr txBox="1"/>
          <p:nvPr/>
        </p:nvSpPr>
        <p:spPr>
          <a:xfrm>
            <a:off x="9703459" y="628779"/>
            <a:ext cx="914400" cy="914400"/>
          </a:xfrm>
          <a:prstGeom prst="rect">
            <a:avLst/>
          </a:prstGeom>
          <a:noFill/>
        </p:spPr>
        <p:txBody>
          <a:bodyPr wrap="none" lIns="0" tIns="0" rIns="0" bIns="0" rtlCol="0">
            <a:noAutofit/>
          </a:bodyPr>
          <a:lstStyle/>
          <a:p>
            <a:endParaRPr lang="en-US" sz="2300" dirty="0">
              <a:solidFill>
                <a:srgbClr val="000000"/>
              </a:solidFill>
              <a:latin typeface="Arial"/>
              <a:ea typeface="ＭＳ Ｐゴシック" pitchFamily="34" charset="-128"/>
            </a:endParaRPr>
          </a:p>
        </p:txBody>
      </p:sp>
      <p:grpSp>
        <p:nvGrpSpPr>
          <p:cNvPr id="10" name="Group 9"/>
          <p:cNvGrpSpPr>
            <a:grpSpLocks noChangeAspect="1"/>
          </p:cNvGrpSpPr>
          <p:nvPr/>
        </p:nvGrpSpPr>
        <p:grpSpPr>
          <a:xfrm>
            <a:off x="333398" y="6347364"/>
            <a:ext cx="1353707" cy="282255"/>
            <a:chOff x="2336800" y="2667000"/>
            <a:chExt cx="3098800" cy="646113"/>
          </a:xfrm>
        </p:grpSpPr>
        <p:sp>
          <p:nvSpPr>
            <p:cNvPr id="11"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2"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4"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5"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6"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7"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8"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19"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0"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3"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sp>
          <p:nvSpPr>
            <p:cNvPr id="24"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fontAlgn="auto">
                <a:spcBef>
                  <a:spcPts val="0"/>
                </a:spcBef>
                <a:spcAft>
                  <a:spcPts val="0"/>
                </a:spcAft>
                <a:defRPr/>
              </a:pPr>
              <a:endParaRPr lang="en-US" kern="0" dirty="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1546444397"/>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6771" algn="l" rtl="0" eaLnBrk="1" fontAlgn="base" hangingPunct="1">
        <a:spcBef>
          <a:spcPct val="0"/>
        </a:spcBef>
        <a:spcAft>
          <a:spcPct val="0"/>
        </a:spcAft>
        <a:defRPr sz="3200">
          <a:solidFill>
            <a:srgbClr val="3D3D3D"/>
          </a:solidFill>
          <a:latin typeface="Arial" charset="0"/>
          <a:ea typeface="ヒラギノ角ゴ Pro W3" charset="0"/>
        </a:defRPr>
      </a:lvl6pPr>
      <a:lvl7pPr marL="913584" algn="l" rtl="0" eaLnBrk="1" fontAlgn="base" hangingPunct="1">
        <a:spcBef>
          <a:spcPct val="0"/>
        </a:spcBef>
        <a:spcAft>
          <a:spcPct val="0"/>
        </a:spcAft>
        <a:defRPr sz="3200">
          <a:solidFill>
            <a:srgbClr val="3D3D3D"/>
          </a:solidFill>
          <a:latin typeface="Arial" charset="0"/>
          <a:ea typeface="ヒラギノ角ゴ Pro W3" charset="0"/>
        </a:defRPr>
      </a:lvl7pPr>
      <a:lvl8pPr marL="1370376" algn="l" rtl="0" eaLnBrk="1" fontAlgn="base" hangingPunct="1">
        <a:spcBef>
          <a:spcPct val="0"/>
        </a:spcBef>
        <a:spcAft>
          <a:spcPct val="0"/>
        </a:spcAft>
        <a:defRPr sz="3200">
          <a:solidFill>
            <a:srgbClr val="3D3D3D"/>
          </a:solidFill>
          <a:latin typeface="Arial" charset="0"/>
          <a:ea typeface="ヒラギノ角ゴ Pro W3" charset="0"/>
        </a:defRPr>
      </a:lvl8pPr>
      <a:lvl9pPr marL="1827168"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752" indent="-319752"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Arial"/>
          <a:ea typeface="ヒラギノ角ゴ Pro W3" charset="0"/>
          <a:cs typeface="Arial"/>
        </a:defRPr>
      </a:lvl1pPr>
      <a:lvl2pPr marL="639504" indent="-319752" algn="l" rtl="0" eaLnBrk="1" fontAlgn="base" hangingPunct="1">
        <a:spcBef>
          <a:spcPct val="0"/>
        </a:spcBef>
        <a:spcAft>
          <a:spcPts val="800"/>
        </a:spcAft>
        <a:buClr>
          <a:schemeClr val="accent1"/>
        </a:buClr>
        <a:buSzPct val="120000"/>
        <a:buFont typeface="Arial"/>
        <a:buChar char="•"/>
        <a:defRPr sz="2300" kern="1200">
          <a:solidFill>
            <a:schemeClr val="tx1"/>
          </a:solidFill>
          <a:latin typeface="Arial"/>
          <a:ea typeface="ヒラギノ角ゴ Pro W3" charset="0"/>
          <a:cs typeface="Arial"/>
        </a:defRPr>
      </a:lvl2pPr>
      <a:lvl3pPr marL="959256" indent="-319752" algn="l" rtl="0" eaLnBrk="1" fontAlgn="base" hangingPunct="1">
        <a:spcBef>
          <a:spcPct val="0"/>
        </a:spcBef>
        <a:spcAft>
          <a:spcPts val="800"/>
        </a:spcAft>
        <a:buClr>
          <a:schemeClr val="accent3"/>
        </a:buClr>
        <a:buSzPct val="120000"/>
        <a:buFont typeface="Arial"/>
        <a:buChar char="•"/>
        <a:defRPr sz="2000" kern="1200">
          <a:solidFill>
            <a:schemeClr val="tx1"/>
          </a:solidFill>
          <a:latin typeface="Arial"/>
          <a:ea typeface="ヒラギノ角ゴ Pro W3" charset="0"/>
          <a:cs typeface="Arial"/>
        </a:defRPr>
      </a:lvl3pPr>
      <a:lvl4pPr marL="1598760" indent="-228408"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5531" indent="-228408" algn="l" rtl="0" eaLnBrk="1" fontAlgn="base" hangingPunct="1">
        <a:spcBef>
          <a:spcPct val="20000"/>
        </a:spcBef>
        <a:spcAft>
          <a:spcPct val="0"/>
        </a:spcAft>
        <a:buClr>
          <a:srgbClr val="669900"/>
        </a:buClr>
        <a:buFont typeface="Arial" charset="0"/>
        <a:buChar char="•"/>
        <a:defRPr sz="1500" kern="1200">
          <a:solidFill>
            <a:srgbClr val="3D3D3D"/>
          </a:solidFill>
          <a:latin typeface="+mn-lt"/>
          <a:ea typeface="ヒラギノ角ゴ Pro W3" charset="0"/>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06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9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62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71"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dirty="0" smtClean="0">
                <a:solidFill>
                  <a:srgbClr val="FFFFFF"/>
                </a:solidFill>
              </a:rPr>
              <a:t>Page </a:t>
            </a:r>
            <a:fld id="{14FA2593-2D06-4ABC-8A32-B80D5589C2E5}" type="slidenum">
              <a:rPr lang="en-US" altLang="en-US" sz="1100" smtClean="0">
                <a:solidFill>
                  <a:srgbClr val="FFFFFF"/>
                </a:solidFill>
              </a:rPr>
              <a:pPr algn="ctr"/>
              <a:t>‹#›</a:t>
            </a:fld>
            <a:r>
              <a:rPr lang="en-US" altLang="en-US" sz="11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06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9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62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71"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dirty="0" smtClean="0">
                <a:solidFill>
                  <a:srgbClr val="FFFFFF"/>
                </a:solidFill>
              </a:rPr>
              <a:t>Page </a:t>
            </a:r>
            <a:fld id="{14FA2593-2D06-4ABC-8A32-B80D5589C2E5}" type="slidenum">
              <a:rPr lang="en-US" altLang="en-US" sz="1100" smtClean="0">
                <a:solidFill>
                  <a:srgbClr val="FFFFFF"/>
                </a:solidFill>
              </a:rPr>
              <a:pPr algn="ctr"/>
              <a:t>‹#›</a:t>
            </a:fld>
            <a:r>
              <a:rPr lang="en-US" altLang="en-US" sz="11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06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9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62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71"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dirty="0" smtClean="0">
                <a:solidFill>
                  <a:srgbClr val="FFFFFF"/>
                </a:solidFill>
              </a:rPr>
              <a:t>Page </a:t>
            </a:r>
            <a:fld id="{14FA2593-2D06-4ABC-8A32-B80D5589C2E5}" type="slidenum">
              <a:rPr lang="en-US" altLang="en-US" sz="1100" smtClean="0">
                <a:solidFill>
                  <a:srgbClr val="FFFFFF"/>
                </a:solidFill>
              </a:rPr>
              <a:pPr algn="ctr"/>
              <a:t>‹#›</a:t>
            </a:fld>
            <a:r>
              <a:rPr lang="en-US" altLang="en-US" sz="11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06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9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62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71"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dirty="0" smtClean="0">
                <a:solidFill>
                  <a:srgbClr val="FFFFFF"/>
                </a:solidFill>
              </a:rPr>
              <a:t>Page </a:t>
            </a:r>
            <a:fld id="{14FA2593-2D06-4ABC-8A32-B80D5589C2E5}" type="slidenum">
              <a:rPr lang="en-US" altLang="en-US" sz="1100" smtClean="0">
                <a:solidFill>
                  <a:srgbClr val="FFFFFF"/>
                </a:solidFill>
              </a:rPr>
              <a:pPr algn="ctr"/>
              <a:t>‹#›</a:t>
            </a:fld>
            <a:r>
              <a:rPr lang="en-US" altLang="en-US" sz="11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06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9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62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71"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dirty="0" smtClean="0">
                <a:solidFill>
                  <a:srgbClr val="FFFFFF"/>
                </a:solidFill>
              </a:rPr>
              <a:t>Page </a:t>
            </a:r>
            <a:fld id="{14FA2593-2D06-4ABC-8A32-B80D5589C2E5}" type="slidenum">
              <a:rPr lang="en-US" altLang="en-US" sz="1100" smtClean="0">
                <a:solidFill>
                  <a:srgbClr val="FFFFFF"/>
                </a:solidFill>
              </a:rPr>
              <a:pPr algn="ctr"/>
              <a:t>‹#›</a:t>
            </a:fld>
            <a:r>
              <a:rPr lang="en-US" altLang="en-US" sz="11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06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9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62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71"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dirty="0" smtClean="0">
                <a:solidFill>
                  <a:srgbClr val="FFFFFF"/>
                </a:solidFill>
              </a:rPr>
              <a:t>Page </a:t>
            </a:r>
            <a:fld id="{14FA2593-2D06-4ABC-8A32-B80D5589C2E5}" type="slidenum">
              <a:rPr lang="en-US" altLang="en-US" sz="1100" smtClean="0">
                <a:solidFill>
                  <a:srgbClr val="FFFFFF"/>
                </a:solidFill>
              </a:rPr>
              <a:pPr algn="ctr"/>
              <a:t>‹#›</a:t>
            </a:fld>
            <a:r>
              <a:rPr lang="en-US" altLang="en-US" sz="11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06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9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62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71"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dirty="0" smtClean="0">
                <a:solidFill>
                  <a:srgbClr val="FFFFFF"/>
                </a:solidFill>
              </a:rPr>
              <a:t>Page </a:t>
            </a:r>
            <a:fld id="{14FA2593-2D06-4ABC-8A32-B80D5589C2E5}" type="slidenum">
              <a:rPr lang="en-US" altLang="en-US" sz="1100" smtClean="0">
                <a:solidFill>
                  <a:srgbClr val="FFFFFF"/>
                </a:solidFill>
              </a:rPr>
              <a:pPr algn="ctr"/>
              <a:t>‹#›</a:t>
            </a:fld>
            <a:r>
              <a:rPr lang="en-US" altLang="en-US" sz="11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06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9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62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71"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dirty="0" smtClean="0">
                <a:solidFill>
                  <a:srgbClr val="FFFFFF"/>
                </a:solidFill>
              </a:rPr>
              <a:t>Page </a:t>
            </a:r>
            <a:fld id="{14FA2593-2D06-4ABC-8A32-B80D5589C2E5}" type="slidenum">
              <a:rPr lang="en-US" altLang="en-US" sz="1100" smtClean="0">
                <a:solidFill>
                  <a:srgbClr val="FFFFFF"/>
                </a:solidFill>
              </a:rPr>
              <a:pPr algn="ctr"/>
              <a:t>‹#›</a:t>
            </a:fld>
            <a:r>
              <a:rPr lang="en-US" altLang="en-US" sz="11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06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9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62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71"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dirty="0" smtClean="0">
                <a:solidFill>
                  <a:srgbClr val="FFFFFF"/>
                </a:solidFill>
              </a:rPr>
              <a:t>Page </a:t>
            </a:r>
            <a:fld id="{14FA2593-2D06-4ABC-8A32-B80D5589C2E5}" type="slidenum">
              <a:rPr lang="en-US" altLang="en-US" sz="1100" smtClean="0">
                <a:solidFill>
                  <a:srgbClr val="FFFFFF"/>
                </a:solidFill>
              </a:rPr>
              <a:pPr algn="ctr"/>
              <a:t>‹#›</a:t>
            </a:fld>
            <a:r>
              <a:rPr lang="en-US" altLang="en-US" sz="11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3060"/>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dirty="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95"/>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5624"/>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71"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dirty="0" smtClean="0">
                <a:solidFill>
                  <a:srgbClr val="FFFFFF"/>
                </a:solidFill>
              </a:rPr>
              <a:t>Page </a:t>
            </a:r>
            <a:fld id="{14FA2593-2D06-4ABC-8A32-B80D5589C2E5}" type="slidenum">
              <a:rPr lang="en-US" altLang="en-US" sz="1100" smtClean="0">
                <a:solidFill>
                  <a:srgbClr val="FFFFFF"/>
                </a:solidFill>
              </a:rPr>
              <a:pPr algn="ctr"/>
              <a:t>‹#›</a:t>
            </a:fld>
            <a:r>
              <a:rPr lang="en-US" altLang="en-US" sz="1100" dirty="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68" tIns="45718" rIns="182734" bIns="45718"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3" name="Rectangle 8"/>
          <p:cNvSpPr>
            <a:spLocks noGrp="1" noChangeArrowheads="1"/>
          </p:cNvSpPr>
          <p:nvPr>
            <p:ph type="ftr" sz="quarter" idx="3"/>
          </p:nvPr>
        </p:nvSpPr>
        <p:spPr bwMode="auto">
          <a:xfrm>
            <a:off x="4608293" y="6376460"/>
            <a:ext cx="3486675" cy="285751"/>
          </a:xfrm>
          <a:prstGeom prst="rect">
            <a:avLst/>
          </a:prstGeom>
          <a:noFill/>
          <a:ln w="9525">
            <a:noFill/>
            <a:miter lim="800000"/>
            <a:headEnd/>
            <a:tailEnd/>
          </a:ln>
          <a:effectLst/>
        </p:spPr>
        <p:txBody>
          <a:bodyPr vert="horz" wrap="square" lIns="0" tIns="45718" rIns="0" bIns="45718" numCol="1" anchor="b" anchorCtr="0" compatLnSpc="1">
            <a:prstTxWarp prst="textNoShape">
              <a:avLst/>
            </a:prstTxWarp>
          </a:bodyPr>
          <a:lstStyle>
            <a:lvl1pPr algn="r">
              <a:defRPr sz="800" b="0">
                <a:solidFill>
                  <a:schemeClr val="accent5"/>
                </a:solidFill>
                <a:latin typeface="Arial" pitchFamily="34" charset="0"/>
                <a:ea typeface="+mn-ea"/>
                <a:cs typeface="+mn-cs"/>
              </a:defRPr>
            </a:lvl1pPr>
          </a:lstStyle>
          <a:p>
            <a:pPr>
              <a:defRPr/>
            </a:pPr>
            <a:endParaRPr lang="en-US" dirty="0">
              <a:solidFill>
                <a:srgbClr val="939598"/>
              </a:solidFill>
            </a:endParaRPr>
          </a:p>
        </p:txBody>
      </p:sp>
      <p:sp>
        <p:nvSpPr>
          <p:cNvPr id="1028" name="Title Placeholder 1"/>
          <p:cNvSpPr>
            <a:spLocks noGrp="1"/>
          </p:cNvSpPr>
          <p:nvPr>
            <p:ph type="title"/>
          </p:nvPr>
        </p:nvSpPr>
        <p:spPr bwMode="auto">
          <a:xfrm>
            <a:off x="341907"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8" rIns="0" bIns="45718" numCol="1" anchor="t" anchorCtr="0" compatLnSpc="1">
            <a:prstTxWarp prst="textNoShape">
              <a:avLst/>
            </a:prstTxWarp>
          </a:bodyPr>
          <a:lstStyle/>
          <a:p>
            <a:pPr lvl="0"/>
            <a:r>
              <a:rPr lang="en-US" smtClean="0"/>
              <a:t>Click to edit Master title style</a:t>
            </a:r>
            <a:endParaRPr lang="en-US" dirty="0"/>
          </a:p>
        </p:txBody>
      </p:sp>
      <p:sp>
        <p:nvSpPr>
          <p:cNvPr id="21" name="Slide Number Placeholder 5"/>
          <p:cNvSpPr>
            <a:spLocks noGrp="1"/>
          </p:cNvSpPr>
          <p:nvPr>
            <p:ph type="sldNum" sz="quarter" idx="4"/>
          </p:nvPr>
        </p:nvSpPr>
        <p:spPr>
          <a:xfrm>
            <a:off x="8497340" y="6375577"/>
            <a:ext cx="319953" cy="290231"/>
          </a:xfrm>
          <a:prstGeom prst="rect">
            <a:avLst/>
          </a:prstGeom>
        </p:spPr>
        <p:txBody>
          <a:bodyPr vert="horz" lIns="0" tIns="45718" rIns="0" bIns="45718" rtlCol="0" anchor="b"/>
          <a:lstStyle>
            <a:lvl1pPr algn="r">
              <a:defRPr sz="1100" b="0">
                <a:solidFill>
                  <a:schemeClr val="accent5"/>
                </a:solidFill>
                <a:latin typeface="Arial"/>
                <a:cs typeface="Arial"/>
              </a:defRPr>
            </a:lvl1pPr>
          </a:lstStyle>
          <a:p>
            <a:pPr>
              <a:defRPr/>
            </a:pPr>
            <a:fld id="{16578208-8498-2F44-B6B8-75D12F0F2A3C}" type="slidenum">
              <a:rPr lang="en-US" smtClean="0">
                <a:solidFill>
                  <a:srgbClr val="939598"/>
                </a:solidFill>
                <a:ea typeface="ヒラギノ角ゴ Pro W3" charset="0"/>
              </a:rPr>
              <a:pPr>
                <a:defRPr/>
              </a:pPr>
              <a:t>‹#›</a:t>
            </a:fld>
            <a:endParaRPr lang="en-US" dirty="0">
              <a:solidFill>
                <a:srgbClr val="939598"/>
              </a:solidFill>
              <a:ea typeface="ヒラギノ角ゴ Pro W3" charset="0"/>
            </a:endParaRPr>
          </a:p>
        </p:txBody>
      </p:sp>
      <p:sp>
        <p:nvSpPr>
          <p:cNvPr id="22" name="Date Placeholder 3"/>
          <p:cNvSpPr>
            <a:spLocks noGrp="1"/>
          </p:cNvSpPr>
          <p:nvPr>
            <p:ph type="dt" sz="half" idx="2"/>
          </p:nvPr>
        </p:nvSpPr>
        <p:spPr>
          <a:xfrm>
            <a:off x="1763471" y="6376895"/>
            <a:ext cx="639756" cy="284489"/>
          </a:xfrm>
          <a:prstGeom prst="rect">
            <a:avLst/>
          </a:prstGeom>
        </p:spPr>
        <p:txBody>
          <a:bodyPr vert="horz" lIns="0" tIns="45718" rIns="0" bIns="45718" rtlCol="0" anchor="b"/>
          <a:lstStyle>
            <a:lvl1pPr algn="r">
              <a:defRPr sz="800">
                <a:solidFill>
                  <a:schemeClr val="accent5"/>
                </a:solidFill>
                <a:latin typeface="Arial"/>
                <a:cs typeface="Arial"/>
              </a:defRPr>
            </a:lvl1pPr>
          </a:lstStyle>
          <a:p>
            <a:pPr>
              <a:defRPr/>
            </a:pPr>
            <a:endParaRPr lang="en-US" dirty="0">
              <a:solidFill>
                <a:srgbClr val="939598"/>
              </a:solidFill>
              <a:ea typeface="ヒラギノ角ゴ Pro W3" charset="0"/>
            </a:endParaRPr>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endParaRPr lang="en-US" sz="2300" dirty="0" smtClean="0">
              <a:solidFill>
                <a:srgbClr val="000000"/>
              </a:solidFill>
              <a:ea typeface="ヒラギノ角ゴ Pro W3" charset="0"/>
            </a:endParaRPr>
          </a:p>
        </p:txBody>
      </p:sp>
      <p:grpSp>
        <p:nvGrpSpPr>
          <p:cNvPr id="3" name="Group 2"/>
          <p:cNvGrpSpPr/>
          <p:nvPr/>
        </p:nvGrpSpPr>
        <p:grpSpPr>
          <a:xfrm>
            <a:off x="331682" y="6327779"/>
            <a:ext cx="1359951" cy="286780"/>
            <a:chOff x="331633" y="6327776"/>
            <a:chExt cx="1359950" cy="286780"/>
          </a:xfrm>
        </p:grpSpPr>
        <p:sp>
          <p:nvSpPr>
            <p:cNvPr id="50" name="Rectangle 23"/>
            <p:cNvSpPr>
              <a:spLocks/>
            </p:cNvSpPr>
            <p:nvPr/>
          </p:nvSpPr>
          <p:spPr bwMode="black">
            <a:xfrm>
              <a:off x="337817" y="6490877"/>
              <a:ext cx="42515" cy="119814"/>
            </a:xfrm>
            <a:prstGeom prst="rect">
              <a:avLst/>
            </a:pr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1" name="AutoShape 24"/>
            <p:cNvSpPr>
              <a:spLocks/>
            </p:cNvSpPr>
            <p:nvPr/>
          </p:nvSpPr>
          <p:spPr bwMode="black">
            <a:xfrm>
              <a:off x="407902" y="6486755"/>
              <a:ext cx="126255" cy="123679"/>
            </a:xfrm>
            <a:custGeom>
              <a:avLst/>
              <a:gdLst/>
              <a:ahLst/>
              <a:cxnLst/>
              <a:rect l="0" t="0" r="r" b="b"/>
              <a:pathLst>
                <a:path w="21600" h="21600">
                  <a:moveTo>
                    <a:pt x="7267" y="3383"/>
                  </a:moveTo>
                  <a:lnTo>
                    <a:pt x="7347" y="3383"/>
                  </a:lnTo>
                  <a:cubicBezTo>
                    <a:pt x="9024" y="856"/>
                    <a:pt x="11059" y="0"/>
                    <a:pt x="13895" y="0"/>
                  </a:cubicBezTo>
                  <a:cubicBezTo>
                    <a:pt x="19405" y="0"/>
                    <a:pt x="21600" y="3545"/>
                    <a:pt x="21600" y="8681"/>
                  </a:cubicBezTo>
                  <a:lnTo>
                    <a:pt x="21600" y="21600"/>
                  </a:lnTo>
                  <a:lnTo>
                    <a:pt x="14333" y="21600"/>
                  </a:lnTo>
                  <a:lnTo>
                    <a:pt x="14333" y="11412"/>
                  </a:lnTo>
                  <a:cubicBezTo>
                    <a:pt x="14333" y="9415"/>
                    <a:pt x="14652" y="5910"/>
                    <a:pt x="11059" y="5910"/>
                  </a:cubicBezTo>
                  <a:cubicBezTo>
                    <a:pt x="8104" y="5910"/>
                    <a:pt x="7267" y="8151"/>
                    <a:pt x="7267" y="10759"/>
                  </a:cubicBezTo>
                  <a:lnTo>
                    <a:pt x="7267" y="21600"/>
                  </a:lnTo>
                  <a:lnTo>
                    <a:pt x="0" y="21600"/>
                  </a:lnTo>
                  <a:lnTo>
                    <a:pt x="0" y="693"/>
                  </a:lnTo>
                  <a:lnTo>
                    <a:pt x="7267" y="693"/>
                  </a:lnTo>
                  <a:lnTo>
                    <a:pt x="7267" y="3383"/>
                  </a:lnTo>
                  <a:close/>
                  <a:moveTo>
                    <a:pt x="7267" y="3383"/>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2" name="AutoShape 25"/>
            <p:cNvSpPr>
              <a:spLocks/>
            </p:cNvSpPr>
            <p:nvPr/>
          </p:nvSpPr>
          <p:spPr bwMode="black">
            <a:xfrm>
              <a:off x="550132" y="6414609"/>
              <a:ext cx="87091" cy="196082"/>
            </a:xfrm>
            <a:custGeom>
              <a:avLst/>
              <a:gdLst/>
              <a:ahLst/>
              <a:cxnLst/>
              <a:rect l="0" t="0" r="r" b="b"/>
              <a:pathLst>
                <a:path w="21600" h="21600">
                  <a:moveTo>
                    <a:pt x="14246" y="21600"/>
                  </a:moveTo>
                  <a:lnTo>
                    <a:pt x="3706" y="21600"/>
                  </a:lnTo>
                  <a:lnTo>
                    <a:pt x="3706" y="12266"/>
                  </a:lnTo>
                  <a:lnTo>
                    <a:pt x="0" y="12266"/>
                  </a:lnTo>
                  <a:lnTo>
                    <a:pt x="0" y="8409"/>
                  </a:lnTo>
                  <a:lnTo>
                    <a:pt x="3706" y="8409"/>
                  </a:lnTo>
                  <a:lnTo>
                    <a:pt x="3706" y="6737"/>
                  </a:lnTo>
                  <a:cubicBezTo>
                    <a:pt x="3706" y="4911"/>
                    <a:pt x="3822" y="3574"/>
                    <a:pt x="6718" y="2109"/>
                  </a:cubicBezTo>
                  <a:cubicBezTo>
                    <a:pt x="9322" y="746"/>
                    <a:pt x="13088" y="0"/>
                    <a:pt x="17082" y="0"/>
                  </a:cubicBezTo>
                  <a:cubicBezTo>
                    <a:pt x="18704" y="0"/>
                    <a:pt x="20154" y="129"/>
                    <a:pt x="21599" y="463"/>
                  </a:cubicBezTo>
                  <a:lnTo>
                    <a:pt x="21599" y="4500"/>
                  </a:lnTo>
                  <a:cubicBezTo>
                    <a:pt x="20385" y="4269"/>
                    <a:pt x="19283" y="4063"/>
                    <a:pt x="17893" y="4063"/>
                  </a:cubicBezTo>
                  <a:cubicBezTo>
                    <a:pt x="15173" y="4063"/>
                    <a:pt x="14246" y="4783"/>
                    <a:pt x="14246" y="6274"/>
                  </a:cubicBezTo>
                  <a:lnTo>
                    <a:pt x="14246" y="8409"/>
                  </a:lnTo>
                  <a:lnTo>
                    <a:pt x="21600" y="8409"/>
                  </a:lnTo>
                  <a:lnTo>
                    <a:pt x="21600" y="12266"/>
                  </a:lnTo>
                  <a:lnTo>
                    <a:pt x="14246" y="12266"/>
                  </a:lnTo>
                  <a:lnTo>
                    <a:pt x="14246" y="21600"/>
                  </a:lnTo>
                  <a:close/>
                  <a:moveTo>
                    <a:pt x="14246" y="21600"/>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3" name="AutoShape 26"/>
            <p:cNvSpPr>
              <a:spLocks/>
            </p:cNvSpPr>
            <p:nvPr/>
          </p:nvSpPr>
          <p:spPr bwMode="black">
            <a:xfrm>
              <a:off x="640830" y="6486755"/>
              <a:ext cx="144292" cy="127801"/>
            </a:xfrm>
            <a:custGeom>
              <a:avLst/>
              <a:gdLst/>
              <a:ahLst/>
              <a:cxnLst/>
              <a:rect l="0" t="0" r="r" b="b"/>
              <a:pathLst>
                <a:path w="21600" h="21600">
                  <a:moveTo>
                    <a:pt x="6710" y="10820"/>
                  </a:moveTo>
                  <a:cubicBezTo>
                    <a:pt x="6710" y="13386"/>
                    <a:pt x="8213" y="15361"/>
                    <a:pt x="10800" y="15361"/>
                  </a:cubicBezTo>
                  <a:cubicBezTo>
                    <a:pt x="13386" y="15361"/>
                    <a:pt x="14890" y="13386"/>
                    <a:pt x="14890" y="10820"/>
                  </a:cubicBezTo>
                  <a:cubicBezTo>
                    <a:pt x="14890" y="8332"/>
                    <a:pt x="13386" y="6239"/>
                    <a:pt x="10800" y="6239"/>
                  </a:cubicBezTo>
                  <a:cubicBezTo>
                    <a:pt x="8213" y="6239"/>
                    <a:pt x="6710" y="8333"/>
                    <a:pt x="6710" y="10820"/>
                  </a:cubicBezTo>
                  <a:moveTo>
                    <a:pt x="21600" y="10820"/>
                  </a:moveTo>
                  <a:cubicBezTo>
                    <a:pt x="21600" y="17691"/>
                    <a:pt x="16567" y="21600"/>
                    <a:pt x="10800" y="21600"/>
                  </a:cubicBezTo>
                  <a:cubicBezTo>
                    <a:pt x="5068" y="21600"/>
                    <a:pt x="0" y="17730"/>
                    <a:pt x="0" y="10820"/>
                  </a:cubicBezTo>
                  <a:cubicBezTo>
                    <a:pt x="0" y="3909"/>
                    <a:pt x="5033" y="0"/>
                    <a:pt x="10800" y="0"/>
                  </a:cubicBezTo>
                  <a:cubicBezTo>
                    <a:pt x="16567" y="0"/>
                    <a:pt x="21600" y="3909"/>
                    <a:pt x="21600" y="10820"/>
                  </a:cubicBez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4" name="AutoShape 27"/>
            <p:cNvSpPr>
              <a:spLocks/>
            </p:cNvSpPr>
            <p:nvPr/>
          </p:nvSpPr>
          <p:spPr bwMode="black">
            <a:xfrm>
              <a:off x="803673" y="6488816"/>
              <a:ext cx="89925" cy="121359"/>
            </a:xfrm>
            <a:custGeom>
              <a:avLst/>
              <a:gdLst/>
              <a:ahLst/>
              <a:cxnLst/>
              <a:rect l="0" t="0" r="r" b="b"/>
              <a:pathLst>
                <a:path w="21600" h="21600">
                  <a:moveTo>
                    <a:pt x="10213" y="3780"/>
                  </a:moveTo>
                  <a:lnTo>
                    <a:pt x="10325" y="3780"/>
                  </a:lnTo>
                  <a:cubicBezTo>
                    <a:pt x="12287" y="1163"/>
                    <a:pt x="15654" y="0"/>
                    <a:pt x="19638" y="0"/>
                  </a:cubicBezTo>
                  <a:lnTo>
                    <a:pt x="21600" y="0"/>
                  </a:lnTo>
                  <a:lnTo>
                    <a:pt x="21600" y="7269"/>
                  </a:lnTo>
                  <a:cubicBezTo>
                    <a:pt x="20199" y="6688"/>
                    <a:pt x="18853" y="6563"/>
                    <a:pt x="17282" y="6563"/>
                  </a:cubicBezTo>
                  <a:cubicBezTo>
                    <a:pt x="11614" y="6563"/>
                    <a:pt x="10213" y="9347"/>
                    <a:pt x="10213" y="13002"/>
                  </a:cubicBezTo>
                  <a:lnTo>
                    <a:pt x="10213" y="21600"/>
                  </a:lnTo>
                  <a:lnTo>
                    <a:pt x="0" y="21600"/>
                  </a:lnTo>
                  <a:lnTo>
                    <a:pt x="0" y="291"/>
                  </a:lnTo>
                  <a:lnTo>
                    <a:pt x="10213" y="291"/>
                  </a:lnTo>
                  <a:lnTo>
                    <a:pt x="10213" y="3780"/>
                  </a:lnTo>
                  <a:close/>
                  <a:moveTo>
                    <a:pt x="10213" y="3780"/>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5" name="AutoShape 28"/>
            <p:cNvSpPr>
              <a:spLocks/>
            </p:cNvSpPr>
            <p:nvPr/>
          </p:nvSpPr>
          <p:spPr bwMode="black">
            <a:xfrm>
              <a:off x="908800" y="6486755"/>
              <a:ext cx="203040" cy="123679"/>
            </a:xfrm>
            <a:custGeom>
              <a:avLst/>
              <a:gdLst/>
              <a:ahLst/>
              <a:cxnLst/>
              <a:rect l="0" t="0" r="r" b="b"/>
              <a:pathLst>
                <a:path w="21600" h="21600">
                  <a:moveTo>
                    <a:pt x="4518" y="3301"/>
                  </a:moveTo>
                  <a:lnTo>
                    <a:pt x="4568" y="3301"/>
                  </a:lnTo>
                  <a:cubicBezTo>
                    <a:pt x="5636" y="978"/>
                    <a:pt x="6951" y="0"/>
                    <a:pt x="8590" y="0"/>
                  </a:cubicBezTo>
                  <a:cubicBezTo>
                    <a:pt x="10427" y="0"/>
                    <a:pt x="12017" y="1222"/>
                    <a:pt x="12935" y="3993"/>
                  </a:cubicBezTo>
                  <a:cubicBezTo>
                    <a:pt x="13804" y="1385"/>
                    <a:pt x="15517" y="0"/>
                    <a:pt x="17255" y="0"/>
                  </a:cubicBezTo>
                  <a:cubicBezTo>
                    <a:pt x="20482" y="0"/>
                    <a:pt x="21600" y="3464"/>
                    <a:pt x="21600" y="8273"/>
                  </a:cubicBezTo>
                  <a:lnTo>
                    <a:pt x="21600" y="21600"/>
                  </a:lnTo>
                  <a:lnTo>
                    <a:pt x="17081" y="21600"/>
                  </a:lnTo>
                  <a:lnTo>
                    <a:pt x="17081" y="11615"/>
                  </a:lnTo>
                  <a:cubicBezTo>
                    <a:pt x="17081" y="9455"/>
                    <a:pt x="17131" y="5909"/>
                    <a:pt x="15219" y="5909"/>
                  </a:cubicBezTo>
                  <a:cubicBezTo>
                    <a:pt x="13134" y="5909"/>
                    <a:pt x="13059" y="9129"/>
                    <a:pt x="13059" y="11615"/>
                  </a:cubicBezTo>
                  <a:lnTo>
                    <a:pt x="13059" y="21600"/>
                  </a:lnTo>
                  <a:lnTo>
                    <a:pt x="8540" y="21600"/>
                  </a:lnTo>
                  <a:lnTo>
                    <a:pt x="8540" y="11615"/>
                  </a:lnTo>
                  <a:cubicBezTo>
                    <a:pt x="8540" y="9292"/>
                    <a:pt x="8540" y="5747"/>
                    <a:pt x="6530" y="5747"/>
                  </a:cubicBezTo>
                  <a:cubicBezTo>
                    <a:pt x="4518" y="5747"/>
                    <a:pt x="4518" y="9292"/>
                    <a:pt x="4518" y="11615"/>
                  </a:cubicBezTo>
                  <a:lnTo>
                    <a:pt x="4518" y="21600"/>
                  </a:lnTo>
                  <a:lnTo>
                    <a:pt x="0" y="21600"/>
                  </a:lnTo>
                  <a:lnTo>
                    <a:pt x="0" y="693"/>
                  </a:lnTo>
                  <a:lnTo>
                    <a:pt x="4518" y="693"/>
                  </a:lnTo>
                  <a:lnTo>
                    <a:pt x="4518" y="3301"/>
                  </a:lnTo>
                  <a:close/>
                  <a:moveTo>
                    <a:pt x="4518" y="3301"/>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6" name="AutoShape 29"/>
            <p:cNvSpPr>
              <a:spLocks/>
            </p:cNvSpPr>
            <p:nvPr/>
          </p:nvSpPr>
          <p:spPr bwMode="black">
            <a:xfrm>
              <a:off x="1129361" y="6486755"/>
              <a:ext cx="139654" cy="127801"/>
            </a:xfrm>
            <a:custGeom>
              <a:avLst/>
              <a:gdLst/>
              <a:ahLst/>
              <a:cxnLst/>
              <a:rect l="0" t="0" r="r" b="b"/>
              <a:pathLst>
                <a:path w="21600" h="21600">
                  <a:moveTo>
                    <a:pt x="6790" y="10820"/>
                  </a:moveTo>
                  <a:cubicBezTo>
                    <a:pt x="6790" y="13386"/>
                    <a:pt x="8344" y="15361"/>
                    <a:pt x="11017" y="15361"/>
                  </a:cubicBezTo>
                  <a:cubicBezTo>
                    <a:pt x="13689" y="15361"/>
                    <a:pt x="15243" y="13386"/>
                    <a:pt x="15243" y="10820"/>
                  </a:cubicBezTo>
                  <a:cubicBezTo>
                    <a:pt x="15243" y="8331"/>
                    <a:pt x="13689" y="6239"/>
                    <a:pt x="11017" y="6239"/>
                  </a:cubicBezTo>
                  <a:cubicBezTo>
                    <a:pt x="8344" y="6239"/>
                    <a:pt x="6790" y="8332"/>
                    <a:pt x="6790" y="10820"/>
                  </a:cubicBezTo>
                  <a:moveTo>
                    <a:pt x="21600" y="20928"/>
                  </a:moveTo>
                  <a:lnTo>
                    <a:pt x="15026" y="20928"/>
                  </a:lnTo>
                  <a:lnTo>
                    <a:pt x="15026" y="18678"/>
                  </a:lnTo>
                  <a:lnTo>
                    <a:pt x="14954" y="18678"/>
                  </a:lnTo>
                  <a:cubicBezTo>
                    <a:pt x="13798" y="20691"/>
                    <a:pt x="11521" y="21600"/>
                    <a:pt x="9355" y="21600"/>
                  </a:cubicBezTo>
                  <a:cubicBezTo>
                    <a:pt x="3865" y="21600"/>
                    <a:pt x="0" y="16585"/>
                    <a:pt x="0" y="10780"/>
                  </a:cubicBezTo>
                  <a:cubicBezTo>
                    <a:pt x="0" y="4975"/>
                    <a:pt x="3792" y="0"/>
                    <a:pt x="9283" y="0"/>
                  </a:cubicBezTo>
                  <a:cubicBezTo>
                    <a:pt x="11414" y="0"/>
                    <a:pt x="13653" y="869"/>
                    <a:pt x="15026" y="2646"/>
                  </a:cubicBezTo>
                  <a:lnTo>
                    <a:pt x="15026" y="671"/>
                  </a:lnTo>
                  <a:lnTo>
                    <a:pt x="21600" y="671"/>
                  </a:lnTo>
                  <a:lnTo>
                    <a:pt x="21600" y="20928"/>
                  </a:lnTo>
                  <a:close/>
                  <a:moveTo>
                    <a:pt x="21600" y="20928"/>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7" name="AutoShape 30"/>
            <p:cNvSpPr>
              <a:spLocks/>
            </p:cNvSpPr>
            <p:nvPr/>
          </p:nvSpPr>
          <p:spPr bwMode="black">
            <a:xfrm>
              <a:off x="1286020" y="6453774"/>
              <a:ext cx="80134" cy="155629"/>
            </a:xfrm>
            <a:custGeom>
              <a:avLst/>
              <a:gdLst/>
              <a:ahLst/>
              <a:cxnLst/>
              <a:rect l="0" t="0" r="r" b="b"/>
              <a:pathLst>
                <a:path w="21600" h="21600">
                  <a:moveTo>
                    <a:pt x="15132" y="21600"/>
                  </a:moveTo>
                  <a:lnTo>
                    <a:pt x="3704" y="21600"/>
                  </a:lnTo>
                  <a:lnTo>
                    <a:pt x="3704" y="9845"/>
                  </a:lnTo>
                  <a:lnTo>
                    <a:pt x="0" y="9845"/>
                  </a:lnTo>
                  <a:lnTo>
                    <a:pt x="0" y="4987"/>
                  </a:lnTo>
                  <a:lnTo>
                    <a:pt x="3704" y="4987"/>
                  </a:lnTo>
                  <a:lnTo>
                    <a:pt x="3704" y="0"/>
                  </a:lnTo>
                  <a:lnTo>
                    <a:pt x="15132" y="0"/>
                  </a:lnTo>
                  <a:lnTo>
                    <a:pt x="15132" y="4987"/>
                  </a:lnTo>
                  <a:lnTo>
                    <a:pt x="21600" y="4987"/>
                  </a:lnTo>
                  <a:lnTo>
                    <a:pt x="21600" y="9845"/>
                  </a:lnTo>
                  <a:lnTo>
                    <a:pt x="15132" y="9845"/>
                  </a:lnTo>
                  <a:close/>
                  <a:moveTo>
                    <a:pt x="15132" y="21600"/>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8" name="Rectangle 31"/>
            <p:cNvSpPr>
              <a:spLocks/>
            </p:cNvSpPr>
            <p:nvPr/>
          </p:nvSpPr>
          <p:spPr bwMode="black">
            <a:xfrm>
              <a:off x="1378780" y="6490877"/>
              <a:ext cx="42515" cy="119814"/>
            </a:xfrm>
            <a:prstGeom prst="rect">
              <a:avLst/>
            </a:pr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59" name="AutoShape 32"/>
            <p:cNvSpPr>
              <a:spLocks/>
            </p:cNvSpPr>
            <p:nvPr/>
          </p:nvSpPr>
          <p:spPr bwMode="black">
            <a:xfrm>
              <a:off x="1440618" y="6486755"/>
              <a:ext cx="95078" cy="127801"/>
            </a:xfrm>
            <a:custGeom>
              <a:avLst/>
              <a:gdLst/>
              <a:ahLst/>
              <a:cxnLst/>
              <a:rect l="0" t="0" r="r" b="b"/>
              <a:pathLst>
                <a:path w="21600" h="21600">
                  <a:moveTo>
                    <a:pt x="21600" y="7266"/>
                  </a:moveTo>
                  <a:cubicBezTo>
                    <a:pt x="20166" y="6476"/>
                    <a:pt x="18469" y="5844"/>
                    <a:pt x="16612" y="5844"/>
                  </a:cubicBezTo>
                  <a:cubicBezTo>
                    <a:pt x="12896" y="5844"/>
                    <a:pt x="9978" y="7977"/>
                    <a:pt x="9978" y="10781"/>
                  </a:cubicBezTo>
                  <a:cubicBezTo>
                    <a:pt x="9978" y="13703"/>
                    <a:pt x="12791" y="15756"/>
                    <a:pt x="16771" y="15756"/>
                  </a:cubicBezTo>
                  <a:cubicBezTo>
                    <a:pt x="18469" y="15756"/>
                    <a:pt x="20327" y="15242"/>
                    <a:pt x="21600" y="14373"/>
                  </a:cubicBezTo>
                  <a:lnTo>
                    <a:pt x="21600" y="20455"/>
                  </a:lnTo>
                  <a:cubicBezTo>
                    <a:pt x="19477" y="21245"/>
                    <a:pt x="17142" y="21600"/>
                    <a:pt x="14807" y="21600"/>
                  </a:cubicBezTo>
                  <a:cubicBezTo>
                    <a:pt x="6740" y="21600"/>
                    <a:pt x="0" y="17138"/>
                    <a:pt x="0" y="11017"/>
                  </a:cubicBezTo>
                  <a:cubicBezTo>
                    <a:pt x="0" y="4502"/>
                    <a:pt x="6688" y="0"/>
                    <a:pt x="15231" y="0"/>
                  </a:cubicBezTo>
                  <a:cubicBezTo>
                    <a:pt x="17460" y="0"/>
                    <a:pt x="19689" y="395"/>
                    <a:pt x="21600" y="1184"/>
                  </a:cubicBezTo>
                  <a:lnTo>
                    <a:pt x="21600" y="7266"/>
                  </a:lnTo>
                  <a:close/>
                  <a:moveTo>
                    <a:pt x="21600" y="7266"/>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60" name="AutoShape 33"/>
            <p:cNvSpPr>
              <a:spLocks/>
            </p:cNvSpPr>
            <p:nvPr/>
          </p:nvSpPr>
          <p:spPr bwMode="black">
            <a:xfrm>
              <a:off x="1551929" y="6486755"/>
              <a:ext cx="139654" cy="127801"/>
            </a:xfrm>
            <a:custGeom>
              <a:avLst/>
              <a:gdLst/>
              <a:ahLst/>
              <a:cxnLst/>
              <a:rect l="0" t="0" r="r" b="b"/>
              <a:pathLst>
                <a:path w="21600" h="21600">
                  <a:moveTo>
                    <a:pt x="6791" y="10820"/>
                  </a:moveTo>
                  <a:cubicBezTo>
                    <a:pt x="6791" y="13386"/>
                    <a:pt x="8344" y="15361"/>
                    <a:pt x="11017" y="15361"/>
                  </a:cubicBezTo>
                  <a:cubicBezTo>
                    <a:pt x="13690" y="15361"/>
                    <a:pt x="15243" y="13386"/>
                    <a:pt x="15243" y="10820"/>
                  </a:cubicBezTo>
                  <a:cubicBezTo>
                    <a:pt x="15243" y="8331"/>
                    <a:pt x="13690" y="6239"/>
                    <a:pt x="11017" y="6239"/>
                  </a:cubicBezTo>
                  <a:cubicBezTo>
                    <a:pt x="8344" y="6239"/>
                    <a:pt x="6791" y="8332"/>
                    <a:pt x="6791" y="10820"/>
                  </a:cubicBezTo>
                  <a:moveTo>
                    <a:pt x="21600" y="20928"/>
                  </a:moveTo>
                  <a:lnTo>
                    <a:pt x="15025" y="20928"/>
                  </a:lnTo>
                  <a:lnTo>
                    <a:pt x="15025" y="18678"/>
                  </a:lnTo>
                  <a:lnTo>
                    <a:pt x="14954" y="18678"/>
                  </a:lnTo>
                  <a:cubicBezTo>
                    <a:pt x="13798" y="20691"/>
                    <a:pt x="11522" y="21600"/>
                    <a:pt x="9355" y="21600"/>
                  </a:cubicBezTo>
                  <a:cubicBezTo>
                    <a:pt x="3865" y="21600"/>
                    <a:pt x="0" y="16585"/>
                    <a:pt x="0" y="10780"/>
                  </a:cubicBezTo>
                  <a:cubicBezTo>
                    <a:pt x="0" y="4975"/>
                    <a:pt x="3793" y="0"/>
                    <a:pt x="9283" y="0"/>
                  </a:cubicBezTo>
                  <a:cubicBezTo>
                    <a:pt x="11414" y="0"/>
                    <a:pt x="13653" y="869"/>
                    <a:pt x="15025" y="2646"/>
                  </a:cubicBezTo>
                  <a:lnTo>
                    <a:pt x="15025" y="671"/>
                  </a:lnTo>
                  <a:lnTo>
                    <a:pt x="21600" y="671"/>
                  </a:lnTo>
                  <a:lnTo>
                    <a:pt x="21600" y="20928"/>
                  </a:lnTo>
                  <a:close/>
                  <a:moveTo>
                    <a:pt x="21600" y="20928"/>
                  </a:move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61" name="AutoShape 34"/>
            <p:cNvSpPr>
              <a:spLocks/>
            </p:cNvSpPr>
            <p:nvPr/>
          </p:nvSpPr>
          <p:spPr bwMode="black">
            <a:xfrm>
              <a:off x="331633" y="6327776"/>
              <a:ext cx="56171" cy="56428"/>
            </a:xfrm>
            <a:custGeom>
              <a:avLst/>
              <a:gdLst/>
              <a:ahLst/>
              <a:cxnLst/>
              <a:rect l="0" t="0" r="r" b="b"/>
              <a:pathLst>
                <a:path w="21600" h="21600">
                  <a:moveTo>
                    <a:pt x="21600" y="10802"/>
                  </a:moveTo>
                  <a:cubicBezTo>
                    <a:pt x="21600" y="16731"/>
                    <a:pt x="16729" y="21600"/>
                    <a:pt x="10798" y="21600"/>
                  </a:cubicBezTo>
                  <a:cubicBezTo>
                    <a:pt x="4869" y="21600"/>
                    <a:pt x="0" y="16731"/>
                    <a:pt x="0" y="10802"/>
                  </a:cubicBezTo>
                  <a:cubicBezTo>
                    <a:pt x="0" y="4872"/>
                    <a:pt x="4869" y="0"/>
                    <a:pt x="10798" y="0"/>
                  </a:cubicBezTo>
                  <a:cubicBezTo>
                    <a:pt x="16729" y="0"/>
                    <a:pt x="21600" y="4872"/>
                    <a:pt x="21600" y="10802"/>
                  </a:cubicBez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sp>
          <p:nvSpPr>
            <p:cNvPr id="62" name="AutoShape 35"/>
            <p:cNvSpPr>
              <a:spLocks/>
            </p:cNvSpPr>
            <p:nvPr/>
          </p:nvSpPr>
          <p:spPr bwMode="black">
            <a:xfrm>
              <a:off x="447066" y="6327776"/>
              <a:ext cx="56171" cy="56428"/>
            </a:xfrm>
            <a:custGeom>
              <a:avLst/>
              <a:gdLst/>
              <a:ahLst/>
              <a:cxnLst/>
              <a:rect l="0" t="0" r="r" b="b"/>
              <a:pathLst>
                <a:path w="21600" h="21600">
                  <a:moveTo>
                    <a:pt x="21600" y="10802"/>
                  </a:moveTo>
                  <a:cubicBezTo>
                    <a:pt x="21600" y="16731"/>
                    <a:pt x="16728" y="21600"/>
                    <a:pt x="10800" y="21600"/>
                  </a:cubicBezTo>
                  <a:cubicBezTo>
                    <a:pt x="4870" y="21600"/>
                    <a:pt x="0" y="16731"/>
                    <a:pt x="0" y="10802"/>
                  </a:cubicBezTo>
                  <a:cubicBezTo>
                    <a:pt x="0" y="4872"/>
                    <a:pt x="4869" y="0"/>
                    <a:pt x="10800" y="0"/>
                  </a:cubicBezTo>
                  <a:cubicBezTo>
                    <a:pt x="16728" y="0"/>
                    <a:pt x="21600" y="4872"/>
                    <a:pt x="21600" y="10802"/>
                  </a:cubicBezTo>
                </a:path>
              </a:pathLst>
            </a:custGeom>
            <a:solidFill>
              <a:schemeClr val="accent1"/>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3" name="AutoShape 36"/>
            <p:cNvSpPr>
              <a:spLocks/>
            </p:cNvSpPr>
            <p:nvPr/>
          </p:nvSpPr>
          <p:spPr bwMode="black">
            <a:xfrm>
              <a:off x="562499" y="6327776"/>
              <a:ext cx="56171" cy="56428"/>
            </a:xfrm>
            <a:custGeom>
              <a:avLst/>
              <a:gdLst/>
              <a:ahLst/>
              <a:cxnLst/>
              <a:rect l="0" t="0" r="r" b="b"/>
              <a:pathLst>
                <a:path w="21600" h="21600">
                  <a:moveTo>
                    <a:pt x="21600" y="10802"/>
                  </a:moveTo>
                  <a:cubicBezTo>
                    <a:pt x="21600" y="16731"/>
                    <a:pt x="16728" y="21600"/>
                    <a:pt x="10799" y="21600"/>
                  </a:cubicBezTo>
                  <a:cubicBezTo>
                    <a:pt x="4869" y="21600"/>
                    <a:pt x="0" y="16731"/>
                    <a:pt x="0" y="10802"/>
                  </a:cubicBezTo>
                  <a:cubicBezTo>
                    <a:pt x="0" y="4872"/>
                    <a:pt x="4869" y="0"/>
                    <a:pt x="10799" y="0"/>
                  </a:cubicBezTo>
                  <a:cubicBezTo>
                    <a:pt x="16728" y="0"/>
                    <a:pt x="21600" y="4872"/>
                    <a:pt x="21600" y="10802"/>
                  </a:cubicBezTo>
                </a:path>
              </a:pathLst>
            </a:custGeom>
            <a:solidFill>
              <a:schemeClr val="accent2"/>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4" name="AutoShape 37"/>
            <p:cNvSpPr>
              <a:spLocks/>
            </p:cNvSpPr>
            <p:nvPr/>
          </p:nvSpPr>
          <p:spPr bwMode="black">
            <a:xfrm>
              <a:off x="677934" y="6327776"/>
              <a:ext cx="56171" cy="56428"/>
            </a:xfrm>
            <a:custGeom>
              <a:avLst/>
              <a:gdLst/>
              <a:ahLst/>
              <a:cxnLst/>
              <a:rect l="0" t="0" r="r" b="b"/>
              <a:pathLst>
                <a:path w="21600" h="21600">
                  <a:moveTo>
                    <a:pt x="21600" y="10802"/>
                  </a:moveTo>
                  <a:cubicBezTo>
                    <a:pt x="21600" y="16731"/>
                    <a:pt x="16729" y="21600"/>
                    <a:pt x="10798" y="21600"/>
                  </a:cubicBezTo>
                  <a:cubicBezTo>
                    <a:pt x="4871" y="21600"/>
                    <a:pt x="0" y="16731"/>
                    <a:pt x="0" y="10802"/>
                  </a:cubicBezTo>
                  <a:cubicBezTo>
                    <a:pt x="0" y="4872"/>
                    <a:pt x="4870" y="0"/>
                    <a:pt x="10798" y="0"/>
                  </a:cubicBezTo>
                  <a:cubicBezTo>
                    <a:pt x="16729" y="0"/>
                    <a:pt x="21600" y="4872"/>
                    <a:pt x="21600" y="10802"/>
                  </a:cubicBezTo>
                </a:path>
              </a:pathLst>
            </a:custGeom>
            <a:solidFill>
              <a:schemeClr val="accent3"/>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5" name="AutoShape 38"/>
            <p:cNvSpPr>
              <a:spLocks/>
            </p:cNvSpPr>
            <p:nvPr/>
          </p:nvSpPr>
          <p:spPr bwMode="black">
            <a:xfrm>
              <a:off x="793367" y="6327776"/>
              <a:ext cx="56171" cy="56428"/>
            </a:xfrm>
            <a:custGeom>
              <a:avLst/>
              <a:gdLst/>
              <a:ahLst/>
              <a:cxnLst/>
              <a:rect l="0" t="0" r="r" b="b"/>
              <a:pathLst>
                <a:path w="21600" h="21600">
                  <a:moveTo>
                    <a:pt x="21600" y="10802"/>
                  </a:moveTo>
                  <a:cubicBezTo>
                    <a:pt x="21600" y="16731"/>
                    <a:pt x="16729" y="21600"/>
                    <a:pt x="10799" y="21600"/>
                  </a:cubicBezTo>
                  <a:cubicBezTo>
                    <a:pt x="4869" y="21600"/>
                    <a:pt x="0" y="16731"/>
                    <a:pt x="0" y="10802"/>
                  </a:cubicBezTo>
                  <a:cubicBezTo>
                    <a:pt x="0" y="4872"/>
                    <a:pt x="4869" y="0"/>
                    <a:pt x="10799" y="0"/>
                  </a:cubicBezTo>
                  <a:cubicBezTo>
                    <a:pt x="16729" y="0"/>
                    <a:pt x="21600" y="4872"/>
                    <a:pt x="21600" y="10802"/>
                  </a:cubicBezTo>
                </a:path>
              </a:pathLst>
            </a:custGeom>
            <a:solidFill>
              <a:schemeClr val="accent1"/>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6" name="AutoShape 39"/>
            <p:cNvSpPr>
              <a:spLocks/>
            </p:cNvSpPr>
            <p:nvPr/>
          </p:nvSpPr>
          <p:spPr bwMode="black">
            <a:xfrm>
              <a:off x="908800" y="6327776"/>
              <a:ext cx="56171" cy="56428"/>
            </a:xfrm>
            <a:custGeom>
              <a:avLst/>
              <a:gdLst/>
              <a:ahLst/>
              <a:cxnLst/>
              <a:rect l="0" t="0" r="r" b="b"/>
              <a:pathLst>
                <a:path w="21600" h="21600">
                  <a:moveTo>
                    <a:pt x="21600" y="10802"/>
                  </a:moveTo>
                  <a:cubicBezTo>
                    <a:pt x="21600" y="16731"/>
                    <a:pt x="16729" y="21600"/>
                    <a:pt x="10799" y="21600"/>
                  </a:cubicBezTo>
                  <a:cubicBezTo>
                    <a:pt x="4870" y="21600"/>
                    <a:pt x="0" y="16731"/>
                    <a:pt x="0" y="10802"/>
                  </a:cubicBezTo>
                  <a:cubicBezTo>
                    <a:pt x="0" y="4872"/>
                    <a:pt x="4869" y="0"/>
                    <a:pt x="10799" y="0"/>
                  </a:cubicBezTo>
                  <a:cubicBezTo>
                    <a:pt x="16729" y="0"/>
                    <a:pt x="21600" y="4872"/>
                    <a:pt x="21600" y="10802"/>
                  </a:cubicBezTo>
                </a:path>
              </a:pathLst>
            </a:custGeom>
            <a:solidFill>
              <a:schemeClr val="accent2"/>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7" name="AutoShape 40"/>
            <p:cNvSpPr>
              <a:spLocks/>
            </p:cNvSpPr>
            <p:nvPr/>
          </p:nvSpPr>
          <p:spPr bwMode="black">
            <a:xfrm>
              <a:off x="1026295" y="6327776"/>
              <a:ext cx="56171" cy="56428"/>
            </a:xfrm>
            <a:custGeom>
              <a:avLst/>
              <a:gdLst/>
              <a:ahLst/>
              <a:cxnLst/>
              <a:rect l="0" t="0" r="r" b="b"/>
              <a:pathLst>
                <a:path w="21600" h="21600">
                  <a:moveTo>
                    <a:pt x="21600" y="10802"/>
                  </a:moveTo>
                  <a:cubicBezTo>
                    <a:pt x="21600" y="16731"/>
                    <a:pt x="16729" y="21600"/>
                    <a:pt x="10800" y="21600"/>
                  </a:cubicBezTo>
                  <a:cubicBezTo>
                    <a:pt x="4869" y="21600"/>
                    <a:pt x="0" y="16731"/>
                    <a:pt x="0" y="10802"/>
                  </a:cubicBezTo>
                  <a:cubicBezTo>
                    <a:pt x="0" y="4872"/>
                    <a:pt x="4869" y="0"/>
                    <a:pt x="10800" y="0"/>
                  </a:cubicBezTo>
                  <a:cubicBezTo>
                    <a:pt x="16729" y="0"/>
                    <a:pt x="21600" y="4872"/>
                    <a:pt x="21600" y="10802"/>
                  </a:cubicBezTo>
                </a:path>
              </a:pathLst>
            </a:custGeom>
            <a:solidFill>
              <a:schemeClr val="accent1"/>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8" name="AutoShape 41"/>
            <p:cNvSpPr>
              <a:spLocks/>
            </p:cNvSpPr>
            <p:nvPr/>
          </p:nvSpPr>
          <p:spPr bwMode="black">
            <a:xfrm>
              <a:off x="1257161" y="6327776"/>
              <a:ext cx="56171" cy="56428"/>
            </a:xfrm>
            <a:custGeom>
              <a:avLst/>
              <a:gdLst/>
              <a:ahLst/>
              <a:cxnLst/>
              <a:rect l="0" t="0" r="r" b="b"/>
              <a:pathLst>
                <a:path w="21600" h="21600">
                  <a:moveTo>
                    <a:pt x="21600" y="10802"/>
                  </a:moveTo>
                  <a:cubicBezTo>
                    <a:pt x="21600" y="16731"/>
                    <a:pt x="16729" y="21600"/>
                    <a:pt x="10799" y="21600"/>
                  </a:cubicBezTo>
                  <a:cubicBezTo>
                    <a:pt x="4870" y="21600"/>
                    <a:pt x="0" y="16731"/>
                    <a:pt x="0" y="10802"/>
                  </a:cubicBezTo>
                  <a:cubicBezTo>
                    <a:pt x="0" y="4872"/>
                    <a:pt x="4870" y="0"/>
                    <a:pt x="10799" y="0"/>
                  </a:cubicBezTo>
                  <a:cubicBezTo>
                    <a:pt x="16729" y="0"/>
                    <a:pt x="21600" y="4872"/>
                    <a:pt x="21600" y="10802"/>
                  </a:cubicBezTo>
                </a:path>
              </a:pathLst>
            </a:custGeom>
            <a:solidFill>
              <a:schemeClr val="accent2"/>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69" name="AutoShape 42"/>
            <p:cNvSpPr>
              <a:spLocks/>
            </p:cNvSpPr>
            <p:nvPr/>
          </p:nvSpPr>
          <p:spPr bwMode="black">
            <a:xfrm>
              <a:off x="1141728" y="6327776"/>
              <a:ext cx="56171" cy="56428"/>
            </a:xfrm>
            <a:custGeom>
              <a:avLst/>
              <a:gdLst/>
              <a:ahLst/>
              <a:cxnLst/>
              <a:rect l="0" t="0" r="r" b="b"/>
              <a:pathLst>
                <a:path w="21600" h="21600">
                  <a:moveTo>
                    <a:pt x="21600" y="10802"/>
                  </a:moveTo>
                  <a:cubicBezTo>
                    <a:pt x="21600" y="16731"/>
                    <a:pt x="16728" y="21600"/>
                    <a:pt x="10798" y="21600"/>
                  </a:cubicBezTo>
                  <a:cubicBezTo>
                    <a:pt x="4869" y="21600"/>
                    <a:pt x="0" y="16731"/>
                    <a:pt x="0" y="10802"/>
                  </a:cubicBezTo>
                  <a:cubicBezTo>
                    <a:pt x="0" y="4872"/>
                    <a:pt x="4869" y="0"/>
                    <a:pt x="10798" y="0"/>
                  </a:cubicBezTo>
                  <a:cubicBezTo>
                    <a:pt x="16728" y="0"/>
                    <a:pt x="21600" y="4872"/>
                    <a:pt x="21600" y="10802"/>
                  </a:cubicBezTo>
                </a:path>
              </a:pathLst>
            </a:custGeom>
            <a:solidFill>
              <a:schemeClr val="accent3"/>
            </a:solidFill>
            <a:ln>
              <a:noFill/>
            </a:ln>
            <a:extLst/>
          </p:spPr>
          <p:txBody>
            <a:bodyPr lIns="0" tIns="0" rIns="0" bIns="0"/>
            <a:lstStyle/>
            <a:p>
              <a:pPr algn="ctr" fontAlgn="auto">
                <a:spcBef>
                  <a:spcPts val="0"/>
                </a:spcBef>
                <a:spcAft>
                  <a:spcPts val="0"/>
                </a:spcAft>
                <a:defRPr/>
              </a:pPr>
              <a:endParaRPr lang="en-US" kern="0" dirty="0" smtClean="0">
                <a:solidFill>
                  <a:sysClr val="windowText" lastClr="000000"/>
                </a:solidFill>
                <a:ea typeface="ヒラギノ角ゴ Pro W3" charset="0"/>
              </a:endParaRPr>
            </a:p>
          </p:txBody>
        </p:sp>
        <p:sp>
          <p:nvSpPr>
            <p:cNvPr id="70" name="AutoShape 43"/>
            <p:cNvSpPr>
              <a:spLocks/>
            </p:cNvSpPr>
            <p:nvPr/>
          </p:nvSpPr>
          <p:spPr bwMode="black">
            <a:xfrm>
              <a:off x="1372595" y="6327776"/>
              <a:ext cx="56171" cy="56428"/>
            </a:xfrm>
            <a:custGeom>
              <a:avLst/>
              <a:gdLst/>
              <a:ahLst/>
              <a:cxnLst/>
              <a:rect l="0" t="0" r="r" b="b"/>
              <a:pathLst>
                <a:path w="21600" h="21600">
                  <a:moveTo>
                    <a:pt x="21600" y="10802"/>
                  </a:moveTo>
                  <a:cubicBezTo>
                    <a:pt x="21600" y="16731"/>
                    <a:pt x="16728" y="21600"/>
                    <a:pt x="10800" y="21600"/>
                  </a:cubicBezTo>
                  <a:cubicBezTo>
                    <a:pt x="4868" y="21600"/>
                    <a:pt x="0" y="16731"/>
                    <a:pt x="0" y="10802"/>
                  </a:cubicBezTo>
                  <a:cubicBezTo>
                    <a:pt x="0" y="4872"/>
                    <a:pt x="4868" y="0"/>
                    <a:pt x="10800" y="0"/>
                  </a:cubicBezTo>
                  <a:cubicBezTo>
                    <a:pt x="16729" y="0"/>
                    <a:pt x="21600" y="4872"/>
                    <a:pt x="21600" y="10802"/>
                  </a:cubicBezTo>
                </a:path>
              </a:pathLst>
            </a:custGeom>
            <a:solidFill>
              <a:schemeClr val="tx1"/>
            </a:solidFill>
            <a:ln>
              <a:noFill/>
            </a:ln>
          </p:spPr>
          <p:txBody>
            <a:bodyPr lIns="0" tIns="0" rIns="0" bIns="0"/>
            <a:lstStyle/>
            <a:p>
              <a:pPr algn="ctr" fontAlgn="auto">
                <a:spcBef>
                  <a:spcPts val="0"/>
                </a:spcBef>
                <a:spcAft>
                  <a:spcPts val="0"/>
                </a:spcAft>
                <a:defRPr/>
              </a:pPr>
              <a:endParaRPr lang="en-US" kern="0" dirty="0" smtClean="0">
                <a:solidFill>
                  <a:srgbClr val="000000"/>
                </a:solidFill>
                <a:ea typeface="ヒラギノ角ゴ Pro W3" charset="0"/>
              </a:endParaRPr>
            </a:p>
          </p:txBody>
        </p:sp>
      </p:grpSp>
    </p:spTree>
    <p:extLst>
      <p:ext uri="{BB962C8B-B14F-4D97-AF65-F5344CB8AC3E}">
        <p14:creationId xmlns:p14="http://schemas.microsoft.com/office/powerpoint/2010/main" val="4260104618"/>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6771" algn="l" rtl="0" eaLnBrk="1" fontAlgn="base" hangingPunct="1">
        <a:spcBef>
          <a:spcPct val="0"/>
        </a:spcBef>
        <a:spcAft>
          <a:spcPct val="0"/>
        </a:spcAft>
        <a:defRPr sz="3200">
          <a:solidFill>
            <a:srgbClr val="3D3D3D"/>
          </a:solidFill>
          <a:latin typeface="Arial" charset="0"/>
          <a:ea typeface="ヒラギノ角ゴ Pro W3" charset="0"/>
        </a:defRPr>
      </a:lvl6pPr>
      <a:lvl7pPr marL="913584" algn="l" rtl="0" eaLnBrk="1" fontAlgn="base" hangingPunct="1">
        <a:spcBef>
          <a:spcPct val="0"/>
        </a:spcBef>
        <a:spcAft>
          <a:spcPct val="0"/>
        </a:spcAft>
        <a:defRPr sz="3200">
          <a:solidFill>
            <a:srgbClr val="3D3D3D"/>
          </a:solidFill>
          <a:latin typeface="Arial" charset="0"/>
          <a:ea typeface="ヒラギノ角ゴ Pro W3" charset="0"/>
        </a:defRPr>
      </a:lvl7pPr>
      <a:lvl8pPr marL="1370376" algn="l" rtl="0" eaLnBrk="1" fontAlgn="base" hangingPunct="1">
        <a:spcBef>
          <a:spcPct val="0"/>
        </a:spcBef>
        <a:spcAft>
          <a:spcPct val="0"/>
        </a:spcAft>
        <a:defRPr sz="3200">
          <a:solidFill>
            <a:srgbClr val="3D3D3D"/>
          </a:solidFill>
          <a:latin typeface="Arial" charset="0"/>
          <a:ea typeface="ヒラギノ角ゴ Pro W3" charset="0"/>
        </a:defRPr>
      </a:lvl8pPr>
      <a:lvl9pPr marL="1827168"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752" indent="-319752"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Arial"/>
          <a:ea typeface="ヒラギノ角ゴ Pro W3" charset="0"/>
          <a:cs typeface="Arial"/>
        </a:defRPr>
      </a:lvl1pPr>
      <a:lvl2pPr marL="639504" indent="-319752" algn="l" rtl="0" eaLnBrk="1" fontAlgn="base" hangingPunct="1">
        <a:spcBef>
          <a:spcPct val="0"/>
        </a:spcBef>
        <a:spcAft>
          <a:spcPts val="800"/>
        </a:spcAft>
        <a:buClr>
          <a:schemeClr val="accent1"/>
        </a:buClr>
        <a:buSzPct val="120000"/>
        <a:buFont typeface="Arial"/>
        <a:buChar char="•"/>
        <a:defRPr sz="2300" kern="1200">
          <a:solidFill>
            <a:schemeClr val="tx1"/>
          </a:solidFill>
          <a:latin typeface="Arial"/>
          <a:ea typeface="ヒラギノ角ゴ Pro W3" charset="0"/>
          <a:cs typeface="Arial"/>
        </a:defRPr>
      </a:lvl2pPr>
      <a:lvl3pPr marL="959256" indent="-319752" algn="l" rtl="0" eaLnBrk="1" fontAlgn="base" hangingPunct="1">
        <a:spcBef>
          <a:spcPct val="0"/>
        </a:spcBef>
        <a:spcAft>
          <a:spcPts val="800"/>
        </a:spcAft>
        <a:buClr>
          <a:schemeClr val="accent3"/>
        </a:buClr>
        <a:buSzPct val="120000"/>
        <a:buFont typeface="Arial"/>
        <a:buChar char="•"/>
        <a:defRPr sz="2000" kern="1200">
          <a:solidFill>
            <a:schemeClr val="tx1"/>
          </a:solidFill>
          <a:latin typeface="Arial"/>
          <a:ea typeface="ヒラギノ角ゴ Pro W3" charset="0"/>
          <a:cs typeface="Arial"/>
        </a:defRPr>
      </a:lvl3pPr>
      <a:lvl4pPr marL="1598760" indent="-228408"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5531" indent="-228408" algn="l" rtl="0" eaLnBrk="1" fontAlgn="base" hangingPunct="1">
        <a:spcBef>
          <a:spcPct val="20000"/>
        </a:spcBef>
        <a:spcAft>
          <a:spcPct val="0"/>
        </a:spcAft>
        <a:buClr>
          <a:srgbClr val="669900"/>
        </a:buClr>
        <a:buFont typeface="Arial" charset="0"/>
        <a:buChar char="•"/>
        <a:defRPr sz="1500" kern="1200">
          <a:solidFill>
            <a:srgbClr val="3D3D3D"/>
          </a:solidFill>
          <a:latin typeface="+mn-lt"/>
          <a:ea typeface="ヒラギノ角ゴ Pro W3" charset="0"/>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182734"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82" y="6404193"/>
            <a:ext cx="3486151" cy="285751"/>
          </a:xfrm>
          <a:prstGeom prst="rect">
            <a:avLst/>
          </a:prstGeom>
          <a:noFill/>
          <a:ln w="9525">
            <a:noFill/>
            <a:miter lim="800000"/>
            <a:headEnd/>
            <a:tailEnd/>
          </a:ln>
          <a:effectLst/>
        </p:spPr>
        <p:txBody>
          <a:bodyPr vert="horz" wrap="square" lIns="0" tIns="45718" rIns="0" bIns="45718" numCol="1" anchor="b" anchorCtr="0" compatLnSpc="1">
            <a:prstTxWarp prst="textNoShape">
              <a:avLst/>
            </a:prstTxWarp>
          </a:bodyPr>
          <a:lstStyle>
            <a:lvl1pPr algn="r">
              <a:defRPr sz="1200" b="1">
                <a:solidFill>
                  <a:schemeClr val="accent5"/>
                </a:solidFill>
                <a:latin typeface="Arial" pitchFamily="34" charset="0"/>
                <a:ea typeface="+mn-ea"/>
                <a:cs typeface="+mn-cs"/>
              </a:defRPr>
            </a:lvl1pPr>
          </a:lstStyle>
          <a:p>
            <a:pPr>
              <a:defRPr/>
            </a:pPr>
            <a:r>
              <a:rPr lang="en-US" dirty="0" smtClean="0">
                <a:solidFill>
                  <a:srgbClr val="939598"/>
                </a:solidFill>
              </a:rPr>
              <a:t>Proprietary and Confidential</a:t>
            </a:r>
            <a:endParaRPr lang="en-US" dirty="0">
              <a:solidFill>
                <a:srgbClr val="939598"/>
              </a:solidFill>
            </a:endParaRPr>
          </a:p>
        </p:txBody>
      </p:sp>
      <p:sp>
        <p:nvSpPr>
          <p:cNvPr id="9220" name="Title Placeholder 1"/>
          <p:cNvSpPr>
            <a:spLocks noGrp="1"/>
          </p:cNvSpPr>
          <p:nvPr>
            <p:ph type="title"/>
          </p:nvPr>
        </p:nvSpPr>
        <p:spPr bwMode="auto">
          <a:xfrm>
            <a:off x="341316"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8" rIns="0" bIns="45718"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138" y="6396039"/>
            <a:ext cx="320675" cy="290512"/>
          </a:xfrm>
          <a:prstGeom prst="rect">
            <a:avLst/>
          </a:prstGeom>
        </p:spPr>
        <p:txBody>
          <a:bodyPr vert="horz" wrap="square" lIns="0" tIns="45718" rIns="0" bIns="45718" numCol="1" anchor="b" anchorCtr="0" compatLnSpc="1">
            <a:prstTxWarp prst="textNoShape">
              <a:avLst/>
            </a:prstTxWarp>
          </a:bodyPr>
          <a:lstStyle>
            <a:lvl1pPr algn="r">
              <a:defRPr sz="1100">
                <a:solidFill>
                  <a:srgbClr val="939598"/>
                </a:solidFill>
                <a:cs typeface="Arial" pitchFamily="34" charset="0"/>
              </a:defRPr>
            </a:lvl1pPr>
          </a:lstStyle>
          <a:p>
            <a:fld id="{02A92B93-F6C6-46EE-A309-AC9736FAD5B5}"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34" y="6400807"/>
            <a:ext cx="639763" cy="284163"/>
          </a:xfrm>
          <a:prstGeom prst="rect">
            <a:avLst/>
          </a:prstGeom>
        </p:spPr>
        <p:txBody>
          <a:bodyPr vert="horz" lIns="0" tIns="45718" rIns="0" bIns="45718" rtlCol="0" anchor="b"/>
          <a:lstStyle>
            <a:lvl1pPr algn="r">
              <a:defRPr sz="800">
                <a:solidFill>
                  <a:schemeClr val="accent5"/>
                </a:solidFill>
                <a:latin typeface="Arial"/>
                <a:ea typeface="+mn-ea"/>
                <a:cs typeface="Arial"/>
              </a:defRPr>
            </a:lvl1pPr>
          </a:lstStyle>
          <a:p>
            <a:pPr>
              <a:defRPr/>
            </a:pPr>
            <a:endParaRPr lang="en-US" dirty="0">
              <a:solidFill>
                <a:srgbClr val="939598"/>
              </a:solidFill>
            </a:endParaRPr>
          </a:p>
        </p:txBody>
      </p:sp>
      <p:sp>
        <p:nvSpPr>
          <p:cNvPr id="1031" name="TextBox 1"/>
          <p:cNvSpPr txBox="1">
            <a:spLocks noChangeArrowheads="1"/>
          </p:cNvSpPr>
          <p:nvPr/>
        </p:nvSpPr>
        <p:spPr bwMode="auto">
          <a:xfrm>
            <a:off x="9702800" y="628651"/>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900" dirty="0" smtClean="0">
              <a:solidFill>
                <a:srgbClr val="000000"/>
              </a:solidFill>
            </a:endParaRPr>
          </a:p>
        </p:txBody>
      </p:sp>
      <p:grpSp>
        <p:nvGrpSpPr>
          <p:cNvPr id="9224" name="Group 60"/>
          <p:cNvGrpSpPr>
            <a:grpSpLocks noChangeAspect="1"/>
          </p:cNvGrpSpPr>
          <p:nvPr/>
        </p:nvGrpSpPr>
        <p:grpSpPr bwMode="auto">
          <a:xfrm>
            <a:off x="317579" y="6334134"/>
            <a:ext cx="1389063" cy="288925"/>
            <a:chOff x="2336800" y="2667000"/>
            <a:chExt cx="3098800" cy="646113"/>
          </a:xfrm>
        </p:grpSpPr>
        <p:sp>
          <p:nvSpPr>
            <p:cNvPr id="9225" name="AutoShape 1"/>
            <p:cNvSpPr>
              <a:spLocks/>
            </p:cNvSpPr>
            <p:nvPr/>
          </p:nvSpPr>
          <p:spPr bwMode="auto">
            <a:xfrm>
              <a:off x="2349500" y="2857500"/>
              <a:ext cx="3086100" cy="455613"/>
            </a:xfrm>
            <a:custGeom>
              <a:avLst/>
              <a:gdLst>
                <a:gd name="T0" fmla="*/ 2147483647 w 21600"/>
                <a:gd name="T1" fmla="*/ 2147483647 h 21599"/>
                <a:gd name="T2" fmla="*/ 2147483647 w 21600"/>
                <a:gd name="T3" fmla="*/ 2147483647 h 21599"/>
                <a:gd name="T4" fmla="*/ 2147483647 w 21600"/>
                <a:gd name="T5" fmla="*/ 2147483647 h 21599"/>
                <a:gd name="T6" fmla="*/ 2147483647 w 21600"/>
                <a:gd name="T7" fmla="*/ 2147483647 h 21599"/>
                <a:gd name="T8" fmla="*/ 2147483647 w 21600"/>
                <a:gd name="T9" fmla="*/ 2147483647 h 21599"/>
                <a:gd name="T10" fmla="*/ 2147483647 w 21600"/>
                <a:gd name="T11" fmla="*/ 2147483647 h 21599"/>
                <a:gd name="T12" fmla="*/ 2147483647 w 21600"/>
                <a:gd name="T13" fmla="*/ 2147483647 h 21599"/>
                <a:gd name="T14" fmla="*/ 2147483647 w 21600"/>
                <a:gd name="T15" fmla="*/ 2147483647 h 21599"/>
                <a:gd name="T16" fmla="*/ 2147483647 w 21600"/>
                <a:gd name="T17" fmla="*/ 2147483647 h 21599"/>
                <a:gd name="T18" fmla="*/ 2147483647 w 21600"/>
                <a:gd name="T19" fmla="*/ 2147483647 h 21599"/>
                <a:gd name="T20" fmla="*/ 2147483647 w 21600"/>
                <a:gd name="T21" fmla="*/ 2147483647 h 21599"/>
                <a:gd name="T22" fmla="*/ 2147483647 w 21600"/>
                <a:gd name="T23" fmla="*/ 0 h 21599"/>
                <a:gd name="T24" fmla="*/ 2147483647 w 21600"/>
                <a:gd name="T25" fmla="*/ 2147483647 h 21599"/>
                <a:gd name="T26" fmla="*/ 2147483647 w 21600"/>
                <a:gd name="T27" fmla="*/ 2147483647 h 21599"/>
                <a:gd name="T28" fmla="*/ 2147483647 w 21600"/>
                <a:gd name="T29" fmla="*/ 2147483647 h 21599"/>
                <a:gd name="T30" fmla="*/ 2147483647 w 21600"/>
                <a:gd name="T31" fmla="*/ 2147483647 h 21599"/>
                <a:gd name="T32" fmla="*/ 2147483647 w 21600"/>
                <a:gd name="T33" fmla="*/ 2147483647 h 21599"/>
                <a:gd name="T34" fmla="*/ 2147483647 w 21600"/>
                <a:gd name="T35" fmla="*/ 2147483647 h 21599"/>
                <a:gd name="T36" fmla="*/ 2147483647 w 21600"/>
                <a:gd name="T37" fmla="*/ 2147483647 h 21599"/>
                <a:gd name="T38" fmla="*/ 2147483647 w 21600"/>
                <a:gd name="T39" fmla="*/ 2147483647 h 21599"/>
                <a:gd name="T40" fmla="*/ 2147483647 w 21600"/>
                <a:gd name="T41" fmla="*/ 2147483647 h 21599"/>
                <a:gd name="T42" fmla="*/ 2147483647 w 21600"/>
                <a:gd name="T43" fmla="*/ 2147483647 h 21599"/>
                <a:gd name="T44" fmla="*/ 2147483647 w 21600"/>
                <a:gd name="T45" fmla="*/ 2147483647 h 21599"/>
                <a:gd name="T46" fmla="*/ 2147483647 w 21600"/>
                <a:gd name="T47" fmla="*/ 2147483647 h 21599"/>
                <a:gd name="T48" fmla="*/ 2147483647 w 21600"/>
                <a:gd name="T49" fmla="*/ 2147483647 h 21599"/>
                <a:gd name="T50" fmla="*/ 2147483647 w 21600"/>
                <a:gd name="T51" fmla="*/ 2147483647 h 21599"/>
                <a:gd name="T52" fmla="*/ 2147483647 w 21600"/>
                <a:gd name="T53" fmla="*/ 2147483647 h 21599"/>
                <a:gd name="T54" fmla="*/ 2147483647 w 21600"/>
                <a:gd name="T55" fmla="*/ 2147483647 h 21599"/>
                <a:gd name="T56" fmla="*/ 2147483647 w 21600"/>
                <a:gd name="T57" fmla="*/ 2147483647 h 21599"/>
                <a:gd name="T58" fmla="*/ 2147483647 w 21600"/>
                <a:gd name="T59" fmla="*/ 2147483647 h 21599"/>
                <a:gd name="T60" fmla="*/ 2147483647 w 21600"/>
                <a:gd name="T61" fmla="*/ 2147483647 h 21599"/>
                <a:gd name="T62" fmla="*/ 2147483647 w 21600"/>
                <a:gd name="T63" fmla="*/ 2147483647 h 21599"/>
                <a:gd name="T64" fmla="*/ 2147483647 w 21600"/>
                <a:gd name="T65" fmla="*/ 2147483647 h 21599"/>
                <a:gd name="T66" fmla="*/ 2147483647 w 21600"/>
                <a:gd name="T67" fmla="*/ 2147483647 h 21599"/>
                <a:gd name="T68" fmla="*/ 2147483647 w 21600"/>
                <a:gd name="T69" fmla="*/ 2147483647 h 21599"/>
                <a:gd name="T70" fmla="*/ 2147483647 w 21600"/>
                <a:gd name="T71" fmla="*/ 2147483647 h 21599"/>
                <a:gd name="T72" fmla="*/ 2147483647 w 21600"/>
                <a:gd name="T73" fmla="*/ 2147483647 h 21599"/>
                <a:gd name="T74" fmla="*/ 2147483647 w 21600"/>
                <a:gd name="T75" fmla="*/ 2147483647 h 21599"/>
                <a:gd name="T76" fmla="*/ 2147483647 w 21600"/>
                <a:gd name="T77" fmla="*/ 2147483647 h 21599"/>
                <a:gd name="T78" fmla="*/ 2147483647 w 21600"/>
                <a:gd name="T79" fmla="*/ 2147483647 h 21599"/>
                <a:gd name="T80" fmla="*/ 2147483647 w 21600"/>
                <a:gd name="T81" fmla="*/ 2147483647 h 21599"/>
                <a:gd name="T82" fmla="*/ 2147483647 w 21600"/>
                <a:gd name="T83" fmla="*/ 2147483647 h 21599"/>
                <a:gd name="T84" fmla="*/ 2147483647 w 21600"/>
                <a:gd name="T85" fmla="*/ 2147483647 h 21599"/>
                <a:gd name="T86" fmla="*/ 2147483647 w 21600"/>
                <a:gd name="T87" fmla="*/ 2147483647 h 21599"/>
                <a:gd name="T88" fmla="*/ 2147483647 w 21600"/>
                <a:gd name="T89" fmla="*/ 2147483647 h 21599"/>
                <a:gd name="T90" fmla="*/ 2147483647 w 21600"/>
                <a:gd name="T91" fmla="*/ 2147483647 h 21599"/>
                <a:gd name="T92" fmla="*/ 2147483647 w 21600"/>
                <a:gd name="T93" fmla="*/ 2147483647 h 21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6" name="AutoShape 2"/>
            <p:cNvSpPr>
              <a:spLocks/>
            </p:cNvSpPr>
            <p:nvPr/>
          </p:nvSpPr>
          <p:spPr bwMode="auto">
            <a:xfrm>
              <a:off x="23368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7" name="AutoShape 3"/>
            <p:cNvSpPr>
              <a:spLocks/>
            </p:cNvSpPr>
            <p:nvPr/>
          </p:nvSpPr>
          <p:spPr bwMode="auto">
            <a:xfrm>
              <a:off x="26035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8" name="AutoShape 4"/>
            <p:cNvSpPr>
              <a:spLocks/>
            </p:cNvSpPr>
            <p:nvPr/>
          </p:nvSpPr>
          <p:spPr bwMode="auto">
            <a:xfrm>
              <a:off x="2870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9" name="AutoShape 5"/>
            <p:cNvSpPr>
              <a:spLocks/>
            </p:cNvSpPr>
            <p:nvPr/>
          </p:nvSpPr>
          <p:spPr bwMode="auto">
            <a:xfrm>
              <a:off x="3124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0" name="AutoShape 6"/>
            <p:cNvSpPr>
              <a:spLocks/>
            </p:cNvSpPr>
            <p:nvPr/>
          </p:nvSpPr>
          <p:spPr bwMode="auto">
            <a:xfrm>
              <a:off x="33909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1" name="AutoShape 7"/>
            <p:cNvSpPr>
              <a:spLocks/>
            </p:cNvSpPr>
            <p:nvPr/>
          </p:nvSpPr>
          <p:spPr bwMode="auto">
            <a:xfrm>
              <a:off x="36576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2" name="AutoShape 8"/>
            <p:cNvSpPr>
              <a:spLocks/>
            </p:cNvSpPr>
            <p:nvPr/>
          </p:nvSpPr>
          <p:spPr bwMode="auto">
            <a:xfrm>
              <a:off x="39243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3" name="AutoShape 9"/>
            <p:cNvSpPr>
              <a:spLocks/>
            </p:cNvSpPr>
            <p:nvPr/>
          </p:nvSpPr>
          <p:spPr bwMode="auto">
            <a:xfrm>
              <a:off x="44450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4" name="AutoShape 10"/>
            <p:cNvSpPr>
              <a:spLocks/>
            </p:cNvSpPr>
            <p:nvPr/>
          </p:nvSpPr>
          <p:spPr bwMode="auto">
            <a:xfrm>
              <a:off x="41783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5" name="AutoShape 11"/>
            <p:cNvSpPr>
              <a:spLocks/>
            </p:cNvSpPr>
            <p:nvPr/>
          </p:nvSpPr>
          <p:spPr bwMode="auto">
            <a:xfrm>
              <a:off x="47117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grpSp>
    </p:spTree>
    <p:extLst>
      <p:ext uri="{BB962C8B-B14F-4D97-AF65-F5344CB8AC3E}">
        <p14:creationId xmlns:p14="http://schemas.microsoft.com/office/powerpoint/2010/main" val="1702295852"/>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5pPr>
      <a:lvl6pPr marL="456771" algn="l" rtl="0" eaLnBrk="1" fontAlgn="base" hangingPunct="1">
        <a:spcBef>
          <a:spcPct val="0"/>
        </a:spcBef>
        <a:spcAft>
          <a:spcPct val="0"/>
        </a:spcAft>
        <a:defRPr sz="3200">
          <a:solidFill>
            <a:srgbClr val="3D3D3D"/>
          </a:solidFill>
          <a:latin typeface="Arial" charset="0"/>
          <a:ea typeface="ヒラギノ角ゴ Pro W3" charset="0"/>
        </a:defRPr>
      </a:lvl6pPr>
      <a:lvl7pPr marL="913584" algn="l" rtl="0" eaLnBrk="1" fontAlgn="base" hangingPunct="1">
        <a:spcBef>
          <a:spcPct val="0"/>
        </a:spcBef>
        <a:spcAft>
          <a:spcPct val="0"/>
        </a:spcAft>
        <a:defRPr sz="3200">
          <a:solidFill>
            <a:srgbClr val="3D3D3D"/>
          </a:solidFill>
          <a:latin typeface="Arial" charset="0"/>
          <a:ea typeface="ヒラギノ角ゴ Pro W3" charset="0"/>
        </a:defRPr>
      </a:lvl7pPr>
      <a:lvl8pPr marL="1370376" algn="l" rtl="0" eaLnBrk="1" fontAlgn="base" hangingPunct="1">
        <a:spcBef>
          <a:spcPct val="0"/>
        </a:spcBef>
        <a:spcAft>
          <a:spcPct val="0"/>
        </a:spcAft>
        <a:defRPr sz="3200">
          <a:solidFill>
            <a:srgbClr val="3D3D3D"/>
          </a:solidFill>
          <a:latin typeface="Arial" charset="0"/>
          <a:ea typeface="ヒラギノ角ゴ Pro W3" charset="0"/>
        </a:defRPr>
      </a:lvl8pPr>
      <a:lvl9pPr marL="1827168"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8800" indent="-318800" algn="l" rtl="0" eaLnBrk="0" fontAlgn="base" hangingPunct="0">
        <a:spcBef>
          <a:spcPct val="0"/>
        </a:spcBef>
        <a:spcAft>
          <a:spcPts val="800"/>
        </a:spcAft>
        <a:buClr>
          <a:schemeClr val="accent2"/>
        </a:buClr>
        <a:buSzPct val="120000"/>
        <a:buFont typeface="Arial" pitchFamily="34" charset="0"/>
        <a:buChar char="•"/>
        <a:defRPr sz="2400" kern="1200">
          <a:solidFill>
            <a:schemeClr val="tx1"/>
          </a:solidFill>
          <a:latin typeface="Arial"/>
          <a:ea typeface="ヒラギノ角ゴ Pro W3" charset="0"/>
          <a:cs typeface="Arial"/>
        </a:defRPr>
      </a:lvl1pPr>
      <a:lvl2pPr marL="639187" indent="-318800" algn="l" rtl="0" eaLnBrk="0" fontAlgn="base" hangingPunct="0">
        <a:spcBef>
          <a:spcPct val="0"/>
        </a:spcBef>
        <a:spcAft>
          <a:spcPts val="800"/>
        </a:spcAft>
        <a:buClr>
          <a:srgbClr val="FFD400"/>
        </a:buClr>
        <a:buSzPct val="120000"/>
        <a:buFont typeface="Arial" pitchFamily="34" charset="0"/>
        <a:buChar char="•"/>
        <a:defRPr sz="2300" kern="1200">
          <a:solidFill>
            <a:schemeClr val="tx1"/>
          </a:solidFill>
          <a:latin typeface="Arial"/>
          <a:ea typeface="ヒラギノ角ゴ Pro W3" charset="0"/>
          <a:cs typeface="Arial"/>
        </a:defRPr>
      </a:lvl2pPr>
      <a:lvl3pPr marL="957987" indent="-318800" algn="l" rtl="0" eaLnBrk="0" fontAlgn="base" hangingPunct="0">
        <a:spcBef>
          <a:spcPct val="0"/>
        </a:spcBef>
        <a:spcAft>
          <a:spcPts val="800"/>
        </a:spcAft>
        <a:buClr>
          <a:schemeClr val="accent1"/>
        </a:buClr>
        <a:buSzPct val="120000"/>
        <a:buFont typeface="Arial" pitchFamily="34" charset="0"/>
        <a:buChar char="•"/>
        <a:defRPr sz="2000" kern="1200">
          <a:solidFill>
            <a:schemeClr val="tx1"/>
          </a:solidFill>
          <a:latin typeface="Arial"/>
          <a:ea typeface="ヒラギノ角ゴ Pro W3" charset="0"/>
          <a:cs typeface="Arial"/>
        </a:defRPr>
      </a:lvl3pPr>
      <a:lvl4pPr marL="1598760" indent="-228408"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5531" indent="-228408" algn="l" rtl="0" eaLnBrk="0" fontAlgn="base" hangingPunct="0">
        <a:spcBef>
          <a:spcPct val="20000"/>
        </a:spcBef>
        <a:spcAft>
          <a:spcPct val="0"/>
        </a:spcAft>
        <a:buClr>
          <a:srgbClr val="669900"/>
        </a:buClr>
        <a:buFont typeface="Arial" pitchFamily="34" charset="0"/>
        <a:buChar char="•"/>
        <a:defRPr sz="1500" kern="1200">
          <a:solidFill>
            <a:srgbClr val="3D3D3D"/>
          </a:solidFill>
          <a:latin typeface="+mn-lt"/>
          <a:ea typeface="ヒラギノ角ゴ Pro W3" charset="0"/>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32"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GB" smtClean="0">
                <a:solidFill>
                  <a:srgbClr val="646464"/>
                </a:solidFill>
              </a:rPr>
              <a:t>Presentation title</a:t>
            </a:r>
            <a:endParaRPr lang="en-GB" dirty="0">
              <a:solidFill>
                <a:srgbClr val="646464"/>
              </a:solidFill>
            </a:endParaRP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pPr fontAlgn="auto">
              <a:spcBef>
                <a:spcPts val="0"/>
              </a:spcBef>
              <a:spcAft>
                <a:spcPts val="0"/>
              </a:spcAft>
            </a:pPr>
            <a:r>
              <a:rPr lang="en-GB" sz="1100" dirty="0" smtClean="0">
                <a:solidFill>
                  <a:srgbClr val="646464"/>
                </a:solidFill>
                <a:latin typeface="Arial"/>
                <a:cs typeface="Arial" pitchFamily="34" charset="0"/>
              </a:rPr>
              <a:t>Page </a:t>
            </a:r>
            <a:fld id="{9AE4D82F-B047-469B-AC52-A46321747EAF}" type="slidenum">
              <a:rPr lang="en-GB" sz="1100" smtClean="0">
                <a:solidFill>
                  <a:srgbClr val="646464"/>
                </a:solidFill>
                <a:latin typeface="Arial"/>
                <a:cs typeface="Arial" pitchFamily="34" charset="0"/>
              </a:rPr>
              <a:pPr fontAlgn="auto">
                <a:spcBef>
                  <a:spcPts val="0"/>
                </a:spcBef>
                <a:spcAft>
                  <a:spcPts val="0"/>
                </a:spcAft>
              </a:pPr>
              <a:t>‹#›</a:t>
            </a:fld>
            <a:endParaRPr lang="en-GB" sz="1100" dirty="0">
              <a:solidFill>
                <a:srgbClr val="646464"/>
              </a:solidFill>
              <a:latin typeface="Arial"/>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pPr fontAlgn="auto">
              <a:spcBef>
                <a:spcPts val="0"/>
              </a:spcBef>
              <a:spcAft>
                <a:spcPts val="0"/>
              </a:spcAft>
            </a:pPr>
            <a:r>
              <a:rPr lang="en-US" smtClean="0">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227" y="6333908"/>
            <a:ext cx="399919" cy="408839"/>
          </a:xfrm>
          <a:prstGeom prst="rect">
            <a:avLst/>
          </a:prstGeom>
        </p:spPr>
      </p:pic>
    </p:spTree>
  </p:cSld>
  <p:clrMap bg1="lt1" tx1="dk1" bg2="lt2" tx2="dk2" accent1="accent1" accent2="accent2" accent3="accent3" accent4="accent4" accent5="accent5" accent6="accent6" hlink="hlink" folHlink="folHlink"/>
  <p:hf sldNum="0" hdr="0"/>
  <p:txStyles>
    <p:titleStyle>
      <a:lvl1pPr algn="l" defTabSz="913584" rtl="0" eaLnBrk="1" latinLnBrk="0" hangingPunct="1">
        <a:lnSpc>
          <a:spcPct val="85000"/>
        </a:lnSpc>
        <a:spcBef>
          <a:spcPct val="0"/>
        </a:spcBef>
        <a:buNone/>
        <a:defRPr sz="3100" b="1" kern="1200">
          <a:solidFill>
            <a:schemeClr val="bg1"/>
          </a:solidFill>
          <a:latin typeface="+mn-lt"/>
          <a:ea typeface="+mj-ea"/>
          <a:cs typeface="Arial" pitchFamily="34" charset="0"/>
        </a:defRPr>
      </a:lvl1pPr>
    </p:titleStyle>
    <p:bodyStyle>
      <a:lvl1pPr marL="356326" indent="-356326" algn="l" defTabSz="91358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2608" indent="-356326" algn="l" defTabSz="91358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8888" indent="-356326" algn="l" defTabSz="913584"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Arial" pitchFamily="34" charset="0"/>
        </a:defRPr>
      </a:lvl3pPr>
      <a:lvl4pPr marL="1425168"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1494" indent="-356326" algn="l" defTabSz="91358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15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7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83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45"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smtClean="0">
                <a:solidFill>
                  <a:srgbClr val="FFFFFF"/>
                </a:solidFill>
              </a:rPr>
              <a:t>Page </a:t>
            </a:r>
            <a:fld id="{47170FDB-BFC4-491F-B799-AD216CDF26F8}" type="slidenum">
              <a:rPr lang="en-US" altLang="en-US" sz="1100" smtClean="0">
                <a:solidFill>
                  <a:srgbClr val="FFFFFF"/>
                </a:solidFill>
              </a:rPr>
              <a:pPr algn="ctr"/>
              <a:t>‹#›</a:t>
            </a:fld>
            <a:r>
              <a:rPr lang="en-US" altLang="en-US" sz="11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65" y="1146707"/>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648" tIns="45358" rIns="181278" bIns="45358"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4" name="TextBox 3"/>
          <p:cNvSpPr txBox="1">
            <a:spLocks/>
          </p:cNvSpPr>
          <p:nvPr userDrawn="1"/>
        </p:nvSpPr>
        <p:spPr>
          <a:xfrm>
            <a:off x="8027339" y="6201739"/>
            <a:ext cx="680064" cy="360516"/>
          </a:xfrm>
          <a:prstGeom prst="rect">
            <a:avLst/>
          </a:prstGeom>
          <a:noFill/>
        </p:spPr>
        <p:txBody>
          <a:bodyPr wrap="none" lIns="0" tIns="0" rIns="0" bIns="0" rtlCol="0">
            <a:noAutofit/>
          </a:bodyPr>
          <a:lstStyle/>
          <a:p>
            <a:pPr defTabSz="906315" fontAlgn="auto">
              <a:spcBef>
                <a:spcPts val="0"/>
              </a:spcBef>
              <a:spcAft>
                <a:spcPts val="0"/>
              </a:spcAft>
            </a:pPr>
            <a:endParaRPr lang="en-US" sz="1300" dirty="0" smtClean="0">
              <a:solidFill>
                <a:srgbClr val="000000"/>
              </a:solidFill>
              <a:latin typeface="Futura Std Book"/>
              <a:ea typeface="ＭＳ Ｐゴシック" pitchFamily="34" charset="-128"/>
              <a:cs typeface="Futura Std Book"/>
            </a:endParaRPr>
          </a:p>
        </p:txBody>
      </p:sp>
      <p:sp>
        <p:nvSpPr>
          <p:cNvPr id="1028" name="Title Placeholder 1"/>
          <p:cNvSpPr>
            <a:spLocks noGrp="1"/>
          </p:cNvSpPr>
          <p:nvPr>
            <p:ph type="title"/>
          </p:nvPr>
        </p:nvSpPr>
        <p:spPr bwMode="auto">
          <a:xfrm>
            <a:off x="341907"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358" rIns="0" bIns="45358" numCol="1" anchor="t" anchorCtr="0" compatLnSpc="1">
            <a:prstTxWarp prst="textNoShape">
              <a:avLst/>
            </a:prstTxWarp>
          </a:bodyPr>
          <a:lstStyle/>
          <a:p>
            <a:pPr lvl="0"/>
            <a:r>
              <a:rPr lang="en-US" smtClean="0"/>
              <a:t>Click to edit Master title style</a:t>
            </a:r>
            <a:endParaRPr lang="en-US" dirty="0"/>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pPr defTabSz="906315" fontAlgn="auto">
              <a:spcBef>
                <a:spcPts val="0"/>
              </a:spcBef>
              <a:spcAft>
                <a:spcPts val="0"/>
              </a:spcAft>
            </a:pPr>
            <a:endParaRPr lang="en-US" dirty="0" smtClean="0">
              <a:solidFill>
                <a:srgbClr val="000000"/>
              </a:solidFill>
              <a:latin typeface="Arial"/>
              <a:ea typeface="ＭＳ Ｐゴシック" pitchFamily="34" charset="-128"/>
            </a:endParaRPr>
          </a:p>
        </p:txBody>
      </p:sp>
      <p:grpSp>
        <p:nvGrpSpPr>
          <p:cNvPr id="9" name="Group 8"/>
          <p:cNvGrpSpPr>
            <a:grpSpLocks noChangeAspect="1"/>
          </p:cNvGrpSpPr>
          <p:nvPr/>
        </p:nvGrpSpPr>
        <p:grpSpPr>
          <a:xfrm>
            <a:off x="338129" y="6237923"/>
            <a:ext cx="1316991" cy="366132"/>
            <a:chOff x="2336800" y="2667000"/>
            <a:chExt cx="3098800" cy="646113"/>
          </a:xfrm>
        </p:grpSpPr>
        <p:sp>
          <p:nvSpPr>
            <p:cNvPr id="10"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6315"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1"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6315"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2"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6315"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4"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6315"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5"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6315"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6"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6315"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7"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6315"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8"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6315"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9"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6315"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0"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6315"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3"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06315"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88237715"/>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kern="1200">
          <a:solidFill>
            <a:schemeClr val="tx1"/>
          </a:solidFill>
          <a:latin typeface="+mj-lt"/>
          <a:ea typeface="Eurostile" pitchFamily="34" charset="0"/>
          <a:cs typeface="Eurostile" pitchFamily="34"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3131" algn="l" rtl="0" eaLnBrk="1" fontAlgn="base" hangingPunct="1">
        <a:spcBef>
          <a:spcPct val="0"/>
        </a:spcBef>
        <a:spcAft>
          <a:spcPct val="0"/>
        </a:spcAft>
        <a:defRPr sz="3200">
          <a:solidFill>
            <a:srgbClr val="3D3D3D"/>
          </a:solidFill>
          <a:latin typeface="Arial" charset="0"/>
          <a:ea typeface="ヒラギノ角ゴ Pro W3" charset="0"/>
        </a:defRPr>
      </a:lvl6pPr>
      <a:lvl7pPr marL="906315" algn="l" rtl="0" eaLnBrk="1" fontAlgn="base" hangingPunct="1">
        <a:spcBef>
          <a:spcPct val="0"/>
        </a:spcBef>
        <a:spcAft>
          <a:spcPct val="0"/>
        </a:spcAft>
        <a:defRPr sz="3200">
          <a:solidFill>
            <a:srgbClr val="3D3D3D"/>
          </a:solidFill>
          <a:latin typeface="Arial" charset="0"/>
          <a:ea typeface="ヒラギノ角ゴ Pro W3" charset="0"/>
        </a:defRPr>
      </a:lvl7pPr>
      <a:lvl8pPr marL="1359477" algn="l" rtl="0" eaLnBrk="1" fontAlgn="base" hangingPunct="1">
        <a:spcBef>
          <a:spcPct val="0"/>
        </a:spcBef>
        <a:spcAft>
          <a:spcPct val="0"/>
        </a:spcAft>
        <a:defRPr sz="3200">
          <a:solidFill>
            <a:srgbClr val="3D3D3D"/>
          </a:solidFill>
          <a:latin typeface="Arial" charset="0"/>
          <a:ea typeface="ヒラギノ角ゴ Pro W3" charset="0"/>
        </a:defRPr>
      </a:lvl8pPr>
      <a:lvl9pPr marL="1812633"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7196" indent="-317196"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mj-lt"/>
          <a:ea typeface="Eurostile" pitchFamily="34" charset="0"/>
          <a:cs typeface="Arial"/>
        </a:defRPr>
      </a:lvl1pPr>
      <a:lvl2pPr marL="634413" indent="-317196" algn="l" rtl="0" eaLnBrk="1" fontAlgn="base" hangingPunct="1">
        <a:spcBef>
          <a:spcPct val="0"/>
        </a:spcBef>
        <a:spcAft>
          <a:spcPts val="800"/>
        </a:spcAft>
        <a:buClr>
          <a:schemeClr val="accent1"/>
        </a:buClr>
        <a:buSzPct val="120000"/>
        <a:buFont typeface="Arial"/>
        <a:buChar char="•"/>
        <a:defRPr sz="2300" kern="1200">
          <a:solidFill>
            <a:schemeClr val="tx1"/>
          </a:solidFill>
          <a:latin typeface="+mj-lt"/>
          <a:ea typeface="Eurostile" pitchFamily="34" charset="0"/>
          <a:cs typeface="Arial"/>
        </a:defRPr>
      </a:lvl2pPr>
      <a:lvl3pPr marL="951624" indent="-317196" algn="l" rtl="0" eaLnBrk="1" fontAlgn="base" hangingPunct="1">
        <a:spcBef>
          <a:spcPct val="0"/>
        </a:spcBef>
        <a:spcAft>
          <a:spcPts val="800"/>
        </a:spcAft>
        <a:buClr>
          <a:schemeClr val="accent3"/>
        </a:buClr>
        <a:buSzPct val="120000"/>
        <a:buFont typeface="Arial"/>
        <a:buChar char="•"/>
        <a:defRPr sz="2000" kern="1200">
          <a:solidFill>
            <a:schemeClr val="tx1"/>
          </a:solidFill>
          <a:latin typeface="+mj-lt"/>
          <a:ea typeface="Eurostile" pitchFamily="34" charset="0"/>
          <a:cs typeface="Arial"/>
        </a:defRPr>
      </a:lvl3pPr>
      <a:lvl4pPr marL="1586047" indent="-226593"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39226" indent="-226593" algn="l" rtl="0" eaLnBrk="1" fontAlgn="base" hangingPunct="1">
        <a:spcBef>
          <a:spcPct val="20000"/>
        </a:spcBef>
        <a:spcAft>
          <a:spcPct val="0"/>
        </a:spcAft>
        <a:buClr>
          <a:srgbClr val="669900"/>
        </a:buClr>
        <a:buFont typeface="Arial" charset="0"/>
        <a:buChar char="•"/>
        <a:defRPr sz="1500" kern="1200">
          <a:solidFill>
            <a:srgbClr val="3D3D3D"/>
          </a:solidFill>
          <a:latin typeface="+mn-lt"/>
          <a:ea typeface="ヒラギノ角ゴ Pro W3" charset="0"/>
          <a:cs typeface="+mn-cs"/>
        </a:defRPr>
      </a:lvl5pPr>
      <a:lvl6pPr marL="2492384" indent="-226593" algn="l" defTabSz="9063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5544" indent="-226593" algn="l" defTabSz="9063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8722" indent="-226593" algn="l" defTabSz="9063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51865" indent="-226593" algn="l" defTabSz="9063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6315" rtl="0" eaLnBrk="1" latinLnBrk="0" hangingPunct="1">
        <a:defRPr sz="1900" kern="1200">
          <a:solidFill>
            <a:schemeClr val="tx1"/>
          </a:solidFill>
          <a:latin typeface="+mn-lt"/>
          <a:ea typeface="+mn-ea"/>
          <a:cs typeface="+mn-cs"/>
        </a:defRPr>
      </a:lvl1pPr>
      <a:lvl2pPr marL="453131" algn="l" defTabSz="906315" rtl="0" eaLnBrk="1" latinLnBrk="0" hangingPunct="1">
        <a:defRPr sz="1900" kern="1200">
          <a:solidFill>
            <a:schemeClr val="tx1"/>
          </a:solidFill>
          <a:latin typeface="+mn-lt"/>
          <a:ea typeface="+mn-ea"/>
          <a:cs typeface="+mn-cs"/>
        </a:defRPr>
      </a:lvl2pPr>
      <a:lvl3pPr marL="906315" algn="l" defTabSz="906315" rtl="0" eaLnBrk="1" latinLnBrk="0" hangingPunct="1">
        <a:defRPr sz="1900" kern="1200">
          <a:solidFill>
            <a:schemeClr val="tx1"/>
          </a:solidFill>
          <a:latin typeface="+mn-lt"/>
          <a:ea typeface="+mn-ea"/>
          <a:cs typeface="+mn-cs"/>
        </a:defRPr>
      </a:lvl3pPr>
      <a:lvl4pPr marL="1359477" algn="l" defTabSz="906315" rtl="0" eaLnBrk="1" latinLnBrk="0" hangingPunct="1">
        <a:defRPr sz="1900" kern="1200">
          <a:solidFill>
            <a:schemeClr val="tx1"/>
          </a:solidFill>
          <a:latin typeface="+mn-lt"/>
          <a:ea typeface="+mn-ea"/>
          <a:cs typeface="+mn-cs"/>
        </a:defRPr>
      </a:lvl4pPr>
      <a:lvl5pPr marL="1812633" algn="l" defTabSz="906315" rtl="0" eaLnBrk="1" latinLnBrk="0" hangingPunct="1">
        <a:defRPr sz="1900" kern="1200">
          <a:solidFill>
            <a:schemeClr val="tx1"/>
          </a:solidFill>
          <a:latin typeface="+mn-lt"/>
          <a:ea typeface="+mn-ea"/>
          <a:cs typeface="+mn-cs"/>
        </a:defRPr>
      </a:lvl5pPr>
      <a:lvl6pPr marL="2265821" algn="l" defTabSz="906315" rtl="0" eaLnBrk="1" latinLnBrk="0" hangingPunct="1">
        <a:defRPr sz="1900" kern="1200">
          <a:solidFill>
            <a:schemeClr val="tx1"/>
          </a:solidFill>
          <a:latin typeface="+mn-lt"/>
          <a:ea typeface="+mn-ea"/>
          <a:cs typeface="+mn-cs"/>
        </a:defRPr>
      </a:lvl6pPr>
      <a:lvl7pPr marL="2718953" algn="l" defTabSz="906315" rtl="0" eaLnBrk="1" latinLnBrk="0" hangingPunct="1">
        <a:defRPr sz="1900" kern="1200">
          <a:solidFill>
            <a:schemeClr val="tx1"/>
          </a:solidFill>
          <a:latin typeface="+mn-lt"/>
          <a:ea typeface="+mn-ea"/>
          <a:cs typeface="+mn-cs"/>
        </a:defRPr>
      </a:lvl7pPr>
      <a:lvl8pPr marL="3172087" algn="l" defTabSz="906315" rtl="0" eaLnBrk="1" latinLnBrk="0" hangingPunct="1">
        <a:defRPr sz="1900" kern="1200">
          <a:solidFill>
            <a:schemeClr val="tx1"/>
          </a:solidFill>
          <a:latin typeface="+mn-lt"/>
          <a:ea typeface="+mn-ea"/>
          <a:cs typeface="+mn-cs"/>
        </a:defRPr>
      </a:lvl8pPr>
      <a:lvl9pPr marL="3625271" algn="l" defTabSz="906315" rtl="0" eaLnBrk="1" latinLnBrk="0" hangingPunct="1">
        <a:defRPr sz="19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15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7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83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45"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smtClean="0">
                <a:solidFill>
                  <a:srgbClr val="FFFFFF"/>
                </a:solidFill>
              </a:rPr>
              <a:t>Page </a:t>
            </a:r>
            <a:fld id="{47170FDB-BFC4-491F-B799-AD216CDF26F8}" type="slidenum">
              <a:rPr lang="en-US" altLang="en-US" sz="1100" smtClean="0">
                <a:solidFill>
                  <a:srgbClr val="FFFFFF"/>
                </a:solidFill>
              </a:rPr>
              <a:pPr algn="ctr"/>
              <a:t>‹#›</a:t>
            </a:fld>
            <a:r>
              <a:rPr lang="en-US" altLang="en-US" sz="11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15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7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83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45"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smtClean="0">
                <a:solidFill>
                  <a:srgbClr val="FFFFFF"/>
                </a:solidFill>
              </a:rPr>
              <a:t>Page </a:t>
            </a:r>
            <a:fld id="{47170FDB-BFC4-491F-B799-AD216CDF26F8}" type="slidenum">
              <a:rPr lang="en-US" altLang="en-US" sz="1100" smtClean="0">
                <a:solidFill>
                  <a:srgbClr val="FFFFFF"/>
                </a:solidFill>
              </a:rPr>
              <a:pPr algn="ctr"/>
              <a:t>‹#›</a:t>
            </a:fld>
            <a:r>
              <a:rPr lang="en-US" altLang="en-US" sz="11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15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7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83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45"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smtClean="0">
                <a:solidFill>
                  <a:srgbClr val="FFFFFF"/>
                </a:solidFill>
              </a:rPr>
              <a:t>Page </a:t>
            </a:r>
            <a:fld id="{47170FDB-BFC4-491F-B799-AD216CDF26F8}" type="slidenum">
              <a:rPr lang="en-US" altLang="en-US" sz="1100" smtClean="0">
                <a:solidFill>
                  <a:srgbClr val="FFFFFF"/>
                </a:solidFill>
              </a:rPr>
              <a:pPr algn="ctr"/>
              <a:t>‹#›</a:t>
            </a:fld>
            <a:r>
              <a:rPr lang="en-US" altLang="en-US" sz="11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15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7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83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45"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smtClean="0">
                <a:solidFill>
                  <a:srgbClr val="FFFFFF"/>
                </a:solidFill>
              </a:rPr>
              <a:t>Page </a:t>
            </a:r>
            <a:fld id="{47170FDB-BFC4-491F-B799-AD216CDF26F8}" type="slidenum">
              <a:rPr lang="en-US" altLang="en-US" sz="1100" smtClean="0">
                <a:solidFill>
                  <a:srgbClr val="FFFFFF"/>
                </a:solidFill>
              </a:rPr>
              <a:pPr algn="ctr"/>
              <a:t>‹#›</a:t>
            </a:fld>
            <a:r>
              <a:rPr lang="en-US" altLang="en-US" sz="11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15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7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83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45"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smtClean="0">
                <a:solidFill>
                  <a:srgbClr val="FFFFFF"/>
                </a:solidFill>
              </a:rPr>
              <a:t>Page </a:t>
            </a:r>
            <a:fld id="{47170FDB-BFC4-491F-B799-AD216CDF26F8}" type="slidenum">
              <a:rPr lang="en-US" altLang="en-US" sz="1100" smtClean="0">
                <a:solidFill>
                  <a:srgbClr val="FFFFFF"/>
                </a:solidFill>
              </a:rPr>
              <a:pPr algn="ctr"/>
              <a:t>‹#›</a:t>
            </a:fld>
            <a:r>
              <a:rPr lang="en-US" altLang="en-US" sz="11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15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7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83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45"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smtClean="0">
                <a:solidFill>
                  <a:srgbClr val="FFFFFF"/>
                </a:solidFill>
              </a:rPr>
              <a:t>Page </a:t>
            </a:r>
            <a:fld id="{47170FDB-BFC4-491F-B799-AD216CDF26F8}" type="slidenum">
              <a:rPr lang="en-US" altLang="en-US" sz="1100" smtClean="0">
                <a:solidFill>
                  <a:srgbClr val="FFFFFF"/>
                </a:solidFill>
              </a:rPr>
              <a:pPr algn="ctr"/>
              <a:t>‹#›</a:t>
            </a:fld>
            <a:r>
              <a:rPr lang="en-US" altLang="en-US" sz="11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27" name="Picture 8" descr="thin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68151"/>
            <a:ext cx="9144000" cy="7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eaLnBrk="1" hangingPunct="1">
              <a:defRPr>
                <a:solidFill>
                  <a:schemeClr val="bg1"/>
                </a:solidFill>
                <a:latin typeface="+mn-lt"/>
              </a:defRPr>
            </a:lvl1pPr>
          </a:lstStyle>
          <a:p>
            <a:pPr>
              <a:defRPr/>
            </a:pPr>
            <a:r>
              <a:rPr lang="en-US" sz="1600">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68" tIns="45718" rIns="91368" bIns="45718"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endParaRPr lang="en-US" altLang="en-US" dirty="0" smtClean="0">
              <a:solidFill>
                <a:srgbClr val="000000"/>
              </a:solidFill>
            </a:endParaRPr>
          </a:p>
        </p:txBody>
      </p:sp>
      <p:pic>
        <p:nvPicPr>
          <p:cNvPr id="1032" name="Picture 9" descr="VIT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8779"/>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981200" y="472839"/>
            <a:ext cx="4953000"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55045"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userDrawn="1"/>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1100" smtClean="0">
                <a:solidFill>
                  <a:srgbClr val="FFFFFF"/>
                </a:solidFill>
              </a:rPr>
              <a:t>Page </a:t>
            </a:r>
            <a:fld id="{47170FDB-BFC4-491F-B799-AD216CDF26F8}" type="slidenum">
              <a:rPr lang="en-US" altLang="en-US" sz="1100" smtClean="0">
                <a:solidFill>
                  <a:srgbClr val="FFFFFF"/>
                </a:solidFill>
              </a:rPr>
              <a:pPr algn="ctr"/>
              <a:t>‹#›</a:t>
            </a:fld>
            <a:r>
              <a:rPr lang="en-US" altLang="en-US" sz="1100" smtClean="0">
                <a:solidFill>
                  <a:srgbClr val="FFFFFF"/>
                </a:solidFill>
              </a:rPr>
              <a:t> </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6771" algn="l" rtl="0" fontAlgn="base">
        <a:spcBef>
          <a:spcPct val="0"/>
        </a:spcBef>
        <a:spcAft>
          <a:spcPct val="0"/>
        </a:spcAft>
        <a:defRPr sz="3600" b="1">
          <a:solidFill>
            <a:schemeClr val="folHlink"/>
          </a:solidFill>
          <a:latin typeface="Century Gothic" pitchFamily="34" charset="0"/>
        </a:defRPr>
      </a:lvl6pPr>
      <a:lvl7pPr marL="913584" algn="l" rtl="0" fontAlgn="base">
        <a:spcBef>
          <a:spcPct val="0"/>
        </a:spcBef>
        <a:spcAft>
          <a:spcPct val="0"/>
        </a:spcAft>
        <a:defRPr sz="3600" b="1">
          <a:solidFill>
            <a:schemeClr val="folHlink"/>
          </a:solidFill>
          <a:latin typeface="Century Gothic" pitchFamily="34" charset="0"/>
        </a:defRPr>
      </a:lvl7pPr>
      <a:lvl8pPr marL="1370376" algn="l" rtl="0" fontAlgn="base">
        <a:spcBef>
          <a:spcPct val="0"/>
        </a:spcBef>
        <a:spcAft>
          <a:spcPct val="0"/>
        </a:spcAft>
        <a:defRPr sz="3600" b="1">
          <a:solidFill>
            <a:schemeClr val="folHlink"/>
          </a:solidFill>
          <a:latin typeface="Century Gothic" pitchFamily="34" charset="0"/>
        </a:defRPr>
      </a:lvl8pPr>
      <a:lvl9pPr marL="1827168" algn="l" rtl="0" fontAlgn="base">
        <a:spcBef>
          <a:spcPct val="0"/>
        </a:spcBef>
        <a:spcAft>
          <a:spcPct val="0"/>
        </a:spcAft>
        <a:defRPr sz="3600" b="1">
          <a:solidFill>
            <a:schemeClr val="folHlink"/>
          </a:solidFill>
          <a:latin typeface="Century Gothic" pitchFamily="34" charset="0"/>
        </a:defRPr>
      </a:lvl9pPr>
    </p:titleStyle>
    <p:bodyStyle>
      <a:lvl1pPr marL="342610" indent="-342610" algn="l" rtl="0" eaLnBrk="0" fontAlgn="base" hangingPunct="0">
        <a:spcBef>
          <a:spcPct val="20000"/>
        </a:spcBef>
        <a:spcAft>
          <a:spcPct val="0"/>
        </a:spcAft>
        <a:buChar char="•"/>
        <a:defRPr sz="2800">
          <a:solidFill>
            <a:schemeClr val="accent2"/>
          </a:solidFill>
          <a:latin typeface="+mn-lt"/>
          <a:ea typeface="+mn-ea"/>
          <a:cs typeface="+mn-cs"/>
        </a:defRPr>
      </a:lvl1pPr>
      <a:lvl2pPr marL="742279" indent="-285510" algn="l" rtl="0" eaLnBrk="0" fontAlgn="base" hangingPunct="0">
        <a:spcBef>
          <a:spcPct val="20000"/>
        </a:spcBef>
        <a:spcAft>
          <a:spcPct val="0"/>
        </a:spcAft>
        <a:buChar char="–"/>
        <a:defRPr sz="2400">
          <a:solidFill>
            <a:schemeClr val="accent2"/>
          </a:solidFill>
          <a:latin typeface="+mn-lt"/>
        </a:defRPr>
      </a:lvl2pPr>
      <a:lvl3pPr marL="1141990" indent="-228408" algn="l" rtl="0" eaLnBrk="0" fontAlgn="base" hangingPunct="0">
        <a:spcBef>
          <a:spcPct val="20000"/>
        </a:spcBef>
        <a:spcAft>
          <a:spcPct val="0"/>
        </a:spcAft>
        <a:buChar char="•"/>
        <a:defRPr sz="2000">
          <a:solidFill>
            <a:schemeClr val="accent2"/>
          </a:solidFill>
          <a:latin typeface="+mn-lt"/>
        </a:defRPr>
      </a:lvl3pPr>
      <a:lvl4pPr marL="1598760" indent="-228408" algn="l" rtl="0" eaLnBrk="0" fontAlgn="base" hangingPunct="0">
        <a:spcBef>
          <a:spcPct val="20000"/>
        </a:spcBef>
        <a:spcAft>
          <a:spcPct val="0"/>
        </a:spcAft>
        <a:buChar char="–"/>
        <a:defRPr>
          <a:solidFill>
            <a:schemeClr val="accent2"/>
          </a:solidFill>
          <a:latin typeface="+mn-lt"/>
        </a:defRPr>
      </a:lvl4pPr>
      <a:lvl5pPr marL="2055531" indent="-228408" algn="l" rtl="0" eaLnBrk="0" fontAlgn="base" hangingPunct="0">
        <a:spcBef>
          <a:spcPct val="20000"/>
        </a:spcBef>
        <a:spcAft>
          <a:spcPct val="0"/>
        </a:spcAft>
        <a:buChar char="»"/>
        <a:defRPr>
          <a:solidFill>
            <a:schemeClr val="accent2"/>
          </a:solidFill>
          <a:latin typeface="+mn-lt"/>
        </a:defRPr>
      </a:lvl5pPr>
      <a:lvl6pPr marL="2512344" indent="-228408" algn="l" rtl="0" fontAlgn="base">
        <a:spcBef>
          <a:spcPct val="20000"/>
        </a:spcBef>
        <a:spcAft>
          <a:spcPct val="0"/>
        </a:spcAft>
        <a:buChar char="»"/>
        <a:defRPr>
          <a:solidFill>
            <a:schemeClr val="accent2"/>
          </a:solidFill>
          <a:latin typeface="+mn-lt"/>
        </a:defRPr>
      </a:lvl6pPr>
      <a:lvl7pPr marL="2969136" indent="-228408" algn="l" rtl="0" fontAlgn="base">
        <a:spcBef>
          <a:spcPct val="20000"/>
        </a:spcBef>
        <a:spcAft>
          <a:spcPct val="0"/>
        </a:spcAft>
        <a:buChar char="»"/>
        <a:defRPr>
          <a:solidFill>
            <a:schemeClr val="accent2"/>
          </a:solidFill>
          <a:latin typeface="+mn-lt"/>
        </a:defRPr>
      </a:lvl7pPr>
      <a:lvl8pPr marL="3425928" indent="-228408" algn="l" rtl="0" fontAlgn="base">
        <a:spcBef>
          <a:spcPct val="20000"/>
        </a:spcBef>
        <a:spcAft>
          <a:spcPct val="0"/>
        </a:spcAft>
        <a:buChar char="»"/>
        <a:defRPr>
          <a:solidFill>
            <a:schemeClr val="accent2"/>
          </a:solidFill>
          <a:latin typeface="+mn-lt"/>
        </a:defRPr>
      </a:lvl8pPr>
      <a:lvl9pPr marL="3882742" indent="-228408" algn="l" rtl="0" fontAlgn="base">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 y="1351"/>
            <a:ext cx="9143244" cy="428513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487" y="142877"/>
            <a:ext cx="564356" cy="752475"/>
          </a:xfrm>
          <a:prstGeom prst="rect">
            <a:avLst/>
          </a:prstGeom>
        </p:spPr>
      </p:pic>
    </p:spTree>
    <p:extLst>
      <p:ext uri="{BB962C8B-B14F-4D97-AF65-F5344CB8AC3E}">
        <p14:creationId xmlns:p14="http://schemas.microsoft.com/office/powerpoint/2010/main" val="1854467354"/>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r" defTabSz="456771" rtl="0" eaLnBrk="1" latinLnBrk="0" hangingPunct="1">
        <a:lnSpc>
          <a:spcPct val="80000"/>
        </a:lnSpc>
        <a:spcBef>
          <a:spcPct val="0"/>
        </a:spcBef>
        <a:buNone/>
        <a:defRPr sz="4000" b="1" kern="1200" baseline="0">
          <a:gradFill flip="none" rotWithShape="1">
            <a:gsLst>
              <a:gs pos="0">
                <a:schemeClr val="tx1"/>
              </a:gs>
              <a:gs pos="100000">
                <a:schemeClr val="accent2"/>
              </a:gs>
            </a:gsLst>
            <a:lin ang="16200000" scaled="0"/>
            <a:tileRect/>
          </a:gradFill>
          <a:latin typeface="+mj-lt"/>
          <a:ea typeface="+mj-ea"/>
          <a:cs typeface="+mj-cs"/>
        </a:defRPr>
      </a:lvl1pPr>
    </p:titleStyle>
    <p:bodyStyle>
      <a:lvl1pPr marL="342610" indent="-342610" algn="l" defTabSz="456771" rtl="0" eaLnBrk="1" latinLnBrk="0" hangingPunct="1">
        <a:spcBef>
          <a:spcPct val="20000"/>
        </a:spcBef>
        <a:buFont typeface="Arial"/>
        <a:buChar char="•"/>
        <a:defRPr sz="2400" kern="1200">
          <a:solidFill>
            <a:srgbClr val="516471"/>
          </a:solidFill>
          <a:latin typeface="+mn-lt"/>
          <a:ea typeface="+mn-ea"/>
          <a:cs typeface="+mn-cs"/>
        </a:defRPr>
      </a:lvl1pPr>
      <a:lvl2pPr marL="742279" indent="-285510" algn="l" defTabSz="456771" rtl="0" eaLnBrk="1" latinLnBrk="0" hangingPunct="1">
        <a:spcBef>
          <a:spcPct val="20000"/>
        </a:spcBef>
        <a:buFont typeface="Arial"/>
        <a:buChar char="–"/>
        <a:defRPr sz="2000" kern="1200">
          <a:solidFill>
            <a:srgbClr val="516471"/>
          </a:solidFill>
          <a:latin typeface="+mn-lt"/>
          <a:ea typeface="+mn-ea"/>
          <a:cs typeface="+mn-cs"/>
        </a:defRPr>
      </a:lvl2pPr>
      <a:lvl3pPr marL="1141990" indent="-228408" algn="l" defTabSz="456771" rtl="0" eaLnBrk="1" latinLnBrk="0" hangingPunct="1">
        <a:spcBef>
          <a:spcPct val="20000"/>
        </a:spcBef>
        <a:buFont typeface="Arial"/>
        <a:buChar char="•"/>
        <a:defRPr sz="1900" kern="1200">
          <a:solidFill>
            <a:srgbClr val="516471"/>
          </a:solidFill>
          <a:latin typeface="+mn-lt"/>
          <a:ea typeface="+mn-ea"/>
          <a:cs typeface="+mn-cs"/>
        </a:defRPr>
      </a:lvl3pPr>
      <a:lvl4pPr marL="1598760" indent="-228408" algn="l" defTabSz="456771" rtl="0" eaLnBrk="1" latinLnBrk="0" hangingPunct="1">
        <a:spcBef>
          <a:spcPct val="20000"/>
        </a:spcBef>
        <a:buFont typeface="Arial"/>
        <a:buChar char="–"/>
        <a:defRPr sz="1600" kern="1200">
          <a:solidFill>
            <a:srgbClr val="516471"/>
          </a:solidFill>
          <a:latin typeface="+mn-lt"/>
          <a:ea typeface="+mn-ea"/>
          <a:cs typeface="+mn-cs"/>
        </a:defRPr>
      </a:lvl4pPr>
      <a:lvl5pPr marL="2055531" indent="-228408" algn="l" defTabSz="456771" rtl="0" eaLnBrk="1" latinLnBrk="0" hangingPunct="1">
        <a:spcBef>
          <a:spcPct val="20000"/>
        </a:spcBef>
        <a:buFont typeface="Arial"/>
        <a:buChar char="»"/>
        <a:defRPr sz="1500" kern="1200">
          <a:solidFill>
            <a:srgbClr val="516471"/>
          </a:solidFill>
          <a:latin typeface="+mn-lt"/>
          <a:ea typeface="+mn-ea"/>
          <a:cs typeface="+mn-cs"/>
        </a:defRPr>
      </a:lvl5pPr>
      <a:lvl6pPr marL="2512344" indent="-228408" algn="l" defTabSz="456771" rtl="0" eaLnBrk="1" latinLnBrk="0" hangingPunct="1">
        <a:spcBef>
          <a:spcPct val="20000"/>
        </a:spcBef>
        <a:buFont typeface="Arial"/>
        <a:buChar char="•"/>
        <a:defRPr sz="2000" kern="1200">
          <a:solidFill>
            <a:schemeClr val="tx1"/>
          </a:solidFill>
          <a:latin typeface="+mn-lt"/>
          <a:ea typeface="+mn-ea"/>
          <a:cs typeface="+mn-cs"/>
        </a:defRPr>
      </a:lvl6pPr>
      <a:lvl7pPr marL="2969136" indent="-228408" algn="l" defTabSz="456771" rtl="0" eaLnBrk="1" latinLnBrk="0" hangingPunct="1">
        <a:spcBef>
          <a:spcPct val="20000"/>
        </a:spcBef>
        <a:buFont typeface="Arial"/>
        <a:buChar char="•"/>
        <a:defRPr sz="2000" kern="1200">
          <a:solidFill>
            <a:schemeClr val="tx1"/>
          </a:solidFill>
          <a:latin typeface="+mn-lt"/>
          <a:ea typeface="+mn-ea"/>
          <a:cs typeface="+mn-cs"/>
        </a:defRPr>
      </a:lvl7pPr>
      <a:lvl8pPr marL="3425928" indent="-228408" algn="l" defTabSz="456771" rtl="0" eaLnBrk="1" latinLnBrk="0" hangingPunct="1">
        <a:spcBef>
          <a:spcPct val="20000"/>
        </a:spcBef>
        <a:buFont typeface="Arial"/>
        <a:buChar char="•"/>
        <a:defRPr sz="2000" kern="1200">
          <a:solidFill>
            <a:schemeClr val="tx1"/>
          </a:solidFill>
          <a:latin typeface="+mn-lt"/>
          <a:ea typeface="+mn-ea"/>
          <a:cs typeface="+mn-cs"/>
        </a:defRPr>
      </a:lvl8pPr>
      <a:lvl9pPr marL="3882742" indent="-228408" algn="l" defTabSz="4567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71" rtl="0" eaLnBrk="1" latinLnBrk="0" hangingPunct="1">
        <a:defRPr sz="1900" kern="1200">
          <a:solidFill>
            <a:schemeClr val="tx1"/>
          </a:solidFill>
          <a:latin typeface="+mn-lt"/>
          <a:ea typeface="+mn-ea"/>
          <a:cs typeface="+mn-cs"/>
        </a:defRPr>
      </a:lvl1pPr>
      <a:lvl2pPr marL="456771" algn="l" defTabSz="456771" rtl="0" eaLnBrk="1" latinLnBrk="0" hangingPunct="1">
        <a:defRPr sz="1900" kern="1200">
          <a:solidFill>
            <a:schemeClr val="tx1"/>
          </a:solidFill>
          <a:latin typeface="+mn-lt"/>
          <a:ea typeface="+mn-ea"/>
          <a:cs typeface="+mn-cs"/>
        </a:defRPr>
      </a:lvl2pPr>
      <a:lvl3pPr marL="913584" algn="l" defTabSz="456771" rtl="0" eaLnBrk="1" latinLnBrk="0" hangingPunct="1">
        <a:defRPr sz="1900" kern="1200">
          <a:solidFill>
            <a:schemeClr val="tx1"/>
          </a:solidFill>
          <a:latin typeface="+mn-lt"/>
          <a:ea typeface="+mn-ea"/>
          <a:cs typeface="+mn-cs"/>
        </a:defRPr>
      </a:lvl3pPr>
      <a:lvl4pPr marL="1370376" algn="l" defTabSz="456771" rtl="0" eaLnBrk="1" latinLnBrk="0" hangingPunct="1">
        <a:defRPr sz="1900" kern="1200">
          <a:solidFill>
            <a:schemeClr val="tx1"/>
          </a:solidFill>
          <a:latin typeface="+mn-lt"/>
          <a:ea typeface="+mn-ea"/>
          <a:cs typeface="+mn-cs"/>
        </a:defRPr>
      </a:lvl4pPr>
      <a:lvl5pPr marL="1827168" algn="l" defTabSz="456771" rtl="0" eaLnBrk="1" latinLnBrk="0" hangingPunct="1">
        <a:defRPr sz="1900" kern="1200">
          <a:solidFill>
            <a:schemeClr val="tx1"/>
          </a:solidFill>
          <a:latin typeface="+mn-lt"/>
          <a:ea typeface="+mn-ea"/>
          <a:cs typeface="+mn-cs"/>
        </a:defRPr>
      </a:lvl5pPr>
      <a:lvl6pPr marL="2283982" algn="l" defTabSz="456771" rtl="0" eaLnBrk="1" latinLnBrk="0" hangingPunct="1">
        <a:defRPr sz="1900" kern="1200">
          <a:solidFill>
            <a:schemeClr val="tx1"/>
          </a:solidFill>
          <a:latin typeface="+mn-lt"/>
          <a:ea typeface="+mn-ea"/>
          <a:cs typeface="+mn-cs"/>
        </a:defRPr>
      </a:lvl6pPr>
      <a:lvl7pPr marL="2740750" algn="l" defTabSz="456771" rtl="0" eaLnBrk="1" latinLnBrk="0" hangingPunct="1">
        <a:defRPr sz="1900" kern="1200">
          <a:solidFill>
            <a:schemeClr val="tx1"/>
          </a:solidFill>
          <a:latin typeface="+mn-lt"/>
          <a:ea typeface="+mn-ea"/>
          <a:cs typeface="+mn-cs"/>
        </a:defRPr>
      </a:lvl7pPr>
      <a:lvl8pPr marL="3197520" algn="l" defTabSz="456771" rtl="0" eaLnBrk="1" latinLnBrk="0" hangingPunct="1">
        <a:defRPr sz="1900" kern="1200">
          <a:solidFill>
            <a:schemeClr val="tx1"/>
          </a:solidFill>
          <a:latin typeface="+mn-lt"/>
          <a:ea typeface="+mn-ea"/>
          <a:cs typeface="+mn-cs"/>
        </a:defRPr>
      </a:lvl8pPr>
      <a:lvl9pPr marL="3654291" algn="l" defTabSz="456771" rtl="0" eaLnBrk="1" latinLnBrk="0" hangingPunct="1">
        <a:defRPr sz="19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 y="1351"/>
            <a:ext cx="9143244" cy="428513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72487" y="142877"/>
            <a:ext cx="564356" cy="752475"/>
          </a:xfrm>
          <a:prstGeom prst="rect">
            <a:avLst/>
          </a:prstGeom>
        </p:spPr>
      </p:pic>
    </p:spTree>
    <p:extLst>
      <p:ext uri="{BB962C8B-B14F-4D97-AF65-F5344CB8AC3E}">
        <p14:creationId xmlns:p14="http://schemas.microsoft.com/office/powerpoint/2010/main" val="1854467354"/>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r" defTabSz="456771" rtl="0" eaLnBrk="1" latinLnBrk="0" hangingPunct="1">
        <a:lnSpc>
          <a:spcPct val="80000"/>
        </a:lnSpc>
        <a:spcBef>
          <a:spcPct val="0"/>
        </a:spcBef>
        <a:buNone/>
        <a:defRPr sz="4000" b="1" kern="1200" baseline="0">
          <a:gradFill flip="none" rotWithShape="1">
            <a:gsLst>
              <a:gs pos="0">
                <a:schemeClr val="tx1"/>
              </a:gs>
              <a:gs pos="100000">
                <a:schemeClr val="accent2"/>
              </a:gs>
            </a:gsLst>
            <a:lin ang="16200000" scaled="0"/>
            <a:tileRect/>
          </a:gradFill>
          <a:latin typeface="+mj-lt"/>
          <a:ea typeface="+mj-ea"/>
          <a:cs typeface="+mj-cs"/>
        </a:defRPr>
      </a:lvl1pPr>
    </p:titleStyle>
    <p:bodyStyle>
      <a:lvl1pPr marL="342610" indent="-342610" algn="l" defTabSz="456771" rtl="0" eaLnBrk="1" latinLnBrk="0" hangingPunct="1">
        <a:spcBef>
          <a:spcPct val="20000"/>
        </a:spcBef>
        <a:buFont typeface="Arial"/>
        <a:buChar char="•"/>
        <a:defRPr sz="2400" kern="1200">
          <a:solidFill>
            <a:srgbClr val="516471"/>
          </a:solidFill>
          <a:latin typeface="+mn-lt"/>
          <a:ea typeface="+mn-ea"/>
          <a:cs typeface="+mn-cs"/>
        </a:defRPr>
      </a:lvl1pPr>
      <a:lvl2pPr marL="742279" indent="-285510" algn="l" defTabSz="456771" rtl="0" eaLnBrk="1" latinLnBrk="0" hangingPunct="1">
        <a:spcBef>
          <a:spcPct val="20000"/>
        </a:spcBef>
        <a:buFont typeface="Arial"/>
        <a:buChar char="–"/>
        <a:defRPr sz="2000" kern="1200">
          <a:solidFill>
            <a:srgbClr val="516471"/>
          </a:solidFill>
          <a:latin typeface="+mn-lt"/>
          <a:ea typeface="+mn-ea"/>
          <a:cs typeface="+mn-cs"/>
        </a:defRPr>
      </a:lvl2pPr>
      <a:lvl3pPr marL="1141990" indent="-228408" algn="l" defTabSz="456771" rtl="0" eaLnBrk="1" latinLnBrk="0" hangingPunct="1">
        <a:spcBef>
          <a:spcPct val="20000"/>
        </a:spcBef>
        <a:buFont typeface="Arial"/>
        <a:buChar char="•"/>
        <a:defRPr sz="1900" kern="1200">
          <a:solidFill>
            <a:srgbClr val="516471"/>
          </a:solidFill>
          <a:latin typeface="+mn-lt"/>
          <a:ea typeface="+mn-ea"/>
          <a:cs typeface="+mn-cs"/>
        </a:defRPr>
      </a:lvl3pPr>
      <a:lvl4pPr marL="1598760" indent="-228408" algn="l" defTabSz="456771" rtl="0" eaLnBrk="1" latinLnBrk="0" hangingPunct="1">
        <a:spcBef>
          <a:spcPct val="20000"/>
        </a:spcBef>
        <a:buFont typeface="Arial"/>
        <a:buChar char="–"/>
        <a:defRPr sz="1600" kern="1200">
          <a:solidFill>
            <a:srgbClr val="516471"/>
          </a:solidFill>
          <a:latin typeface="+mn-lt"/>
          <a:ea typeface="+mn-ea"/>
          <a:cs typeface="+mn-cs"/>
        </a:defRPr>
      </a:lvl4pPr>
      <a:lvl5pPr marL="2055531" indent="-228408" algn="l" defTabSz="456771" rtl="0" eaLnBrk="1" latinLnBrk="0" hangingPunct="1">
        <a:spcBef>
          <a:spcPct val="20000"/>
        </a:spcBef>
        <a:buFont typeface="Arial"/>
        <a:buChar char="»"/>
        <a:defRPr sz="1500" kern="1200">
          <a:solidFill>
            <a:srgbClr val="516471"/>
          </a:solidFill>
          <a:latin typeface="+mn-lt"/>
          <a:ea typeface="+mn-ea"/>
          <a:cs typeface="+mn-cs"/>
        </a:defRPr>
      </a:lvl5pPr>
      <a:lvl6pPr marL="2512344" indent="-228408" algn="l" defTabSz="456771" rtl="0" eaLnBrk="1" latinLnBrk="0" hangingPunct="1">
        <a:spcBef>
          <a:spcPct val="20000"/>
        </a:spcBef>
        <a:buFont typeface="Arial"/>
        <a:buChar char="•"/>
        <a:defRPr sz="2000" kern="1200">
          <a:solidFill>
            <a:schemeClr val="tx1"/>
          </a:solidFill>
          <a:latin typeface="+mn-lt"/>
          <a:ea typeface="+mn-ea"/>
          <a:cs typeface="+mn-cs"/>
        </a:defRPr>
      </a:lvl6pPr>
      <a:lvl7pPr marL="2969136" indent="-228408" algn="l" defTabSz="456771" rtl="0" eaLnBrk="1" latinLnBrk="0" hangingPunct="1">
        <a:spcBef>
          <a:spcPct val="20000"/>
        </a:spcBef>
        <a:buFont typeface="Arial"/>
        <a:buChar char="•"/>
        <a:defRPr sz="2000" kern="1200">
          <a:solidFill>
            <a:schemeClr val="tx1"/>
          </a:solidFill>
          <a:latin typeface="+mn-lt"/>
          <a:ea typeface="+mn-ea"/>
          <a:cs typeface="+mn-cs"/>
        </a:defRPr>
      </a:lvl7pPr>
      <a:lvl8pPr marL="3425928" indent="-228408" algn="l" defTabSz="456771" rtl="0" eaLnBrk="1" latinLnBrk="0" hangingPunct="1">
        <a:spcBef>
          <a:spcPct val="20000"/>
        </a:spcBef>
        <a:buFont typeface="Arial"/>
        <a:buChar char="•"/>
        <a:defRPr sz="2000" kern="1200">
          <a:solidFill>
            <a:schemeClr val="tx1"/>
          </a:solidFill>
          <a:latin typeface="+mn-lt"/>
          <a:ea typeface="+mn-ea"/>
          <a:cs typeface="+mn-cs"/>
        </a:defRPr>
      </a:lvl8pPr>
      <a:lvl9pPr marL="3882742" indent="-228408" algn="l" defTabSz="4567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71" rtl="0" eaLnBrk="1" latinLnBrk="0" hangingPunct="1">
        <a:defRPr sz="1900" kern="1200">
          <a:solidFill>
            <a:schemeClr val="tx1"/>
          </a:solidFill>
          <a:latin typeface="+mn-lt"/>
          <a:ea typeface="+mn-ea"/>
          <a:cs typeface="+mn-cs"/>
        </a:defRPr>
      </a:lvl1pPr>
      <a:lvl2pPr marL="456771" algn="l" defTabSz="456771" rtl="0" eaLnBrk="1" latinLnBrk="0" hangingPunct="1">
        <a:defRPr sz="1900" kern="1200">
          <a:solidFill>
            <a:schemeClr val="tx1"/>
          </a:solidFill>
          <a:latin typeface="+mn-lt"/>
          <a:ea typeface="+mn-ea"/>
          <a:cs typeface="+mn-cs"/>
        </a:defRPr>
      </a:lvl2pPr>
      <a:lvl3pPr marL="913584" algn="l" defTabSz="456771" rtl="0" eaLnBrk="1" latinLnBrk="0" hangingPunct="1">
        <a:defRPr sz="1900" kern="1200">
          <a:solidFill>
            <a:schemeClr val="tx1"/>
          </a:solidFill>
          <a:latin typeface="+mn-lt"/>
          <a:ea typeface="+mn-ea"/>
          <a:cs typeface="+mn-cs"/>
        </a:defRPr>
      </a:lvl3pPr>
      <a:lvl4pPr marL="1370376" algn="l" defTabSz="456771" rtl="0" eaLnBrk="1" latinLnBrk="0" hangingPunct="1">
        <a:defRPr sz="1900" kern="1200">
          <a:solidFill>
            <a:schemeClr val="tx1"/>
          </a:solidFill>
          <a:latin typeface="+mn-lt"/>
          <a:ea typeface="+mn-ea"/>
          <a:cs typeface="+mn-cs"/>
        </a:defRPr>
      </a:lvl4pPr>
      <a:lvl5pPr marL="1827168" algn="l" defTabSz="456771" rtl="0" eaLnBrk="1" latinLnBrk="0" hangingPunct="1">
        <a:defRPr sz="1900" kern="1200">
          <a:solidFill>
            <a:schemeClr val="tx1"/>
          </a:solidFill>
          <a:latin typeface="+mn-lt"/>
          <a:ea typeface="+mn-ea"/>
          <a:cs typeface="+mn-cs"/>
        </a:defRPr>
      </a:lvl5pPr>
      <a:lvl6pPr marL="2283982" algn="l" defTabSz="456771" rtl="0" eaLnBrk="1" latinLnBrk="0" hangingPunct="1">
        <a:defRPr sz="1900" kern="1200">
          <a:solidFill>
            <a:schemeClr val="tx1"/>
          </a:solidFill>
          <a:latin typeface="+mn-lt"/>
          <a:ea typeface="+mn-ea"/>
          <a:cs typeface="+mn-cs"/>
        </a:defRPr>
      </a:lvl6pPr>
      <a:lvl7pPr marL="2740750" algn="l" defTabSz="456771" rtl="0" eaLnBrk="1" latinLnBrk="0" hangingPunct="1">
        <a:defRPr sz="1900" kern="1200">
          <a:solidFill>
            <a:schemeClr val="tx1"/>
          </a:solidFill>
          <a:latin typeface="+mn-lt"/>
          <a:ea typeface="+mn-ea"/>
          <a:cs typeface="+mn-cs"/>
        </a:defRPr>
      </a:lvl7pPr>
      <a:lvl8pPr marL="3197520" algn="l" defTabSz="456771" rtl="0" eaLnBrk="1" latinLnBrk="0" hangingPunct="1">
        <a:defRPr sz="1900" kern="1200">
          <a:solidFill>
            <a:schemeClr val="tx1"/>
          </a:solidFill>
          <a:latin typeface="+mn-lt"/>
          <a:ea typeface="+mn-ea"/>
          <a:cs typeface="+mn-cs"/>
        </a:defRPr>
      </a:lvl8pPr>
      <a:lvl9pPr marL="3654291" algn="l" defTabSz="456771" rtl="0" eaLnBrk="1" latinLnBrk="0" hangingPunct="1">
        <a:defRPr sz="19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28600" y="1524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228600" y="1447800"/>
            <a:ext cx="8763000" cy="460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91368" bIns="45718"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Slide Number Placeholder 1"/>
          <p:cNvSpPr>
            <a:spLocks noGrp="1"/>
          </p:cNvSpPr>
          <p:nvPr>
            <p:ph type="sldNum" sz="quarter" idx="4"/>
          </p:nvPr>
        </p:nvSpPr>
        <p:spPr>
          <a:xfrm>
            <a:off x="8001000" y="6277772"/>
            <a:ext cx="685800" cy="366183"/>
          </a:xfrm>
          <a:prstGeom prst="rect">
            <a:avLst/>
          </a:prstGeom>
        </p:spPr>
        <p:txBody>
          <a:bodyPr vert="horz" lIns="91368" tIns="45718" rIns="91368" bIns="45718" rtlCol="0" anchor="ctr"/>
          <a:lstStyle>
            <a:lvl1pPr algn="r">
              <a:defRPr sz="1200">
                <a:solidFill>
                  <a:schemeClr val="tx1">
                    <a:tint val="75000"/>
                  </a:schemeClr>
                </a:solidFill>
              </a:defRPr>
            </a:lvl1pPr>
          </a:lstStyle>
          <a:p>
            <a:fld id="{78B13591-DE9E-4E5D-960C-444A9765BF57}" type="slidenum">
              <a:rPr lang="en-US" smtClean="0">
                <a:solidFill>
                  <a:srgbClr val="F8F8F8">
                    <a:tint val="75000"/>
                  </a:srgbClr>
                </a:solidFill>
                <a:latin typeface="Calibri"/>
                <a:cs typeface="Arial" charset="0"/>
              </a:rPr>
              <a:pPr/>
              <a:t>‹#›</a:t>
            </a:fld>
            <a:endParaRPr lang="en-US">
              <a:solidFill>
                <a:srgbClr val="F8F8F8">
                  <a:tint val="75000"/>
                </a:srgbClr>
              </a:solidFill>
              <a:latin typeface="Calibri"/>
              <a:cs typeface="Arial" charset="0"/>
            </a:endParaRPr>
          </a:p>
        </p:txBody>
      </p:sp>
    </p:spTree>
    <p:extLst>
      <p:ext uri="{BB962C8B-B14F-4D97-AF65-F5344CB8AC3E}">
        <p14:creationId xmlns:p14="http://schemas.microsoft.com/office/powerpoint/2010/main" val="1156276050"/>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rtl="0" eaLnBrk="0" fontAlgn="base" hangingPunct="0">
        <a:lnSpc>
          <a:spcPct val="80000"/>
        </a:lnSpc>
        <a:spcBef>
          <a:spcPct val="0"/>
        </a:spcBef>
        <a:spcAft>
          <a:spcPct val="0"/>
        </a:spcAft>
        <a:defRPr sz="2800" b="1" kern="1200">
          <a:solidFill>
            <a:srgbClr val="283446"/>
          </a:solidFill>
          <a:latin typeface="+mj-lt"/>
          <a:ea typeface="+mj-ea"/>
          <a:cs typeface="+mj-cs"/>
        </a:defRPr>
      </a:lvl1pPr>
      <a:lvl2pPr algn="l" rtl="0" eaLnBrk="0" fontAlgn="base" hangingPunct="0">
        <a:lnSpc>
          <a:spcPct val="80000"/>
        </a:lnSpc>
        <a:spcBef>
          <a:spcPct val="0"/>
        </a:spcBef>
        <a:spcAft>
          <a:spcPct val="0"/>
        </a:spcAft>
        <a:defRPr sz="2800" b="1">
          <a:solidFill>
            <a:schemeClr val="tx1"/>
          </a:solidFill>
          <a:latin typeface="Calibri" pitchFamily="34" charset="0"/>
        </a:defRPr>
      </a:lvl2pPr>
      <a:lvl3pPr algn="l" rtl="0" eaLnBrk="0" fontAlgn="base" hangingPunct="0">
        <a:lnSpc>
          <a:spcPct val="80000"/>
        </a:lnSpc>
        <a:spcBef>
          <a:spcPct val="0"/>
        </a:spcBef>
        <a:spcAft>
          <a:spcPct val="0"/>
        </a:spcAft>
        <a:defRPr sz="2800" b="1">
          <a:solidFill>
            <a:schemeClr val="tx1"/>
          </a:solidFill>
          <a:latin typeface="Calibri" pitchFamily="34" charset="0"/>
        </a:defRPr>
      </a:lvl3pPr>
      <a:lvl4pPr algn="l" rtl="0" eaLnBrk="0" fontAlgn="base" hangingPunct="0">
        <a:lnSpc>
          <a:spcPct val="80000"/>
        </a:lnSpc>
        <a:spcBef>
          <a:spcPct val="0"/>
        </a:spcBef>
        <a:spcAft>
          <a:spcPct val="0"/>
        </a:spcAft>
        <a:defRPr sz="2800" b="1">
          <a:solidFill>
            <a:schemeClr val="tx1"/>
          </a:solidFill>
          <a:latin typeface="Calibri" pitchFamily="34" charset="0"/>
        </a:defRPr>
      </a:lvl4pPr>
      <a:lvl5pPr algn="l" rtl="0" eaLnBrk="0" fontAlgn="base" hangingPunct="0">
        <a:lnSpc>
          <a:spcPct val="80000"/>
        </a:lnSpc>
        <a:spcBef>
          <a:spcPct val="0"/>
        </a:spcBef>
        <a:spcAft>
          <a:spcPct val="0"/>
        </a:spcAft>
        <a:defRPr sz="2800" b="1">
          <a:solidFill>
            <a:schemeClr val="tx1"/>
          </a:solidFill>
          <a:latin typeface="Calibri" pitchFamily="34" charset="0"/>
        </a:defRPr>
      </a:lvl5pPr>
      <a:lvl6pPr marL="456735" algn="l" rtl="0" eaLnBrk="1" fontAlgn="base" hangingPunct="1">
        <a:spcBef>
          <a:spcPct val="0"/>
        </a:spcBef>
        <a:spcAft>
          <a:spcPct val="0"/>
        </a:spcAft>
        <a:defRPr sz="3200" b="1">
          <a:solidFill>
            <a:schemeClr val="tx1"/>
          </a:solidFill>
          <a:latin typeface="Calibri" pitchFamily="34" charset="0"/>
        </a:defRPr>
      </a:lvl6pPr>
      <a:lvl7pPr marL="913516" algn="l" rtl="0" eaLnBrk="1" fontAlgn="base" hangingPunct="1">
        <a:spcBef>
          <a:spcPct val="0"/>
        </a:spcBef>
        <a:spcAft>
          <a:spcPct val="0"/>
        </a:spcAft>
        <a:defRPr sz="3200" b="1">
          <a:solidFill>
            <a:schemeClr val="tx1"/>
          </a:solidFill>
          <a:latin typeface="Calibri" pitchFamily="34" charset="0"/>
        </a:defRPr>
      </a:lvl7pPr>
      <a:lvl8pPr marL="1370274" algn="l" rtl="0" eaLnBrk="1" fontAlgn="base" hangingPunct="1">
        <a:spcBef>
          <a:spcPct val="0"/>
        </a:spcBef>
        <a:spcAft>
          <a:spcPct val="0"/>
        </a:spcAft>
        <a:defRPr sz="3200" b="1">
          <a:solidFill>
            <a:schemeClr val="tx1"/>
          </a:solidFill>
          <a:latin typeface="Calibri" pitchFamily="34" charset="0"/>
        </a:defRPr>
      </a:lvl8pPr>
      <a:lvl9pPr marL="1827032" algn="l" rtl="0" eaLnBrk="1" fontAlgn="base" hangingPunct="1">
        <a:spcBef>
          <a:spcPct val="0"/>
        </a:spcBef>
        <a:spcAft>
          <a:spcPct val="0"/>
        </a:spcAft>
        <a:defRPr sz="3200" b="1">
          <a:solidFill>
            <a:schemeClr val="tx1"/>
          </a:solidFill>
          <a:latin typeface="Calibri" pitchFamily="34" charset="0"/>
        </a:defRPr>
      </a:lvl9pPr>
    </p:titleStyle>
    <p:bodyStyle>
      <a:lvl1pPr marL="342586" indent="-342586" algn="l" rtl="0" eaLnBrk="0" fontAlgn="base" hangingPunct="0">
        <a:lnSpc>
          <a:spcPct val="100000"/>
        </a:lnSpc>
        <a:spcBef>
          <a:spcPts val="300"/>
        </a:spcBef>
        <a:spcAft>
          <a:spcPct val="0"/>
        </a:spcAft>
        <a:buFont typeface="Lucida Sans Unicode" pitchFamily="34" charset="0"/>
        <a:buChar char="∎"/>
        <a:defRPr sz="2800" kern="1200">
          <a:solidFill>
            <a:srgbClr val="283446"/>
          </a:solidFill>
          <a:latin typeface="+mn-lt"/>
          <a:ea typeface="+mn-ea"/>
          <a:cs typeface="+mn-cs"/>
        </a:defRPr>
      </a:lvl1pPr>
      <a:lvl2pPr marL="742223" indent="-285490" algn="l" rtl="0" eaLnBrk="0" fontAlgn="base" hangingPunct="0">
        <a:lnSpc>
          <a:spcPct val="100000"/>
        </a:lnSpc>
        <a:spcBef>
          <a:spcPts val="300"/>
        </a:spcBef>
        <a:spcAft>
          <a:spcPct val="0"/>
        </a:spcAft>
        <a:buSzPct val="75000"/>
        <a:buFont typeface="Wingdings" pitchFamily="2" charset="2"/>
        <a:buChar char="q"/>
        <a:defRPr sz="2400" kern="1200">
          <a:solidFill>
            <a:srgbClr val="283446"/>
          </a:solidFill>
          <a:latin typeface="+mn-lt"/>
          <a:ea typeface="+mn-ea"/>
          <a:cs typeface="+mn-cs"/>
        </a:defRPr>
      </a:lvl2pPr>
      <a:lvl3pPr marL="1141906" indent="-228392" algn="l" rtl="0" eaLnBrk="0" fontAlgn="base" hangingPunct="0">
        <a:lnSpc>
          <a:spcPct val="100000"/>
        </a:lnSpc>
        <a:spcBef>
          <a:spcPts val="300"/>
        </a:spcBef>
        <a:spcAft>
          <a:spcPct val="0"/>
        </a:spcAft>
        <a:buFont typeface="Wingdings" pitchFamily="2" charset="2"/>
        <a:buChar char="§"/>
        <a:defRPr sz="2300" kern="1200">
          <a:solidFill>
            <a:srgbClr val="283446"/>
          </a:solidFill>
          <a:latin typeface="+mn-lt"/>
          <a:ea typeface="+mn-ea"/>
          <a:cs typeface="+mn-cs"/>
        </a:defRPr>
      </a:lvl3pPr>
      <a:lvl4pPr marL="1598640" indent="-228392" algn="l" rtl="0" eaLnBrk="0" fontAlgn="base" hangingPunct="0">
        <a:lnSpc>
          <a:spcPct val="100000"/>
        </a:lnSpc>
        <a:spcBef>
          <a:spcPts val="300"/>
        </a:spcBef>
        <a:spcAft>
          <a:spcPct val="0"/>
        </a:spcAft>
        <a:buFont typeface="Lucida Sans Unicode" pitchFamily="34" charset="0"/>
        <a:buChar char="▻"/>
        <a:defRPr sz="2000" kern="1200">
          <a:solidFill>
            <a:srgbClr val="283446"/>
          </a:solidFill>
          <a:latin typeface="+mn-lt"/>
          <a:ea typeface="+mn-ea"/>
          <a:cs typeface="+mn-cs"/>
        </a:defRPr>
      </a:lvl4pPr>
      <a:lvl5pPr marL="2055375" indent="-228392" algn="l" rtl="0" eaLnBrk="0" fontAlgn="base" hangingPunct="0">
        <a:lnSpc>
          <a:spcPct val="100000"/>
        </a:lnSpc>
        <a:spcBef>
          <a:spcPts val="300"/>
        </a:spcBef>
        <a:spcAft>
          <a:spcPct val="0"/>
        </a:spcAft>
        <a:buFont typeface="Lucida Sans Unicode" pitchFamily="34" charset="0"/>
        <a:buChar char="▹"/>
        <a:defRPr sz="2000" kern="1200">
          <a:solidFill>
            <a:srgbClr val="283446"/>
          </a:solidFill>
          <a:latin typeface="+mn-lt"/>
          <a:ea typeface="+mn-ea"/>
          <a:cs typeface="+mn-cs"/>
        </a:defRPr>
      </a:lvl5pPr>
      <a:lvl6pPr marL="2512156" indent="-228392" algn="l" defTabSz="91351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914" indent="-228392" algn="l" defTabSz="91351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672" indent="-228392" algn="l" defTabSz="91351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454" indent="-228392" algn="l" defTabSz="91351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16" rtl="0" eaLnBrk="1" latinLnBrk="0" hangingPunct="1">
        <a:defRPr sz="1900" kern="1200">
          <a:solidFill>
            <a:schemeClr val="tx1"/>
          </a:solidFill>
          <a:latin typeface="+mn-lt"/>
          <a:ea typeface="+mn-ea"/>
          <a:cs typeface="+mn-cs"/>
        </a:defRPr>
      </a:lvl1pPr>
      <a:lvl2pPr marL="456735" algn="l" defTabSz="913516" rtl="0" eaLnBrk="1" latinLnBrk="0" hangingPunct="1">
        <a:defRPr sz="1900" kern="1200">
          <a:solidFill>
            <a:schemeClr val="tx1"/>
          </a:solidFill>
          <a:latin typeface="+mn-lt"/>
          <a:ea typeface="+mn-ea"/>
          <a:cs typeface="+mn-cs"/>
        </a:defRPr>
      </a:lvl2pPr>
      <a:lvl3pPr marL="913516" algn="l" defTabSz="913516" rtl="0" eaLnBrk="1" latinLnBrk="0" hangingPunct="1">
        <a:defRPr sz="1900" kern="1200">
          <a:solidFill>
            <a:schemeClr val="tx1"/>
          </a:solidFill>
          <a:latin typeface="+mn-lt"/>
          <a:ea typeface="+mn-ea"/>
          <a:cs typeface="+mn-cs"/>
        </a:defRPr>
      </a:lvl3pPr>
      <a:lvl4pPr marL="1370274" algn="l" defTabSz="913516" rtl="0" eaLnBrk="1" latinLnBrk="0" hangingPunct="1">
        <a:defRPr sz="1900" kern="1200">
          <a:solidFill>
            <a:schemeClr val="tx1"/>
          </a:solidFill>
          <a:latin typeface="+mn-lt"/>
          <a:ea typeface="+mn-ea"/>
          <a:cs typeface="+mn-cs"/>
        </a:defRPr>
      </a:lvl4pPr>
      <a:lvl5pPr marL="1827032" algn="l" defTabSz="913516" rtl="0" eaLnBrk="1" latinLnBrk="0" hangingPunct="1">
        <a:defRPr sz="1900" kern="1200">
          <a:solidFill>
            <a:schemeClr val="tx1"/>
          </a:solidFill>
          <a:latin typeface="+mn-lt"/>
          <a:ea typeface="+mn-ea"/>
          <a:cs typeface="+mn-cs"/>
        </a:defRPr>
      </a:lvl5pPr>
      <a:lvl6pPr marL="2283814" algn="l" defTabSz="913516" rtl="0" eaLnBrk="1" latinLnBrk="0" hangingPunct="1">
        <a:defRPr sz="1900" kern="1200">
          <a:solidFill>
            <a:schemeClr val="tx1"/>
          </a:solidFill>
          <a:latin typeface="+mn-lt"/>
          <a:ea typeface="+mn-ea"/>
          <a:cs typeface="+mn-cs"/>
        </a:defRPr>
      </a:lvl6pPr>
      <a:lvl7pPr marL="2740546" algn="l" defTabSz="913516" rtl="0" eaLnBrk="1" latinLnBrk="0" hangingPunct="1">
        <a:defRPr sz="1900" kern="1200">
          <a:solidFill>
            <a:schemeClr val="tx1"/>
          </a:solidFill>
          <a:latin typeface="+mn-lt"/>
          <a:ea typeface="+mn-ea"/>
          <a:cs typeface="+mn-cs"/>
        </a:defRPr>
      </a:lvl7pPr>
      <a:lvl8pPr marL="3197280" algn="l" defTabSz="913516" rtl="0" eaLnBrk="1" latinLnBrk="0" hangingPunct="1">
        <a:defRPr sz="1900" kern="1200">
          <a:solidFill>
            <a:schemeClr val="tx1"/>
          </a:solidFill>
          <a:latin typeface="+mn-lt"/>
          <a:ea typeface="+mn-ea"/>
          <a:cs typeface="+mn-cs"/>
        </a:defRPr>
      </a:lvl8pPr>
      <a:lvl9pPr marL="3654015" algn="l" defTabSz="913516"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6400800"/>
            <a:ext cx="9144000" cy="457200"/>
          </a:xfrm>
          <a:prstGeom prst="rect">
            <a:avLst/>
          </a:prstGeom>
          <a:solidFill>
            <a:srgbClr val="66AE20"/>
          </a:solidFill>
          <a:ln w="9525">
            <a:noFill/>
            <a:miter lim="800000"/>
            <a:headEnd/>
            <a:tailEnd/>
          </a:ln>
          <a:effectLst/>
        </p:spPr>
        <p:txBody>
          <a:bodyPr wrap="none" lIns="91368" tIns="45718" rIns="91368" bIns="45718" anchor="ctr"/>
          <a:lstStyle/>
          <a:p>
            <a:pPr defTabSz="456771" fontAlgn="auto">
              <a:spcBef>
                <a:spcPts val="0"/>
              </a:spcBef>
              <a:spcAft>
                <a:spcPts val="0"/>
              </a:spcAft>
              <a:defRPr/>
            </a:pPr>
            <a:endParaRPr lang="en-US" dirty="0">
              <a:solidFill>
                <a:srgbClr val="000000"/>
              </a:solidFill>
              <a:latin typeface="Verdana"/>
            </a:endParaRPr>
          </a:p>
        </p:txBody>
      </p:sp>
      <p:pic>
        <p:nvPicPr>
          <p:cNvPr id="1027" name="Picture 8" descr="thinBanner"/>
          <p:cNvPicPr>
            <a:picLocks noChangeAspect="1" noChangeArrowheads="1"/>
          </p:cNvPicPr>
          <p:nvPr/>
        </p:nvPicPr>
        <p:blipFill>
          <a:blip r:embed="rId4" cstate="print"/>
          <a:srcRect/>
          <a:stretch>
            <a:fillRect/>
          </a:stretch>
        </p:blipFill>
        <p:spPr bwMode="auto">
          <a:xfrm>
            <a:off x="0" y="1073368"/>
            <a:ext cx="9144000" cy="731839"/>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990600"/>
            <a:ext cx="8229600" cy="838200"/>
          </a:xfrm>
          <a:prstGeom prst="rect">
            <a:avLst/>
          </a:prstGeom>
          <a:noFill/>
          <a:ln w="9525">
            <a:noFill/>
            <a:miter lim="800000"/>
            <a:headEnd/>
            <a:tailEnd/>
          </a:ln>
        </p:spPr>
        <p:txBody>
          <a:bodyPr vert="horz" wrap="square" lIns="91368" tIns="45718" rIns="91368" bIns="45718"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w="9525">
            <a:noFill/>
            <a:miter lim="800000"/>
            <a:headEnd/>
            <a:tailEnd/>
          </a:ln>
        </p:spPr>
        <p:txBody>
          <a:bodyPr vert="horz" wrap="square" lIns="91368" tIns="45718" rIns="91368"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fontAlgn="auto">
              <a:spcBef>
                <a:spcPts val="0"/>
              </a:spcBef>
              <a:spcAft>
                <a:spcPts val="0"/>
              </a:spcAft>
              <a:defRPr sz="1600">
                <a:solidFill>
                  <a:schemeClr val="bg1"/>
                </a:solidFill>
                <a:latin typeface="+mn-lt"/>
              </a:defRPr>
            </a:lvl1pPr>
          </a:lstStyle>
          <a:p>
            <a:pPr defTabSz="456771">
              <a:defRPr/>
            </a:pPr>
            <a:fld id="{B2C638DF-DA0D-4408-B078-CA4BC7BC046D}" type="datetimeFigureOut">
              <a:rPr lang="en-US" smtClean="0">
                <a:solidFill>
                  <a:srgbClr val="FFFFFF"/>
                </a:solidFill>
              </a:rPr>
              <a:pPr defTabSz="456771">
                <a:defRPr/>
              </a:pPr>
              <a:t>10/3/2018</a:t>
            </a:fld>
            <a:endParaRPr lang="en-US" dirty="0">
              <a:solidFill>
                <a:srgbClr val="FFFFFF"/>
              </a:solidFill>
            </a:endParaRPr>
          </a:p>
        </p:txBody>
      </p:sp>
      <p:sp>
        <p:nvSpPr>
          <p:cNvPr id="1031" name="Rectangle 7"/>
          <p:cNvSpPr>
            <a:spLocks noChangeArrowheads="1"/>
          </p:cNvSpPr>
          <p:nvPr/>
        </p:nvSpPr>
        <p:spPr bwMode="auto">
          <a:xfrm>
            <a:off x="0" y="0"/>
            <a:ext cx="9144000" cy="152400"/>
          </a:xfrm>
          <a:prstGeom prst="rect">
            <a:avLst/>
          </a:prstGeom>
          <a:solidFill>
            <a:srgbClr val="66AE20"/>
          </a:solidFill>
          <a:ln w="9525">
            <a:noFill/>
            <a:miter lim="800000"/>
            <a:headEnd/>
            <a:tailEnd/>
          </a:ln>
          <a:effectLst/>
        </p:spPr>
        <p:txBody>
          <a:bodyPr wrap="none" lIns="91368" tIns="45718" rIns="91368" bIns="45718" anchor="ctr"/>
          <a:lstStyle/>
          <a:p>
            <a:pPr defTabSz="456771" fontAlgn="auto">
              <a:spcBef>
                <a:spcPts val="0"/>
              </a:spcBef>
              <a:spcAft>
                <a:spcPts val="0"/>
              </a:spcAft>
              <a:defRPr/>
            </a:pPr>
            <a:endParaRPr lang="en-US" dirty="0">
              <a:solidFill>
                <a:srgbClr val="000000"/>
              </a:solidFill>
              <a:latin typeface="Verdana"/>
            </a:endParaRPr>
          </a:p>
        </p:txBody>
      </p:sp>
      <p:pic>
        <p:nvPicPr>
          <p:cNvPr id="1032" name="Picture 9" descr="VITAlogo"/>
          <p:cNvPicPr>
            <a:picLocks noChangeAspect="1" noChangeArrowheads="1"/>
          </p:cNvPicPr>
          <p:nvPr/>
        </p:nvPicPr>
        <p:blipFill>
          <a:blip r:embed="rId5" cstate="print"/>
          <a:srcRect/>
          <a:stretch>
            <a:fillRect/>
          </a:stretch>
        </p:blipFill>
        <p:spPr bwMode="auto">
          <a:xfrm>
            <a:off x="457200" y="309079"/>
            <a:ext cx="1447800" cy="504825"/>
          </a:xfrm>
          <a:prstGeom prst="rect">
            <a:avLst/>
          </a:prstGeom>
          <a:noFill/>
          <a:ln w="9525">
            <a:noFill/>
            <a:miter lim="800000"/>
            <a:headEnd/>
            <a:tailEnd/>
          </a:ln>
        </p:spPr>
      </p:pic>
      <p:pic>
        <p:nvPicPr>
          <p:cNvPr id="1033" name="Picture 10" descr="VITAtext"/>
          <p:cNvPicPr>
            <a:picLocks noChangeAspect="1" noChangeArrowheads="1"/>
          </p:cNvPicPr>
          <p:nvPr/>
        </p:nvPicPr>
        <p:blipFill>
          <a:blip r:embed="rId6" cstate="print"/>
          <a:srcRect/>
          <a:stretch>
            <a:fillRect/>
          </a:stretch>
        </p:blipFill>
        <p:spPr bwMode="auto">
          <a:xfrm>
            <a:off x="1981200" y="475720"/>
            <a:ext cx="4953000" cy="361951"/>
          </a:xfrm>
          <a:prstGeom prst="rect">
            <a:avLst/>
          </a:prstGeom>
          <a:noFill/>
          <a:ln w="9525">
            <a:noFill/>
            <a:miter lim="800000"/>
            <a:headEnd/>
            <a:tailEnd/>
          </a:ln>
        </p:spPr>
      </p:pic>
      <p:pic>
        <p:nvPicPr>
          <p:cNvPr id="1034" name="Picture 11" descr="stateSeal"/>
          <p:cNvPicPr>
            <a:picLocks noChangeAspect="1" noChangeArrowheads="1"/>
          </p:cNvPicPr>
          <p:nvPr/>
        </p:nvPicPr>
        <p:blipFill>
          <a:blip r:embed="rId7" cstate="print"/>
          <a:srcRect/>
          <a:stretch>
            <a:fillRect/>
          </a:stretch>
        </p:blipFill>
        <p:spPr bwMode="auto">
          <a:xfrm>
            <a:off x="8155071" y="381000"/>
            <a:ext cx="454025" cy="457200"/>
          </a:xfrm>
          <a:prstGeom prst="rect">
            <a:avLst/>
          </a:prstGeom>
          <a:noFill/>
          <a:ln w="9525">
            <a:noFill/>
            <a:miter lim="800000"/>
            <a:headEnd/>
            <a:tailEnd/>
          </a:ln>
        </p:spPr>
      </p:pic>
      <p:sp>
        <p:nvSpPr>
          <p:cNvPr id="1038" name="Rectangle 14"/>
          <p:cNvSpPr>
            <a:spLocks noChangeArrowheads="1"/>
          </p:cNvSpPr>
          <p:nvPr/>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p>
            <a:pPr algn="ctr" defTabSz="456771" fontAlgn="auto">
              <a:spcBef>
                <a:spcPts val="0"/>
              </a:spcBef>
              <a:spcAft>
                <a:spcPts val="0"/>
              </a:spcAft>
              <a:defRPr/>
            </a:pPr>
            <a:fld id="{C2CA1506-9BEC-4871-802A-3798C549665F}" type="slidenum">
              <a:rPr lang="en-US" sz="1100">
                <a:solidFill>
                  <a:srgbClr val="FFFFFF"/>
                </a:solidFill>
                <a:latin typeface="Verdana"/>
              </a:rPr>
              <a:pPr algn="ctr" defTabSz="456771" fontAlgn="auto">
                <a:spcBef>
                  <a:spcPts val="0"/>
                </a:spcBef>
                <a:spcAft>
                  <a:spcPts val="0"/>
                </a:spcAft>
                <a:defRPr/>
              </a:pPr>
              <a:t>‹#›</a:t>
            </a:fld>
            <a:endParaRPr lang="en-US" sz="1100" dirty="0">
              <a:solidFill>
                <a:srgbClr val="FFFFFF"/>
              </a:solidFill>
              <a:latin typeface="Verdana"/>
            </a:endParaRPr>
          </a:p>
        </p:txBody>
      </p:sp>
    </p:spTree>
  </p:cSld>
  <p:clrMap bg1="lt1" tx1="dk1" bg2="lt2" tx2="dk2" accent1="accent1" accent2="accent2" accent3="accent3" accent4="accent4" accent5="accent5" accent6="accent6" hlink="hlink" folHlink="folHlink"/>
  <p:sldLayoutIdLst>
    <p:sldLayoutId id="2147484078" r:id="rId1"/>
    <p:sldLayoutId id="2147484121" r:id="rId2"/>
  </p:sldLayoutIdLst>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6771" algn="l" rtl="0" eaLnBrk="1" fontAlgn="base" hangingPunct="1">
        <a:spcBef>
          <a:spcPct val="0"/>
        </a:spcBef>
        <a:spcAft>
          <a:spcPct val="0"/>
        </a:spcAft>
        <a:defRPr sz="3600" b="1">
          <a:solidFill>
            <a:schemeClr val="folHlink"/>
          </a:solidFill>
          <a:latin typeface="Century Gothic" pitchFamily="34" charset="0"/>
        </a:defRPr>
      </a:lvl6pPr>
      <a:lvl7pPr marL="913584" algn="l" rtl="0" eaLnBrk="1" fontAlgn="base" hangingPunct="1">
        <a:spcBef>
          <a:spcPct val="0"/>
        </a:spcBef>
        <a:spcAft>
          <a:spcPct val="0"/>
        </a:spcAft>
        <a:defRPr sz="3600" b="1">
          <a:solidFill>
            <a:schemeClr val="folHlink"/>
          </a:solidFill>
          <a:latin typeface="Century Gothic" pitchFamily="34" charset="0"/>
        </a:defRPr>
      </a:lvl7pPr>
      <a:lvl8pPr marL="1370376" algn="l" rtl="0" eaLnBrk="1" fontAlgn="base" hangingPunct="1">
        <a:spcBef>
          <a:spcPct val="0"/>
        </a:spcBef>
        <a:spcAft>
          <a:spcPct val="0"/>
        </a:spcAft>
        <a:defRPr sz="3600" b="1">
          <a:solidFill>
            <a:schemeClr val="folHlink"/>
          </a:solidFill>
          <a:latin typeface="Century Gothic" pitchFamily="34" charset="0"/>
        </a:defRPr>
      </a:lvl8pPr>
      <a:lvl9pPr marL="1827168" algn="l" rtl="0" eaLnBrk="1" fontAlgn="base" hangingPunct="1">
        <a:spcBef>
          <a:spcPct val="0"/>
        </a:spcBef>
        <a:spcAft>
          <a:spcPct val="0"/>
        </a:spcAft>
        <a:defRPr sz="3600" b="1">
          <a:solidFill>
            <a:schemeClr val="folHlink"/>
          </a:solidFill>
          <a:latin typeface="Century Gothic" pitchFamily="34" charset="0"/>
        </a:defRPr>
      </a:lvl9pPr>
    </p:titleStyle>
    <p:bodyStyle>
      <a:lvl1pPr marL="342610" indent="-342610" algn="l" rtl="0" eaLnBrk="1" fontAlgn="base" hangingPunct="1">
        <a:spcBef>
          <a:spcPct val="20000"/>
        </a:spcBef>
        <a:spcAft>
          <a:spcPct val="0"/>
        </a:spcAft>
        <a:buChar char="•"/>
        <a:defRPr sz="2800">
          <a:solidFill>
            <a:schemeClr val="accent2"/>
          </a:solidFill>
          <a:latin typeface="+mn-lt"/>
          <a:ea typeface="+mn-ea"/>
          <a:cs typeface="+mn-cs"/>
        </a:defRPr>
      </a:lvl1pPr>
      <a:lvl2pPr marL="742279" indent="-285510" algn="l" rtl="0" eaLnBrk="1" fontAlgn="base" hangingPunct="1">
        <a:spcBef>
          <a:spcPct val="20000"/>
        </a:spcBef>
        <a:spcAft>
          <a:spcPct val="0"/>
        </a:spcAft>
        <a:buChar char="–"/>
        <a:defRPr sz="2400">
          <a:solidFill>
            <a:schemeClr val="accent2"/>
          </a:solidFill>
          <a:latin typeface="+mn-lt"/>
        </a:defRPr>
      </a:lvl2pPr>
      <a:lvl3pPr marL="1141990" indent="-228408" algn="l" rtl="0" eaLnBrk="1" fontAlgn="base" hangingPunct="1">
        <a:spcBef>
          <a:spcPct val="20000"/>
        </a:spcBef>
        <a:spcAft>
          <a:spcPct val="0"/>
        </a:spcAft>
        <a:buChar char="•"/>
        <a:defRPr sz="2000">
          <a:solidFill>
            <a:schemeClr val="accent2"/>
          </a:solidFill>
          <a:latin typeface="+mn-lt"/>
        </a:defRPr>
      </a:lvl3pPr>
      <a:lvl4pPr marL="1598760" indent="-228408" algn="l" rtl="0" eaLnBrk="1" fontAlgn="base" hangingPunct="1">
        <a:spcBef>
          <a:spcPct val="20000"/>
        </a:spcBef>
        <a:spcAft>
          <a:spcPct val="0"/>
        </a:spcAft>
        <a:buChar char="–"/>
        <a:defRPr>
          <a:solidFill>
            <a:schemeClr val="accent2"/>
          </a:solidFill>
          <a:latin typeface="+mn-lt"/>
        </a:defRPr>
      </a:lvl4pPr>
      <a:lvl5pPr marL="2055531" indent="-228408" algn="l" rtl="0" eaLnBrk="1" fontAlgn="base" hangingPunct="1">
        <a:spcBef>
          <a:spcPct val="20000"/>
        </a:spcBef>
        <a:spcAft>
          <a:spcPct val="0"/>
        </a:spcAft>
        <a:buChar char="»"/>
        <a:defRPr>
          <a:solidFill>
            <a:schemeClr val="accent2"/>
          </a:solidFill>
          <a:latin typeface="+mn-lt"/>
        </a:defRPr>
      </a:lvl5pPr>
      <a:lvl6pPr marL="2512344" indent="-228408" algn="l" rtl="0" eaLnBrk="1" fontAlgn="base" hangingPunct="1">
        <a:spcBef>
          <a:spcPct val="20000"/>
        </a:spcBef>
        <a:spcAft>
          <a:spcPct val="0"/>
        </a:spcAft>
        <a:buChar char="»"/>
        <a:defRPr>
          <a:solidFill>
            <a:schemeClr val="accent2"/>
          </a:solidFill>
          <a:latin typeface="+mn-lt"/>
        </a:defRPr>
      </a:lvl6pPr>
      <a:lvl7pPr marL="2969136" indent="-228408" algn="l" rtl="0" eaLnBrk="1" fontAlgn="base" hangingPunct="1">
        <a:spcBef>
          <a:spcPct val="20000"/>
        </a:spcBef>
        <a:spcAft>
          <a:spcPct val="0"/>
        </a:spcAft>
        <a:buChar char="»"/>
        <a:defRPr>
          <a:solidFill>
            <a:schemeClr val="accent2"/>
          </a:solidFill>
          <a:latin typeface="+mn-lt"/>
        </a:defRPr>
      </a:lvl7pPr>
      <a:lvl8pPr marL="3425928" indent="-228408" algn="l" rtl="0" eaLnBrk="1" fontAlgn="base" hangingPunct="1">
        <a:spcBef>
          <a:spcPct val="20000"/>
        </a:spcBef>
        <a:spcAft>
          <a:spcPct val="0"/>
        </a:spcAft>
        <a:buChar char="»"/>
        <a:defRPr>
          <a:solidFill>
            <a:schemeClr val="accent2"/>
          </a:solidFill>
          <a:latin typeface="+mn-lt"/>
        </a:defRPr>
      </a:lvl8pPr>
      <a:lvl9pPr marL="3882742" indent="-228408"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128"/>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28"/>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128"/>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28"/>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127"/>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27"/>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124"/>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24"/>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120"/>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20"/>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115"/>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15"/>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108"/>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08"/>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100"/>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100"/>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091"/>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91"/>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080"/>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80"/>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068"/>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68"/>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055"/>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55"/>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040"/>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40"/>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8042" y="6541394"/>
            <a:ext cx="2411875" cy="246221"/>
          </a:xfrm>
          <a:prstGeom prst="rect">
            <a:avLst/>
          </a:prstGeom>
          <a:noFill/>
        </p:spPr>
        <p:txBody>
          <a:bodyPr wrap="square" lIns="0" tIns="45718" rIns="0" bIns="45718" rtlCol="0" anchor="ctr" anchorCtr="0">
            <a:noAutofit/>
          </a:bodyPr>
          <a:lstStyle/>
          <a:p>
            <a:pPr defTabSz="456771" fontAlgn="auto">
              <a:spcBef>
                <a:spcPts val="0"/>
              </a:spcBef>
              <a:spcAft>
                <a:spcPts val="0"/>
              </a:spcAft>
            </a:pPr>
            <a:r>
              <a:rPr lang="en-GB" sz="700" dirty="0">
                <a:solidFill>
                  <a:prstClr val="black"/>
                </a:solidFill>
                <a:latin typeface="Arial"/>
              </a:rPr>
              <a:t>© 2017 Grant Thornton International Ltd. All rights reserved.</a:t>
            </a:r>
          </a:p>
        </p:txBody>
      </p:sp>
      <p:cxnSp>
        <p:nvCxnSpPr>
          <p:cNvPr id="10" name="Straight Connector 9"/>
          <p:cNvCxnSpPr/>
          <p:nvPr userDrawn="1"/>
        </p:nvCxnSpPr>
        <p:spPr>
          <a:xfrm>
            <a:off x="469712" y="6517112"/>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9" y="479429"/>
            <a:ext cx="8203692" cy="1125005"/>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405" y="1955799"/>
            <a:ext cx="8206319" cy="43053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2" name="Slide Number Placeholder 1"/>
          <p:cNvSpPr>
            <a:spLocks noGrp="1"/>
          </p:cNvSpPr>
          <p:nvPr>
            <p:ph type="sldNum" sz="quarter" idx="4"/>
          </p:nvPr>
        </p:nvSpPr>
        <p:spPr>
          <a:xfrm>
            <a:off x="469371" y="6542259"/>
            <a:ext cx="183600" cy="244800"/>
          </a:xfrm>
          <a:prstGeom prst="rect">
            <a:avLst/>
          </a:prstGeom>
        </p:spPr>
        <p:txBody>
          <a:bodyPr vert="horz" lIns="0" tIns="0" rIns="0" bIns="0" rtlCol="0" anchor="ctr"/>
          <a:lstStyle>
            <a:lvl1pPr algn="l">
              <a:defRPr lang="en-US" sz="700" b="1" kern="1200" smtClean="0">
                <a:solidFill>
                  <a:schemeClr val="tx1"/>
                </a:solidFill>
                <a:latin typeface="+mn-lt"/>
                <a:ea typeface="+mn-ea"/>
                <a:cs typeface="+mn-cs"/>
              </a:defRPr>
            </a:lvl1pPr>
          </a:lstStyle>
          <a:p>
            <a:pPr defTabSz="456771" fontAlgn="auto">
              <a:spcBef>
                <a:spcPts val="0"/>
              </a:spcBef>
              <a:spcAft>
                <a:spcPts val="0"/>
              </a:spcAft>
            </a:pPr>
            <a:fld id="{8917037F-13F4-43B6-99FF-D710FE0C4777}" type="slidenum">
              <a:rPr lang="en-GB" smtClean="0">
                <a:solidFill>
                  <a:prstClr val="black"/>
                </a:solidFill>
              </a:rPr>
              <a:pPr defTabSz="456771" fontAlgn="auto">
                <a:spcBef>
                  <a:spcPts val="0"/>
                </a:spcBef>
                <a:spcAft>
                  <a:spcPts val="0"/>
                </a:spcAft>
              </a:pPr>
              <a:t>‹#›</a:t>
            </a:fld>
            <a:endParaRPr lang="en-GB" dirty="0">
              <a:solidFill>
                <a:prstClr val="black"/>
              </a:solidFill>
            </a:endParaRPr>
          </a:p>
        </p:txBody>
      </p:sp>
      <p:pic>
        <p:nvPicPr>
          <p:cNvPr id="4" name="GTLogoNoTag"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5773" y="6405456"/>
            <a:ext cx="1249683" cy="34544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346" y="6452343"/>
            <a:ext cx="1183667" cy="293796"/>
          </a:xfrm>
          <a:prstGeom prst="rect">
            <a:avLst/>
          </a:prstGeom>
        </p:spPr>
      </p:pic>
    </p:spTree>
    <p:extLst>
      <p:ext uri="{BB962C8B-B14F-4D97-AF65-F5344CB8AC3E}">
        <p14:creationId xmlns:p14="http://schemas.microsoft.com/office/powerpoint/2010/main" val="82198238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456771" rtl="0" eaLnBrk="1" latinLnBrk="0" hangingPunct="1">
        <a:spcBef>
          <a:spcPct val="0"/>
        </a:spcBef>
        <a:buNone/>
        <a:defRPr sz="3100" b="1" kern="1200">
          <a:solidFill>
            <a:schemeClr val="accent1"/>
          </a:solidFill>
          <a:latin typeface="+mj-lt"/>
          <a:ea typeface="+mj-ea"/>
          <a:cs typeface="+mj-cs"/>
        </a:defRPr>
      </a:lvl1pPr>
    </p:titleStyle>
    <p:bodyStyle>
      <a:lvl1pPr marL="359710" indent="-359710" algn="l" defTabSz="456771"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19353" indent="-359710" algn="l" defTabSz="456771" rtl="0" eaLnBrk="1" latinLnBrk="0" hangingPunct="1">
        <a:spcBef>
          <a:spcPts val="0"/>
        </a:spcBef>
        <a:spcAft>
          <a:spcPts val="600"/>
        </a:spcAft>
        <a:buClr>
          <a:schemeClr val="accent1"/>
        </a:buClr>
        <a:buFont typeface="Arial"/>
        <a:buChar char="–"/>
        <a:defRPr sz="2300" kern="1200">
          <a:solidFill>
            <a:schemeClr val="tx1"/>
          </a:solidFill>
          <a:latin typeface="+mn-lt"/>
          <a:ea typeface="+mn-ea"/>
          <a:cs typeface="+mn-cs"/>
        </a:defRPr>
      </a:lvl2pPr>
      <a:lvl3pPr marL="1079040" indent="-359710" algn="l" defTabSz="456771"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38704" indent="-359710" algn="l" defTabSz="456771"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6771"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6771"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59710" indent="-359710" algn="l" defTabSz="456771"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59710" indent="-359710" algn="l" defTabSz="456771"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59710" indent="-359710" algn="l" defTabSz="456771"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6771" rtl="0" eaLnBrk="1" latinLnBrk="0" hangingPunct="1">
        <a:defRPr sz="1900" kern="1200">
          <a:solidFill>
            <a:schemeClr val="tx1"/>
          </a:solidFill>
          <a:latin typeface="+mn-lt"/>
          <a:ea typeface="+mn-ea"/>
          <a:cs typeface="+mn-cs"/>
        </a:defRPr>
      </a:lvl1pPr>
      <a:lvl2pPr marL="456771" algn="l" defTabSz="456771" rtl="0" eaLnBrk="1" latinLnBrk="0" hangingPunct="1">
        <a:defRPr sz="1900" kern="1200">
          <a:solidFill>
            <a:schemeClr val="tx1"/>
          </a:solidFill>
          <a:latin typeface="+mn-lt"/>
          <a:ea typeface="+mn-ea"/>
          <a:cs typeface="+mn-cs"/>
        </a:defRPr>
      </a:lvl2pPr>
      <a:lvl3pPr marL="913584" algn="l" defTabSz="456771" rtl="0" eaLnBrk="1" latinLnBrk="0" hangingPunct="1">
        <a:defRPr sz="1900" kern="1200">
          <a:solidFill>
            <a:schemeClr val="tx1"/>
          </a:solidFill>
          <a:latin typeface="+mn-lt"/>
          <a:ea typeface="+mn-ea"/>
          <a:cs typeface="+mn-cs"/>
        </a:defRPr>
      </a:lvl3pPr>
      <a:lvl4pPr marL="1370376" algn="l" defTabSz="456771" rtl="0" eaLnBrk="1" latinLnBrk="0" hangingPunct="1">
        <a:defRPr sz="1900" kern="1200">
          <a:solidFill>
            <a:schemeClr val="tx1"/>
          </a:solidFill>
          <a:latin typeface="+mn-lt"/>
          <a:ea typeface="+mn-ea"/>
          <a:cs typeface="+mn-cs"/>
        </a:defRPr>
      </a:lvl4pPr>
      <a:lvl5pPr marL="1827168" algn="l" defTabSz="456771" rtl="0" eaLnBrk="1" latinLnBrk="0" hangingPunct="1">
        <a:defRPr sz="1900" kern="1200">
          <a:solidFill>
            <a:schemeClr val="tx1"/>
          </a:solidFill>
          <a:latin typeface="+mn-lt"/>
          <a:ea typeface="+mn-ea"/>
          <a:cs typeface="+mn-cs"/>
        </a:defRPr>
      </a:lvl5pPr>
      <a:lvl6pPr marL="2283982" algn="l" defTabSz="456771" rtl="0" eaLnBrk="1" latinLnBrk="0" hangingPunct="1">
        <a:defRPr sz="1900" kern="1200">
          <a:solidFill>
            <a:schemeClr val="tx1"/>
          </a:solidFill>
          <a:latin typeface="+mn-lt"/>
          <a:ea typeface="+mn-ea"/>
          <a:cs typeface="+mn-cs"/>
        </a:defRPr>
      </a:lvl6pPr>
      <a:lvl7pPr marL="2740750" algn="l" defTabSz="456771" rtl="0" eaLnBrk="1" latinLnBrk="0" hangingPunct="1">
        <a:defRPr sz="1900" kern="1200">
          <a:solidFill>
            <a:schemeClr val="tx1"/>
          </a:solidFill>
          <a:latin typeface="+mn-lt"/>
          <a:ea typeface="+mn-ea"/>
          <a:cs typeface="+mn-cs"/>
        </a:defRPr>
      </a:lvl7pPr>
      <a:lvl8pPr marL="3197520" algn="l" defTabSz="456771" rtl="0" eaLnBrk="1" latinLnBrk="0" hangingPunct="1">
        <a:defRPr sz="1900" kern="1200">
          <a:solidFill>
            <a:schemeClr val="tx1"/>
          </a:solidFill>
          <a:latin typeface="+mn-lt"/>
          <a:ea typeface="+mn-ea"/>
          <a:cs typeface="+mn-cs"/>
        </a:defRPr>
      </a:lvl8pPr>
      <a:lvl9pPr marL="3654291" algn="l" defTabSz="456771"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1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026"/>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26"/>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3008"/>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3008"/>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990"/>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90"/>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970"/>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70"/>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924"/>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24"/>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902"/>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902"/>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878"/>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878"/>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852"/>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852"/>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826"/>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826"/>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798"/>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798"/>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768"/>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768"/>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738"/>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738"/>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706"/>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706"/>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672"/>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672"/>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638"/>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638"/>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602"/>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602"/>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564"/>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564"/>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8042" y="6541394"/>
            <a:ext cx="2411875" cy="246221"/>
          </a:xfrm>
          <a:prstGeom prst="rect">
            <a:avLst/>
          </a:prstGeom>
          <a:noFill/>
        </p:spPr>
        <p:txBody>
          <a:bodyPr wrap="square" lIns="0" tIns="45718" rIns="0" bIns="45718" rtlCol="0" anchor="ctr" anchorCtr="0">
            <a:noAutofit/>
          </a:bodyPr>
          <a:lstStyle/>
          <a:p>
            <a:pPr defTabSz="456771" fontAlgn="auto">
              <a:spcBef>
                <a:spcPts val="0"/>
              </a:spcBef>
              <a:spcAft>
                <a:spcPts val="0"/>
              </a:spcAft>
            </a:pPr>
            <a:r>
              <a:rPr lang="en-GB" sz="700" dirty="0">
                <a:solidFill>
                  <a:prstClr val="black"/>
                </a:solidFill>
                <a:latin typeface="Arial"/>
              </a:rPr>
              <a:t>© 2017 Grant Thornton International Ltd. All rights reserved.</a:t>
            </a:r>
          </a:p>
        </p:txBody>
      </p:sp>
      <p:cxnSp>
        <p:nvCxnSpPr>
          <p:cNvPr id="10" name="Straight Connector 9"/>
          <p:cNvCxnSpPr/>
          <p:nvPr userDrawn="1"/>
        </p:nvCxnSpPr>
        <p:spPr>
          <a:xfrm>
            <a:off x="469712" y="6517112"/>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9" y="479429"/>
            <a:ext cx="8203692" cy="1125005"/>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405" y="1955799"/>
            <a:ext cx="8206319" cy="43053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2" name="Slide Number Placeholder 1"/>
          <p:cNvSpPr>
            <a:spLocks noGrp="1"/>
          </p:cNvSpPr>
          <p:nvPr>
            <p:ph type="sldNum" sz="quarter" idx="4"/>
          </p:nvPr>
        </p:nvSpPr>
        <p:spPr>
          <a:xfrm>
            <a:off x="469371" y="6542259"/>
            <a:ext cx="183600" cy="244800"/>
          </a:xfrm>
          <a:prstGeom prst="rect">
            <a:avLst/>
          </a:prstGeom>
        </p:spPr>
        <p:txBody>
          <a:bodyPr vert="horz" lIns="0" tIns="0" rIns="0" bIns="0" rtlCol="0" anchor="ctr"/>
          <a:lstStyle>
            <a:lvl1pPr algn="l">
              <a:defRPr lang="en-US" sz="700" b="1" kern="1200" smtClean="0">
                <a:solidFill>
                  <a:schemeClr val="tx1"/>
                </a:solidFill>
                <a:latin typeface="+mn-lt"/>
                <a:ea typeface="+mn-ea"/>
                <a:cs typeface="+mn-cs"/>
              </a:defRPr>
            </a:lvl1pPr>
          </a:lstStyle>
          <a:p>
            <a:pPr defTabSz="456771" fontAlgn="auto">
              <a:spcBef>
                <a:spcPts val="0"/>
              </a:spcBef>
              <a:spcAft>
                <a:spcPts val="0"/>
              </a:spcAft>
            </a:pPr>
            <a:fld id="{8917037F-13F4-43B6-99FF-D710FE0C4777}" type="slidenum">
              <a:rPr lang="en-GB" smtClean="0">
                <a:solidFill>
                  <a:prstClr val="black"/>
                </a:solidFill>
              </a:rPr>
              <a:pPr defTabSz="456771" fontAlgn="auto">
                <a:spcBef>
                  <a:spcPts val="0"/>
                </a:spcBef>
                <a:spcAft>
                  <a:spcPts val="0"/>
                </a:spcAft>
              </a:pPr>
              <a:t>‹#›</a:t>
            </a:fld>
            <a:endParaRPr lang="en-GB" dirty="0">
              <a:solidFill>
                <a:prstClr val="black"/>
              </a:solidFill>
            </a:endParaRPr>
          </a:p>
        </p:txBody>
      </p:sp>
      <p:pic>
        <p:nvPicPr>
          <p:cNvPr id="4" name="GTLogoNoTag"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5773" y="6404979"/>
            <a:ext cx="1249683" cy="34544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346" y="6452343"/>
            <a:ext cx="1183667" cy="293796"/>
          </a:xfrm>
          <a:prstGeom prst="rect">
            <a:avLst/>
          </a:prstGeom>
        </p:spPr>
      </p:pic>
    </p:spTree>
    <p:extLst>
      <p:ext uri="{BB962C8B-B14F-4D97-AF65-F5344CB8AC3E}">
        <p14:creationId xmlns:p14="http://schemas.microsoft.com/office/powerpoint/2010/main" val="82198238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456771" rtl="0" eaLnBrk="1" latinLnBrk="0" hangingPunct="1">
        <a:spcBef>
          <a:spcPct val="0"/>
        </a:spcBef>
        <a:buNone/>
        <a:defRPr sz="3100" b="1" kern="1200">
          <a:solidFill>
            <a:schemeClr val="accent1"/>
          </a:solidFill>
          <a:latin typeface="+mj-lt"/>
          <a:ea typeface="+mj-ea"/>
          <a:cs typeface="+mj-cs"/>
        </a:defRPr>
      </a:lvl1pPr>
    </p:titleStyle>
    <p:bodyStyle>
      <a:lvl1pPr marL="359710" indent="-359710" algn="l" defTabSz="456771"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19353" indent="-359710" algn="l" defTabSz="456771" rtl="0" eaLnBrk="1" latinLnBrk="0" hangingPunct="1">
        <a:spcBef>
          <a:spcPts val="0"/>
        </a:spcBef>
        <a:spcAft>
          <a:spcPts val="600"/>
        </a:spcAft>
        <a:buClr>
          <a:schemeClr val="accent1"/>
        </a:buClr>
        <a:buFont typeface="Arial"/>
        <a:buChar char="–"/>
        <a:defRPr sz="2300" kern="1200">
          <a:solidFill>
            <a:schemeClr val="tx1"/>
          </a:solidFill>
          <a:latin typeface="+mn-lt"/>
          <a:ea typeface="+mn-ea"/>
          <a:cs typeface="+mn-cs"/>
        </a:defRPr>
      </a:lvl2pPr>
      <a:lvl3pPr marL="1079040" indent="-359710" algn="l" defTabSz="456771"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38704" indent="-359710" algn="l" defTabSz="456771"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6771"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6771"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59710" indent="-359710" algn="l" defTabSz="456771"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59710" indent="-359710" algn="l" defTabSz="456771"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59710" indent="-359710" algn="l" defTabSz="456771"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6771" rtl="0" eaLnBrk="1" latinLnBrk="0" hangingPunct="1">
        <a:defRPr sz="1900" kern="1200">
          <a:solidFill>
            <a:schemeClr val="tx1"/>
          </a:solidFill>
          <a:latin typeface="+mn-lt"/>
          <a:ea typeface="+mn-ea"/>
          <a:cs typeface="+mn-cs"/>
        </a:defRPr>
      </a:lvl1pPr>
      <a:lvl2pPr marL="456771" algn="l" defTabSz="456771" rtl="0" eaLnBrk="1" latinLnBrk="0" hangingPunct="1">
        <a:defRPr sz="1900" kern="1200">
          <a:solidFill>
            <a:schemeClr val="tx1"/>
          </a:solidFill>
          <a:latin typeface="+mn-lt"/>
          <a:ea typeface="+mn-ea"/>
          <a:cs typeface="+mn-cs"/>
        </a:defRPr>
      </a:lvl2pPr>
      <a:lvl3pPr marL="913584" algn="l" defTabSz="456771" rtl="0" eaLnBrk="1" latinLnBrk="0" hangingPunct="1">
        <a:defRPr sz="1900" kern="1200">
          <a:solidFill>
            <a:schemeClr val="tx1"/>
          </a:solidFill>
          <a:latin typeface="+mn-lt"/>
          <a:ea typeface="+mn-ea"/>
          <a:cs typeface="+mn-cs"/>
        </a:defRPr>
      </a:lvl3pPr>
      <a:lvl4pPr marL="1370376" algn="l" defTabSz="456771" rtl="0" eaLnBrk="1" latinLnBrk="0" hangingPunct="1">
        <a:defRPr sz="1900" kern="1200">
          <a:solidFill>
            <a:schemeClr val="tx1"/>
          </a:solidFill>
          <a:latin typeface="+mn-lt"/>
          <a:ea typeface="+mn-ea"/>
          <a:cs typeface="+mn-cs"/>
        </a:defRPr>
      </a:lvl4pPr>
      <a:lvl5pPr marL="1827168" algn="l" defTabSz="456771" rtl="0" eaLnBrk="1" latinLnBrk="0" hangingPunct="1">
        <a:defRPr sz="1900" kern="1200">
          <a:solidFill>
            <a:schemeClr val="tx1"/>
          </a:solidFill>
          <a:latin typeface="+mn-lt"/>
          <a:ea typeface="+mn-ea"/>
          <a:cs typeface="+mn-cs"/>
        </a:defRPr>
      </a:lvl5pPr>
      <a:lvl6pPr marL="2283982" algn="l" defTabSz="456771" rtl="0" eaLnBrk="1" latinLnBrk="0" hangingPunct="1">
        <a:defRPr sz="1900" kern="1200">
          <a:solidFill>
            <a:schemeClr val="tx1"/>
          </a:solidFill>
          <a:latin typeface="+mn-lt"/>
          <a:ea typeface="+mn-ea"/>
          <a:cs typeface="+mn-cs"/>
        </a:defRPr>
      </a:lvl6pPr>
      <a:lvl7pPr marL="2740750" algn="l" defTabSz="456771" rtl="0" eaLnBrk="1" latinLnBrk="0" hangingPunct="1">
        <a:defRPr sz="1900" kern="1200">
          <a:solidFill>
            <a:schemeClr val="tx1"/>
          </a:solidFill>
          <a:latin typeface="+mn-lt"/>
          <a:ea typeface="+mn-ea"/>
          <a:cs typeface="+mn-cs"/>
        </a:defRPr>
      </a:lvl7pPr>
      <a:lvl8pPr marL="3197520" algn="l" defTabSz="456771" rtl="0" eaLnBrk="1" latinLnBrk="0" hangingPunct="1">
        <a:defRPr sz="1900" kern="1200">
          <a:solidFill>
            <a:schemeClr val="tx1"/>
          </a:solidFill>
          <a:latin typeface="+mn-lt"/>
          <a:ea typeface="+mn-ea"/>
          <a:cs typeface="+mn-cs"/>
        </a:defRPr>
      </a:lvl8pPr>
      <a:lvl9pPr marL="3654291" algn="l" defTabSz="456771"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1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526"/>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526"/>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486"/>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486"/>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444"/>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444"/>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246" y="365129"/>
            <a:ext cx="8323847" cy="1325563"/>
          </a:xfrm>
          <a:prstGeom prst="rect">
            <a:avLst/>
          </a:prstGeom>
        </p:spPr>
        <p:txBody>
          <a:bodyPr vert="horz" lIns="91368" tIns="45718" rIns="91368" bIns="45718"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438246" y="1825625"/>
            <a:ext cx="8323847" cy="435133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38151" y="6582402"/>
            <a:ext cx="2057400" cy="276225"/>
          </a:xfrm>
          <a:prstGeom prst="rect">
            <a:avLst/>
          </a:prstGeom>
        </p:spPr>
        <p:txBody>
          <a:bodyPr lIns="91368" tIns="45718" rIns="91368" bIns="45718"/>
          <a:lstStyle>
            <a:lvl1pP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9D9BA50B-D14E-4AD3-84A7-AB7BA845375B}" type="datetime1">
              <a:rPr lang="en-US" smtClean="0">
                <a:solidFill>
                  <a:srgbClr val="C8BEAE">
                    <a:lumMod val="40000"/>
                    <a:lumOff val="60000"/>
                  </a:srgbClr>
                </a:solidFill>
              </a:rPr>
              <a:pPr defTabSz="456771" fontAlgn="auto">
                <a:spcBef>
                  <a:spcPts val="0"/>
                </a:spcBef>
                <a:spcAft>
                  <a:spcPts val="0"/>
                </a:spcAft>
              </a:pPr>
              <a:t>10/3/2018</a:t>
            </a:fld>
            <a:endParaRPr lang="en-US" dirty="0">
              <a:solidFill>
                <a:srgbClr val="C8BEAE">
                  <a:lumMod val="40000"/>
                  <a:lumOff val="60000"/>
                </a:srgbClr>
              </a:solidFill>
            </a:endParaRPr>
          </a:p>
        </p:txBody>
      </p:sp>
      <p:sp>
        <p:nvSpPr>
          <p:cNvPr id="10" name="Slide Number Placeholder 5"/>
          <p:cNvSpPr>
            <a:spLocks noGrp="1"/>
          </p:cNvSpPr>
          <p:nvPr>
            <p:ph type="sldNum" sz="quarter" idx="4"/>
          </p:nvPr>
        </p:nvSpPr>
        <p:spPr>
          <a:xfrm>
            <a:off x="6704597" y="6582402"/>
            <a:ext cx="2057400" cy="276225"/>
          </a:xfrm>
          <a:prstGeom prst="rect">
            <a:avLst/>
          </a:prstGeom>
        </p:spPr>
        <p:txBody>
          <a:bodyPr lIns="91368" tIns="45718" rIns="91368" bIns="45718"/>
          <a:lstStyle>
            <a:lvl1pPr algn="r">
              <a:defRPr sz="700">
                <a:solidFill>
                  <a:schemeClr val="bg2">
                    <a:lumMod val="40000"/>
                    <a:lumOff val="60000"/>
                  </a:schemeClr>
                </a:solidFill>
                <a:latin typeface="GT Walsheim Light" panose="02000503030000020003" pitchFamily="50" charset="0"/>
              </a:defRPr>
            </a:lvl1pPr>
          </a:lstStyle>
          <a:p>
            <a:pPr defTabSz="456771" fontAlgn="auto">
              <a:spcBef>
                <a:spcPts val="0"/>
              </a:spcBef>
              <a:spcAft>
                <a:spcPts val="0"/>
              </a:spcAft>
            </a:pPr>
            <a:fld id="{C16FD9C2-C2A3-4DCE-AA17-220E9B548E9F}" type="slidenum">
              <a:rPr lang="en-US" smtClean="0">
                <a:solidFill>
                  <a:srgbClr val="C8BEAE">
                    <a:lumMod val="40000"/>
                    <a:lumOff val="60000"/>
                  </a:srgbClr>
                </a:solidFill>
              </a:rPr>
              <a:pPr defTabSz="456771" fontAlgn="auto">
                <a:spcBef>
                  <a:spcPts val="0"/>
                </a:spcBef>
                <a:spcAft>
                  <a:spcPts val="0"/>
                </a:spcAft>
              </a:pPr>
              <a:t>‹#›</a:t>
            </a:fld>
            <a:endParaRPr lang="en-US" dirty="0">
              <a:solidFill>
                <a:srgbClr val="C8BEAE">
                  <a:lumMod val="40000"/>
                  <a:lumOff val="60000"/>
                </a:srgbClr>
              </a:solidFill>
            </a:endParaRPr>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685206" rtl="0" eaLnBrk="1" latinLnBrk="0" hangingPunct="1">
        <a:lnSpc>
          <a:spcPct val="90000"/>
        </a:lnSpc>
        <a:spcBef>
          <a:spcPct val="0"/>
        </a:spcBef>
        <a:buNone/>
        <a:defRPr sz="2300" kern="1200">
          <a:solidFill>
            <a:schemeClr val="tx1"/>
          </a:solidFill>
          <a:latin typeface="GT Walsheim Bold" panose="02000503040000020003" pitchFamily="50" charset="0"/>
          <a:ea typeface="+mj-ea"/>
          <a:cs typeface="+mj-cs"/>
        </a:defRPr>
      </a:lvl1pPr>
    </p:titleStyle>
    <p:bodyStyle>
      <a:lvl1pPr marL="171302" indent="-171302" algn="l" defTabSz="685206" rtl="0" eaLnBrk="1" latinLnBrk="0" hangingPunct="1">
        <a:lnSpc>
          <a:spcPct val="90000"/>
        </a:lnSpc>
        <a:spcBef>
          <a:spcPts val="751"/>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3902" indent="-171302" algn="l" defTabSz="685206" rtl="0" eaLnBrk="1" latinLnBrk="0" hangingPunct="1">
        <a:lnSpc>
          <a:spcPct val="90000"/>
        </a:lnSpc>
        <a:spcBef>
          <a:spcPts val="375"/>
        </a:spcBef>
        <a:buFont typeface="Arial" panose="020B0604020202020204" pitchFamily="34" charset="0"/>
        <a:buChar char="•"/>
        <a:defRPr sz="1900" kern="1200">
          <a:solidFill>
            <a:schemeClr val="tx1"/>
          </a:solidFill>
          <a:latin typeface="GT Walsheim Light" panose="02000503030000020003" pitchFamily="50" charset="0"/>
          <a:ea typeface="+mn-ea"/>
          <a:cs typeface="+mn-cs"/>
        </a:defRPr>
      </a:lvl2pPr>
      <a:lvl3pPr marL="856460" indent="-171302" algn="l" defTabSz="685206"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199041"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4pPr>
      <a:lvl5pPr marL="1541620"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GT Walsheim Light" panose="02000503030000020003" pitchFamily="50" charset="0"/>
          <a:ea typeface="+mn-ea"/>
          <a:cs typeface="+mn-cs"/>
        </a:defRPr>
      </a:lvl5pPr>
      <a:lvl6pPr marL="188422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6779"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93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1982" indent="-171302" algn="l" defTabSz="68520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206" rtl="0" eaLnBrk="1" latinLnBrk="0" hangingPunct="1">
        <a:defRPr sz="1300" kern="1200">
          <a:solidFill>
            <a:schemeClr val="tx1"/>
          </a:solidFill>
          <a:latin typeface="+mn-lt"/>
          <a:ea typeface="+mn-ea"/>
          <a:cs typeface="+mn-cs"/>
        </a:defRPr>
      </a:lvl1pPr>
      <a:lvl2pPr marL="342602" algn="l" defTabSz="685206" rtl="0" eaLnBrk="1" latinLnBrk="0" hangingPunct="1">
        <a:defRPr sz="1300" kern="1200">
          <a:solidFill>
            <a:schemeClr val="tx1"/>
          </a:solidFill>
          <a:latin typeface="+mn-lt"/>
          <a:ea typeface="+mn-ea"/>
          <a:cs typeface="+mn-cs"/>
        </a:defRPr>
      </a:lvl2pPr>
      <a:lvl3pPr marL="685206" algn="l" defTabSz="685206" rtl="0" eaLnBrk="1" latinLnBrk="0" hangingPunct="1">
        <a:defRPr sz="1300" kern="1200">
          <a:solidFill>
            <a:schemeClr val="tx1"/>
          </a:solidFill>
          <a:latin typeface="+mn-lt"/>
          <a:ea typeface="+mn-ea"/>
          <a:cs typeface="+mn-cs"/>
        </a:defRPr>
      </a:lvl3pPr>
      <a:lvl4pPr marL="1027762" algn="l" defTabSz="685206" rtl="0" eaLnBrk="1" latinLnBrk="0" hangingPunct="1">
        <a:defRPr sz="1300" kern="1200">
          <a:solidFill>
            <a:schemeClr val="tx1"/>
          </a:solidFill>
          <a:latin typeface="+mn-lt"/>
          <a:ea typeface="+mn-ea"/>
          <a:cs typeface="+mn-cs"/>
        </a:defRPr>
      </a:lvl4pPr>
      <a:lvl5pPr marL="1370342" algn="l" defTabSz="685206" rtl="0" eaLnBrk="1" latinLnBrk="0" hangingPunct="1">
        <a:defRPr sz="1300" kern="1200">
          <a:solidFill>
            <a:schemeClr val="tx1"/>
          </a:solidFill>
          <a:latin typeface="+mn-lt"/>
          <a:ea typeface="+mn-ea"/>
          <a:cs typeface="+mn-cs"/>
        </a:defRPr>
      </a:lvl5pPr>
      <a:lvl6pPr marL="1712921" algn="l" defTabSz="685206" rtl="0" eaLnBrk="1" latinLnBrk="0" hangingPunct="1">
        <a:defRPr sz="1300" kern="1200">
          <a:solidFill>
            <a:schemeClr val="tx1"/>
          </a:solidFill>
          <a:latin typeface="+mn-lt"/>
          <a:ea typeface="+mn-ea"/>
          <a:cs typeface="+mn-cs"/>
        </a:defRPr>
      </a:lvl6pPr>
      <a:lvl7pPr marL="2055479" algn="l" defTabSz="685206" rtl="0" eaLnBrk="1" latinLnBrk="0" hangingPunct="1">
        <a:defRPr sz="1300" kern="1200">
          <a:solidFill>
            <a:schemeClr val="tx1"/>
          </a:solidFill>
          <a:latin typeface="+mn-lt"/>
          <a:ea typeface="+mn-ea"/>
          <a:cs typeface="+mn-cs"/>
        </a:defRPr>
      </a:lvl7pPr>
      <a:lvl8pPr marL="2398080" algn="l" defTabSz="685206" rtl="0" eaLnBrk="1" latinLnBrk="0" hangingPunct="1">
        <a:defRPr sz="1300" kern="1200">
          <a:solidFill>
            <a:schemeClr val="tx1"/>
          </a:solidFill>
          <a:latin typeface="+mn-lt"/>
          <a:ea typeface="+mn-ea"/>
          <a:cs typeface="+mn-cs"/>
        </a:defRPr>
      </a:lvl8pPr>
      <a:lvl9pPr marL="2740682" algn="l" defTabSz="685206" rtl="0" eaLnBrk="1" latinLnBrk="0" hangingPunct="1">
        <a:defRPr sz="1300" kern="1200">
          <a:solidFill>
            <a:schemeClr val="tx1"/>
          </a:solidFill>
          <a:latin typeface="+mn-lt"/>
          <a:ea typeface="+mn-ea"/>
          <a:cs typeface="+mn-cs"/>
        </a:defRPr>
      </a:lvl9pPr>
    </p:otherStyle>
  </p:txStyles>
</p:sldMaster>
</file>

<file path=ppt/slideMasters/slideMaster1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113024"/>
          </a:xfrm>
          <a:prstGeom prst="rect">
            <a:avLst/>
          </a:prstGeom>
        </p:spPr>
      </p:pic>
      <p:sp>
        <p:nvSpPr>
          <p:cNvPr id="2" name="Title Placeholder 1"/>
          <p:cNvSpPr>
            <a:spLocks noGrp="1"/>
          </p:cNvSpPr>
          <p:nvPr>
            <p:ph type="title"/>
          </p:nvPr>
        </p:nvSpPr>
        <p:spPr>
          <a:xfrm>
            <a:off x="207380" y="0"/>
            <a:ext cx="6562167" cy="1188464"/>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207380" y="1562152"/>
            <a:ext cx="8722569" cy="4295495"/>
          </a:xfrm>
          <a:prstGeom prst="rect">
            <a:avLst/>
          </a:prstGeom>
        </p:spPr>
        <p:txBody>
          <a:bodyPr vert="horz" lIns="0" tIns="0" rIns="0" bIns="0" rtlCol="0">
            <a:noAutofit/>
          </a:bodyPr>
          <a:lstStyle/>
          <a:p>
            <a:pPr eaLnBrk="1" hangingPunct="1"/>
            <a:endParaRPr lang="en-US" dirty="0" smtClean="0"/>
          </a:p>
        </p:txBody>
      </p:sp>
      <p:sp>
        <p:nvSpPr>
          <p:cNvPr id="6" name="Slide Number Placeholder 5"/>
          <p:cNvSpPr>
            <a:spLocks noGrp="1"/>
          </p:cNvSpPr>
          <p:nvPr>
            <p:ph type="sldNum" sz="quarter" idx="4"/>
          </p:nvPr>
        </p:nvSpPr>
        <p:spPr>
          <a:xfrm>
            <a:off x="207350" y="6547579"/>
            <a:ext cx="262549" cy="158583"/>
          </a:xfrm>
          <a:prstGeom prst="rect">
            <a:avLst/>
          </a:prstGeom>
        </p:spPr>
        <p:txBody>
          <a:bodyPr vert="horz" lIns="0" tIns="0" rIns="0" bIns="0" rtlCol="0" anchor="t" anchorCtr="0"/>
          <a:lstStyle>
            <a:lvl1pPr algn="l">
              <a:defRPr sz="900" b="0">
                <a:solidFill>
                  <a:schemeClr val="tx2"/>
                </a:solidFill>
                <a:latin typeface="Franklin Gothic Medium" pitchFamily="34" charset="0"/>
                <a:cs typeface="Arial" pitchFamily="34" charset="0"/>
              </a:defRPr>
            </a:lvl1pPr>
          </a:lstStyle>
          <a:p>
            <a:pPr defTabSz="1218090" fontAlgn="auto">
              <a:spcBef>
                <a:spcPts val="0"/>
              </a:spcBef>
              <a:spcAft>
                <a:spcPts val="0"/>
              </a:spcAft>
            </a:pPr>
            <a:fld id="{F5B7371F-B25E-42BE-91F9-DCD17E1CF49D}" type="slidenum">
              <a:rPr lang="en-US" smtClean="0">
                <a:solidFill>
                  <a:srgbClr val="006BB5"/>
                </a:solidFill>
              </a:rPr>
              <a:pPr defTabSz="1218090" fontAlgn="auto">
                <a:spcBef>
                  <a:spcPts val="0"/>
                </a:spcBef>
                <a:spcAft>
                  <a:spcPts val="0"/>
                </a:spcAft>
              </a:pPr>
              <a:t>‹#›</a:t>
            </a:fld>
            <a:endParaRPr lang="en-US" dirty="0">
              <a:solidFill>
                <a:srgbClr val="006BB5"/>
              </a:solidFill>
            </a:endParaRPr>
          </a:p>
        </p:txBody>
      </p:sp>
      <p:sp>
        <p:nvSpPr>
          <p:cNvPr id="16" name="TextBox 15"/>
          <p:cNvSpPr txBox="1"/>
          <p:nvPr userDrawn="1"/>
        </p:nvSpPr>
        <p:spPr>
          <a:xfrm>
            <a:off x="665842" y="6591454"/>
            <a:ext cx="5795075" cy="107722"/>
          </a:xfrm>
          <a:prstGeom prst="rect">
            <a:avLst/>
          </a:prstGeom>
          <a:noFill/>
        </p:spPr>
        <p:txBody>
          <a:bodyPr wrap="square" lIns="0" tIns="0" rIns="0" bIns="0" rtlCol="0" anchor="ctr" anchorCtr="0">
            <a:spAutoFit/>
          </a:bodyPr>
          <a:lstStyle/>
          <a:p>
            <a:pPr defTabSz="1218090" fontAlgn="auto">
              <a:spcBef>
                <a:spcPts val="0"/>
              </a:spcBef>
              <a:spcAft>
                <a:spcPts val="0"/>
              </a:spcAft>
            </a:pPr>
            <a:r>
              <a:rPr lang="en-US" sz="700" dirty="0" smtClean="0">
                <a:solidFill>
                  <a:prstClr val="white">
                    <a:lumMod val="50000"/>
                  </a:prstClr>
                </a:solidFill>
                <a:latin typeface="Arial" pitchFamily="34" charset="0"/>
                <a:cs typeface="Arial" pitchFamily="34" charset="0"/>
              </a:rPr>
              <a:t>© SAIC. All rights reserved.  </a:t>
            </a:r>
            <a:endParaRPr lang="en-US" sz="700" dirty="0">
              <a:solidFill>
                <a:prstClr val="white">
                  <a:lumMod val="50000"/>
                </a:prstClr>
              </a:solidFill>
              <a:latin typeface="Arial" pitchFamily="34" charset="0"/>
              <a:cs typeface="Arial" pitchFamily="34" charset="0"/>
            </a:endParaRPr>
          </a:p>
        </p:txBody>
      </p:sp>
      <p:cxnSp>
        <p:nvCxnSpPr>
          <p:cNvPr id="18" name="Straight Connector 17"/>
          <p:cNvCxnSpPr/>
          <p:nvPr userDrawn="1"/>
        </p:nvCxnSpPr>
        <p:spPr>
          <a:xfrm>
            <a:off x="490360" y="6550251"/>
            <a:ext cx="0" cy="18868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2685" y="283964"/>
            <a:ext cx="1479296" cy="63398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21094" y="6144768"/>
            <a:ext cx="829003" cy="512064"/>
          </a:xfrm>
          <a:prstGeom prst="rect">
            <a:avLst/>
          </a:prstGeom>
        </p:spPr>
      </p:pic>
    </p:spTree>
    <p:extLst>
      <p:ext uri="{BB962C8B-B14F-4D97-AF65-F5344CB8AC3E}">
        <p14:creationId xmlns:p14="http://schemas.microsoft.com/office/powerpoint/2010/main" val="70151089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3538" rtl="0" eaLnBrk="1" latinLnBrk="0" hangingPunct="1">
        <a:spcBef>
          <a:spcPct val="0"/>
        </a:spcBef>
        <a:buNone/>
        <a:defRPr sz="2400" b="0" i="0" kern="1200">
          <a:solidFill>
            <a:schemeClr val="tx2"/>
          </a:solidFill>
          <a:effectLst/>
          <a:latin typeface="Franklin Gothic Demi Cond" charset="0"/>
          <a:ea typeface="Franklin Gothic Demi Cond" charset="0"/>
          <a:cs typeface="Franklin Gothic Demi Cond" charset="0"/>
        </a:defRPr>
      </a:lvl1pPr>
    </p:titleStyle>
    <p:bodyStyle>
      <a:lvl1pPr marL="172886" indent="-172886" algn="l" defTabSz="913538" rtl="0" eaLnBrk="1" latinLnBrk="0" hangingPunct="1">
        <a:spcBef>
          <a:spcPct val="20000"/>
        </a:spcBef>
        <a:buClr>
          <a:schemeClr val="tx2"/>
        </a:buClr>
        <a:buFont typeface="Arial"/>
        <a:buChar char="•"/>
        <a:defRPr lang="en-US" sz="1600" kern="1200" dirty="0" smtClean="0">
          <a:solidFill>
            <a:schemeClr val="tx1"/>
          </a:solidFill>
          <a:latin typeface="Franklin Gothic Medium" pitchFamily="34" charset="0"/>
          <a:ea typeface="+mn-ea"/>
          <a:cs typeface="Arial" pitchFamily="34" charset="0"/>
        </a:defRPr>
      </a:lvl1pPr>
      <a:lvl2pPr marL="399671" indent="-172886" algn="l" defTabSz="913538" rtl="0" eaLnBrk="1" latinLnBrk="0" hangingPunct="1">
        <a:spcBef>
          <a:spcPct val="20000"/>
        </a:spcBef>
        <a:buClr>
          <a:schemeClr val="bg1">
            <a:lumMod val="65000"/>
          </a:schemeClr>
        </a:buClr>
        <a:buFont typeface="Arial" pitchFamily="34" charset="0"/>
        <a:buChar char="–"/>
        <a:defRPr sz="1500" kern="1200">
          <a:solidFill>
            <a:schemeClr val="tx1"/>
          </a:solidFill>
          <a:latin typeface="Arial" pitchFamily="34" charset="0"/>
          <a:ea typeface="+mn-ea"/>
          <a:cs typeface="Arial" pitchFamily="34" charset="0"/>
        </a:defRPr>
      </a:lvl2pPr>
      <a:lvl3pPr marL="572556" indent="-172886" algn="l" defTabSz="913538" rtl="0" eaLnBrk="1" latinLnBrk="0" hangingPunct="1">
        <a:spcBef>
          <a:spcPct val="20000"/>
        </a:spcBef>
        <a:buClr>
          <a:schemeClr val="bg1">
            <a:lumMod val="65000"/>
          </a:schemeClr>
        </a:buClr>
        <a:buSzPct val="80000"/>
        <a:buFont typeface="Arial"/>
        <a:buChar char="•"/>
        <a:tabLst/>
        <a:defRPr sz="1500" kern="1200">
          <a:solidFill>
            <a:schemeClr val="tx1"/>
          </a:solidFill>
          <a:latin typeface="Arial" pitchFamily="34" charset="0"/>
          <a:ea typeface="+mn-ea"/>
          <a:cs typeface="Arial" pitchFamily="34" charset="0"/>
        </a:defRPr>
      </a:lvl3pPr>
      <a:lvl4pPr marL="740653" indent="-168122" algn="l" defTabSz="913538"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5427" indent="-228397" algn="l" defTabSz="91353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2219" indent="-228397" algn="l" defTabSz="91353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8" indent="-228397" algn="l" defTabSz="91353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7" indent="-228397" algn="l" defTabSz="91353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50" indent="-228397" algn="l" defTabSz="91353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8" rtl="0" eaLnBrk="1" latinLnBrk="0" hangingPunct="1">
        <a:defRPr sz="1900" kern="1200">
          <a:solidFill>
            <a:schemeClr val="tx1"/>
          </a:solidFill>
          <a:latin typeface="+mn-lt"/>
          <a:ea typeface="+mn-ea"/>
          <a:cs typeface="+mn-cs"/>
        </a:defRPr>
      </a:lvl1pPr>
      <a:lvl2pPr marL="456747" algn="l" defTabSz="913538" rtl="0" eaLnBrk="1" latinLnBrk="0" hangingPunct="1">
        <a:defRPr sz="1900" kern="1200">
          <a:solidFill>
            <a:schemeClr val="tx1"/>
          </a:solidFill>
          <a:latin typeface="+mn-lt"/>
          <a:ea typeface="+mn-ea"/>
          <a:cs typeface="+mn-cs"/>
        </a:defRPr>
      </a:lvl2pPr>
      <a:lvl3pPr marL="913538" algn="l" defTabSz="913538" rtl="0" eaLnBrk="1" latinLnBrk="0" hangingPunct="1">
        <a:defRPr sz="1900" kern="1200">
          <a:solidFill>
            <a:schemeClr val="tx1"/>
          </a:solidFill>
          <a:latin typeface="+mn-lt"/>
          <a:ea typeface="+mn-ea"/>
          <a:cs typeface="+mn-cs"/>
        </a:defRPr>
      </a:lvl3pPr>
      <a:lvl4pPr marL="1370308" algn="l" defTabSz="913538" rtl="0" eaLnBrk="1" latinLnBrk="0" hangingPunct="1">
        <a:defRPr sz="1900" kern="1200">
          <a:solidFill>
            <a:schemeClr val="tx1"/>
          </a:solidFill>
          <a:latin typeface="+mn-lt"/>
          <a:ea typeface="+mn-ea"/>
          <a:cs typeface="+mn-cs"/>
        </a:defRPr>
      </a:lvl4pPr>
      <a:lvl5pPr marL="1827077" algn="l" defTabSz="913538" rtl="0" eaLnBrk="1" latinLnBrk="0" hangingPunct="1">
        <a:defRPr sz="1900" kern="1200">
          <a:solidFill>
            <a:schemeClr val="tx1"/>
          </a:solidFill>
          <a:latin typeface="+mn-lt"/>
          <a:ea typeface="+mn-ea"/>
          <a:cs typeface="+mn-cs"/>
        </a:defRPr>
      </a:lvl5pPr>
      <a:lvl6pPr marL="2283870" algn="l" defTabSz="913538" rtl="0" eaLnBrk="1" latinLnBrk="0" hangingPunct="1">
        <a:defRPr sz="1900" kern="1200">
          <a:solidFill>
            <a:schemeClr val="tx1"/>
          </a:solidFill>
          <a:latin typeface="+mn-lt"/>
          <a:ea typeface="+mn-ea"/>
          <a:cs typeface="+mn-cs"/>
        </a:defRPr>
      </a:lvl6pPr>
      <a:lvl7pPr marL="2740614" algn="l" defTabSz="913538" rtl="0" eaLnBrk="1" latinLnBrk="0" hangingPunct="1">
        <a:defRPr sz="1900" kern="1200">
          <a:solidFill>
            <a:schemeClr val="tx1"/>
          </a:solidFill>
          <a:latin typeface="+mn-lt"/>
          <a:ea typeface="+mn-ea"/>
          <a:cs typeface="+mn-cs"/>
        </a:defRPr>
      </a:lvl7pPr>
      <a:lvl8pPr marL="3197360" algn="l" defTabSz="913538" rtl="0" eaLnBrk="1" latinLnBrk="0" hangingPunct="1">
        <a:defRPr sz="1900" kern="1200">
          <a:solidFill>
            <a:schemeClr val="tx1"/>
          </a:solidFill>
          <a:latin typeface="+mn-lt"/>
          <a:ea typeface="+mn-ea"/>
          <a:cs typeface="+mn-cs"/>
        </a:defRPr>
      </a:lvl8pPr>
      <a:lvl9pPr marL="3654107" algn="l" defTabSz="913538" rtl="0" eaLnBrk="1" latinLnBrk="0" hangingPunct="1">
        <a:defRPr sz="1900" kern="1200">
          <a:solidFill>
            <a:schemeClr val="tx1"/>
          </a:solidFill>
          <a:latin typeface="+mn-lt"/>
          <a:ea typeface="+mn-ea"/>
          <a:cs typeface="+mn-cs"/>
        </a:defRPr>
      </a:lvl9pPr>
    </p:otherStyle>
  </p:txStyles>
</p:sldMaster>
</file>

<file path=ppt/slideMasters/slideMaster18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113024"/>
          </a:xfrm>
          <a:prstGeom prst="rect">
            <a:avLst/>
          </a:prstGeom>
        </p:spPr>
      </p:pic>
      <p:sp>
        <p:nvSpPr>
          <p:cNvPr id="2" name="Title Placeholder 1"/>
          <p:cNvSpPr>
            <a:spLocks noGrp="1"/>
          </p:cNvSpPr>
          <p:nvPr>
            <p:ph type="title"/>
          </p:nvPr>
        </p:nvSpPr>
        <p:spPr>
          <a:xfrm>
            <a:off x="207380" y="0"/>
            <a:ext cx="6562167" cy="1188464"/>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207380" y="1562152"/>
            <a:ext cx="8722569" cy="4295495"/>
          </a:xfrm>
          <a:prstGeom prst="rect">
            <a:avLst/>
          </a:prstGeom>
        </p:spPr>
        <p:txBody>
          <a:bodyPr vert="horz" lIns="0" tIns="0" rIns="0" bIns="0" rtlCol="0">
            <a:noAutofit/>
          </a:bodyPr>
          <a:lstStyle/>
          <a:p>
            <a:pPr eaLnBrk="1" hangingPunct="1"/>
            <a:endParaRPr lang="en-US" dirty="0" smtClean="0"/>
          </a:p>
        </p:txBody>
      </p:sp>
      <p:sp>
        <p:nvSpPr>
          <p:cNvPr id="6" name="Slide Number Placeholder 5"/>
          <p:cNvSpPr>
            <a:spLocks noGrp="1"/>
          </p:cNvSpPr>
          <p:nvPr>
            <p:ph type="sldNum" sz="quarter" idx="4"/>
          </p:nvPr>
        </p:nvSpPr>
        <p:spPr>
          <a:xfrm>
            <a:off x="207350" y="6547579"/>
            <a:ext cx="262549" cy="158583"/>
          </a:xfrm>
          <a:prstGeom prst="rect">
            <a:avLst/>
          </a:prstGeom>
        </p:spPr>
        <p:txBody>
          <a:bodyPr vert="horz" lIns="0" tIns="0" rIns="0" bIns="0" rtlCol="0" anchor="t" anchorCtr="0"/>
          <a:lstStyle>
            <a:lvl1pPr algn="l">
              <a:defRPr sz="900" b="0">
                <a:solidFill>
                  <a:schemeClr val="tx2"/>
                </a:solidFill>
                <a:latin typeface="Franklin Gothic Medium" pitchFamily="34" charset="0"/>
                <a:cs typeface="Arial" pitchFamily="34" charset="0"/>
              </a:defRPr>
            </a:lvl1pPr>
          </a:lstStyle>
          <a:p>
            <a:pPr defTabSz="1218090" fontAlgn="auto">
              <a:spcBef>
                <a:spcPts val="0"/>
              </a:spcBef>
              <a:spcAft>
                <a:spcPts val="0"/>
              </a:spcAft>
            </a:pPr>
            <a:fld id="{F5B7371F-B25E-42BE-91F9-DCD17E1CF49D}" type="slidenum">
              <a:rPr lang="en-US" smtClean="0">
                <a:solidFill>
                  <a:srgbClr val="006BB5"/>
                </a:solidFill>
              </a:rPr>
              <a:pPr defTabSz="1218090" fontAlgn="auto">
                <a:spcBef>
                  <a:spcPts val="0"/>
                </a:spcBef>
                <a:spcAft>
                  <a:spcPts val="0"/>
                </a:spcAft>
              </a:pPr>
              <a:t>‹#›</a:t>
            </a:fld>
            <a:endParaRPr lang="en-US" dirty="0">
              <a:solidFill>
                <a:srgbClr val="006BB5"/>
              </a:solidFill>
            </a:endParaRPr>
          </a:p>
        </p:txBody>
      </p:sp>
      <p:sp>
        <p:nvSpPr>
          <p:cNvPr id="16" name="TextBox 15"/>
          <p:cNvSpPr txBox="1"/>
          <p:nvPr userDrawn="1"/>
        </p:nvSpPr>
        <p:spPr>
          <a:xfrm>
            <a:off x="665842" y="6591454"/>
            <a:ext cx="5795075" cy="107722"/>
          </a:xfrm>
          <a:prstGeom prst="rect">
            <a:avLst/>
          </a:prstGeom>
          <a:noFill/>
        </p:spPr>
        <p:txBody>
          <a:bodyPr wrap="square" lIns="0" tIns="0" rIns="0" bIns="0" rtlCol="0" anchor="ctr" anchorCtr="0">
            <a:spAutoFit/>
          </a:bodyPr>
          <a:lstStyle/>
          <a:p>
            <a:pPr defTabSz="1218090" fontAlgn="auto">
              <a:spcBef>
                <a:spcPts val="0"/>
              </a:spcBef>
              <a:spcAft>
                <a:spcPts val="0"/>
              </a:spcAft>
            </a:pPr>
            <a:r>
              <a:rPr lang="en-US" sz="700" dirty="0" smtClean="0">
                <a:solidFill>
                  <a:prstClr val="white">
                    <a:lumMod val="50000"/>
                  </a:prstClr>
                </a:solidFill>
                <a:latin typeface="Arial" pitchFamily="34" charset="0"/>
                <a:cs typeface="Arial" pitchFamily="34" charset="0"/>
              </a:rPr>
              <a:t>© SAIC. All rights reserved.  </a:t>
            </a:r>
            <a:endParaRPr lang="en-US" sz="700" dirty="0">
              <a:solidFill>
                <a:prstClr val="white">
                  <a:lumMod val="50000"/>
                </a:prstClr>
              </a:solidFill>
              <a:latin typeface="Arial" pitchFamily="34" charset="0"/>
              <a:cs typeface="Arial" pitchFamily="34" charset="0"/>
            </a:endParaRPr>
          </a:p>
        </p:txBody>
      </p:sp>
      <p:cxnSp>
        <p:nvCxnSpPr>
          <p:cNvPr id="18" name="Straight Connector 17"/>
          <p:cNvCxnSpPr/>
          <p:nvPr userDrawn="1"/>
        </p:nvCxnSpPr>
        <p:spPr>
          <a:xfrm>
            <a:off x="490360" y="6550251"/>
            <a:ext cx="0" cy="18868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2685" y="283964"/>
            <a:ext cx="1479296" cy="63398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21094" y="6144768"/>
            <a:ext cx="829003" cy="512064"/>
          </a:xfrm>
          <a:prstGeom prst="rect">
            <a:avLst/>
          </a:prstGeom>
        </p:spPr>
      </p:pic>
    </p:spTree>
    <p:extLst>
      <p:ext uri="{BB962C8B-B14F-4D97-AF65-F5344CB8AC3E}">
        <p14:creationId xmlns:p14="http://schemas.microsoft.com/office/powerpoint/2010/main" val="70151089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3538" rtl="0" eaLnBrk="1" latinLnBrk="0" hangingPunct="1">
        <a:spcBef>
          <a:spcPct val="0"/>
        </a:spcBef>
        <a:buNone/>
        <a:defRPr sz="2400" b="0" i="0" kern="1200">
          <a:solidFill>
            <a:schemeClr val="tx2"/>
          </a:solidFill>
          <a:effectLst/>
          <a:latin typeface="Franklin Gothic Demi Cond" charset="0"/>
          <a:ea typeface="Franklin Gothic Demi Cond" charset="0"/>
          <a:cs typeface="Franklin Gothic Demi Cond" charset="0"/>
        </a:defRPr>
      </a:lvl1pPr>
    </p:titleStyle>
    <p:bodyStyle>
      <a:lvl1pPr marL="172886" indent="-172886" algn="l" defTabSz="913538" rtl="0" eaLnBrk="1" latinLnBrk="0" hangingPunct="1">
        <a:spcBef>
          <a:spcPct val="20000"/>
        </a:spcBef>
        <a:buClr>
          <a:schemeClr val="tx2"/>
        </a:buClr>
        <a:buFont typeface="Arial"/>
        <a:buChar char="•"/>
        <a:defRPr lang="en-US" sz="1600" kern="1200" dirty="0" smtClean="0">
          <a:solidFill>
            <a:schemeClr val="tx1"/>
          </a:solidFill>
          <a:latin typeface="Franklin Gothic Medium" pitchFamily="34" charset="0"/>
          <a:ea typeface="+mn-ea"/>
          <a:cs typeface="Arial" pitchFamily="34" charset="0"/>
        </a:defRPr>
      </a:lvl1pPr>
      <a:lvl2pPr marL="399671" indent="-172886" algn="l" defTabSz="913538" rtl="0" eaLnBrk="1" latinLnBrk="0" hangingPunct="1">
        <a:spcBef>
          <a:spcPct val="20000"/>
        </a:spcBef>
        <a:buClr>
          <a:schemeClr val="bg1">
            <a:lumMod val="65000"/>
          </a:schemeClr>
        </a:buClr>
        <a:buFont typeface="Arial" pitchFamily="34" charset="0"/>
        <a:buChar char="–"/>
        <a:defRPr sz="1500" kern="1200">
          <a:solidFill>
            <a:schemeClr val="tx1"/>
          </a:solidFill>
          <a:latin typeface="Arial" pitchFamily="34" charset="0"/>
          <a:ea typeface="+mn-ea"/>
          <a:cs typeface="Arial" pitchFamily="34" charset="0"/>
        </a:defRPr>
      </a:lvl2pPr>
      <a:lvl3pPr marL="572556" indent="-172886" algn="l" defTabSz="913538" rtl="0" eaLnBrk="1" latinLnBrk="0" hangingPunct="1">
        <a:spcBef>
          <a:spcPct val="20000"/>
        </a:spcBef>
        <a:buClr>
          <a:schemeClr val="bg1">
            <a:lumMod val="65000"/>
          </a:schemeClr>
        </a:buClr>
        <a:buSzPct val="80000"/>
        <a:buFont typeface="Arial"/>
        <a:buChar char="•"/>
        <a:tabLst/>
        <a:defRPr sz="1500" kern="1200">
          <a:solidFill>
            <a:schemeClr val="tx1"/>
          </a:solidFill>
          <a:latin typeface="Arial" pitchFamily="34" charset="0"/>
          <a:ea typeface="+mn-ea"/>
          <a:cs typeface="Arial" pitchFamily="34" charset="0"/>
        </a:defRPr>
      </a:lvl3pPr>
      <a:lvl4pPr marL="740653" indent="-168122" algn="l" defTabSz="913538"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5427" indent="-228397" algn="l" defTabSz="91353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2219" indent="-228397" algn="l" defTabSz="91353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8" indent="-228397" algn="l" defTabSz="91353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7" indent="-228397" algn="l" defTabSz="91353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50" indent="-228397" algn="l" defTabSz="91353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8" rtl="0" eaLnBrk="1" latinLnBrk="0" hangingPunct="1">
        <a:defRPr sz="1900" kern="1200">
          <a:solidFill>
            <a:schemeClr val="tx1"/>
          </a:solidFill>
          <a:latin typeface="+mn-lt"/>
          <a:ea typeface="+mn-ea"/>
          <a:cs typeface="+mn-cs"/>
        </a:defRPr>
      </a:lvl1pPr>
      <a:lvl2pPr marL="456747" algn="l" defTabSz="913538" rtl="0" eaLnBrk="1" latinLnBrk="0" hangingPunct="1">
        <a:defRPr sz="1900" kern="1200">
          <a:solidFill>
            <a:schemeClr val="tx1"/>
          </a:solidFill>
          <a:latin typeface="+mn-lt"/>
          <a:ea typeface="+mn-ea"/>
          <a:cs typeface="+mn-cs"/>
        </a:defRPr>
      </a:lvl2pPr>
      <a:lvl3pPr marL="913538" algn="l" defTabSz="913538" rtl="0" eaLnBrk="1" latinLnBrk="0" hangingPunct="1">
        <a:defRPr sz="1900" kern="1200">
          <a:solidFill>
            <a:schemeClr val="tx1"/>
          </a:solidFill>
          <a:latin typeface="+mn-lt"/>
          <a:ea typeface="+mn-ea"/>
          <a:cs typeface="+mn-cs"/>
        </a:defRPr>
      </a:lvl3pPr>
      <a:lvl4pPr marL="1370308" algn="l" defTabSz="913538" rtl="0" eaLnBrk="1" latinLnBrk="0" hangingPunct="1">
        <a:defRPr sz="1900" kern="1200">
          <a:solidFill>
            <a:schemeClr val="tx1"/>
          </a:solidFill>
          <a:latin typeface="+mn-lt"/>
          <a:ea typeface="+mn-ea"/>
          <a:cs typeface="+mn-cs"/>
        </a:defRPr>
      </a:lvl4pPr>
      <a:lvl5pPr marL="1827077" algn="l" defTabSz="913538" rtl="0" eaLnBrk="1" latinLnBrk="0" hangingPunct="1">
        <a:defRPr sz="1900" kern="1200">
          <a:solidFill>
            <a:schemeClr val="tx1"/>
          </a:solidFill>
          <a:latin typeface="+mn-lt"/>
          <a:ea typeface="+mn-ea"/>
          <a:cs typeface="+mn-cs"/>
        </a:defRPr>
      </a:lvl5pPr>
      <a:lvl6pPr marL="2283870" algn="l" defTabSz="913538" rtl="0" eaLnBrk="1" latinLnBrk="0" hangingPunct="1">
        <a:defRPr sz="1900" kern="1200">
          <a:solidFill>
            <a:schemeClr val="tx1"/>
          </a:solidFill>
          <a:latin typeface="+mn-lt"/>
          <a:ea typeface="+mn-ea"/>
          <a:cs typeface="+mn-cs"/>
        </a:defRPr>
      </a:lvl6pPr>
      <a:lvl7pPr marL="2740614" algn="l" defTabSz="913538" rtl="0" eaLnBrk="1" latinLnBrk="0" hangingPunct="1">
        <a:defRPr sz="1900" kern="1200">
          <a:solidFill>
            <a:schemeClr val="tx1"/>
          </a:solidFill>
          <a:latin typeface="+mn-lt"/>
          <a:ea typeface="+mn-ea"/>
          <a:cs typeface="+mn-cs"/>
        </a:defRPr>
      </a:lvl7pPr>
      <a:lvl8pPr marL="3197360" algn="l" defTabSz="913538" rtl="0" eaLnBrk="1" latinLnBrk="0" hangingPunct="1">
        <a:defRPr sz="1900" kern="1200">
          <a:solidFill>
            <a:schemeClr val="tx1"/>
          </a:solidFill>
          <a:latin typeface="+mn-lt"/>
          <a:ea typeface="+mn-ea"/>
          <a:cs typeface="+mn-cs"/>
        </a:defRPr>
      </a:lvl8pPr>
      <a:lvl9pPr marL="3654107" algn="l" defTabSz="913538" rtl="0" eaLnBrk="1" latinLnBrk="0" hangingPunct="1">
        <a:defRPr sz="1900" kern="1200">
          <a:solidFill>
            <a:schemeClr val="tx1"/>
          </a:solidFill>
          <a:latin typeface="+mn-lt"/>
          <a:ea typeface="+mn-ea"/>
          <a:cs typeface="+mn-cs"/>
        </a:defRPr>
      </a:lvl9pPr>
    </p:otherStyle>
  </p:txStyles>
</p:sldMaster>
</file>

<file path=ppt/slideMasters/slideMaster1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113024"/>
          </a:xfrm>
          <a:prstGeom prst="rect">
            <a:avLst/>
          </a:prstGeom>
        </p:spPr>
      </p:pic>
      <p:sp>
        <p:nvSpPr>
          <p:cNvPr id="2" name="Title Placeholder 1"/>
          <p:cNvSpPr>
            <a:spLocks noGrp="1"/>
          </p:cNvSpPr>
          <p:nvPr>
            <p:ph type="title"/>
          </p:nvPr>
        </p:nvSpPr>
        <p:spPr>
          <a:xfrm>
            <a:off x="207380" y="0"/>
            <a:ext cx="6562167" cy="1188464"/>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207380" y="1562152"/>
            <a:ext cx="8722569" cy="4295495"/>
          </a:xfrm>
          <a:prstGeom prst="rect">
            <a:avLst/>
          </a:prstGeom>
        </p:spPr>
        <p:txBody>
          <a:bodyPr vert="horz" lIns="0" tIns="0" rIns="0" bIns="0" rtlCol="0">
            <a:noAutofit/>
          </a:bodyPr>
          <a:lstStyle/>
          <a:p>
            <a:pPr eaLnBrk="1" hangingPunct="1"/>
            <a:endParaRPr lang="en-US" dirty="0" smtClean="0"/>
          </a:p>
        </p:txBody>
      </p:sp>
      <p:sp>
        <p:nvSpPr>
          <p:cNvPr id="6" name="Slide Number Placeholder 5"/>
          <p:cNvSpPr>
            <a:spLocks noGrp="1"/>
          </p:cNvSpPr>
          <p:nvPr>
            <p:ph type="sldNum" sz="quarter" idx="4"/>
          </p:nvPr>
        </p:nvSpPr>
        <p:spPr>
          <a:xfrm>
            <a:off x="207350" y="6547577"/>
            <a:ext cx="262549" cy="158583"/>
          </a:xfrm>
          <a:prstGeom prst="rect">
            <a:avLst/>
          </a:prstGeom>
        </p:spPr>
        <p:txBody>
          <a:bodyPr vert="horz" lIns="0" tIns="0" rIns="0" bIns="0" rtlCol="0" anchor="t" anchorCtr="0"/>
          <a:lstStyle>
            <a:lvl1pPr algn="l">
              <a:defRPr sz="900" b="0">
                <a:solidFill>
                  <a:schemeClr val="tx2"/>
                </a:solidFill>
                <a:latin typeface="Franklin Gothic Medium" pitchFamily="34" charset="0"/>
                <a:cs typeface="Arial" pitchFamily="34" charset="0"/>
              </a:defRPr>
            </a:lvl1pPr>
          </a:lstStyle>
          <a:p>
            <a:pPr defTabSz="1218120" fontAlgn="auto">
              <a:spcBef>
                <a:spcPts val="0"/>
              </a:spcBef>
              <a:spcAft>
                <a:spcPts val="0"/>
              </a:spcAft>
            </a:pPr>
            <a:fld id="{F5B7371F-B25E-42BE-91F9-DCD17E1CF49D}" type="slidenum">
              <a:rPr lang="en-US" smtClean="0">
                <a:solidFill>
                  <a:srgbClr val="006BB5"/>
                </a:solidFill>
              </a:rPr>
              <a:pPr defTabSz="1218120" fontAlgn="auto">
                <a:spcBef>
                  <a:spcPts val="0"/>
                </a:spcBef>
                <a:spcAft>
                  <a:spcPts val="0"/>
                </a:spcAft>
              </a:pPr>
              <a:t>‹#›</a:t>
            </a:fld>
            <a:endParaRPr lang="en-US" dirty="0">
              <a:solidFill>
                <a:srgbClr val="006BB5"/>
              </a:solidFill>
            </a:endParaRPr>
          </a:p>
        </p:txBody>
      </p:sp>
      <p:sp>
        <p:nvSpPr>
          <p:cNvPr id="16" name="TextBox 15"/>
          <p:cNvSpPr txBox="1"/>
          <p:nvPr userDrawn="1"/>
        </p:nvSpPr>
        <p:spPr>
          <a:xfrm>
            <a:off x="665842" y="6591454"/>
            <a:ext cx="5795075" cy="107722"/>
          </a:xfrm>
          <a:prstGeom prst="rect">
            <a:avLst/>
          </a:prstGeom>
          <a:noFill/>
        </p:spPr>
        <p:txBody>
          <a:bodyPr wrap="square" lIns="0" tIns="0" rIns="0" bIns="0" rtlCol="0" anchor="ctr" anchorCtr="0">
            <a:spAutoFit/>
          </a:bodyPr>
          <a:lstStyle/>
          <a:p>
            <a:pPr defTabSz="1218120" fontAlgn="auto">
              <a:spcBef>
                <a:spcPts val="0"/>
              </a:spcBef>
              <a:spcAft>
                <a:spcPts val="0"/>
              </a:spcAft>
            </a:pPr>
            <a:r>
              <a:rPr lang="en-US" sz="700" dirty="0" smtClean="0">
                <a:solidFill>
                  <a:prstClr val="white">
                    <a:lumMod val="50000"/>
                  </a:prstClr>
                </a:solidFill>
                <a:latin typeface="Arial" pitchFamily="34" charset="0"/>
                <a:cs typeface="Arial" pitchFamily="34" charset="0"/>
              </a:rPr>
              <a:t>© SAIC. All rights reserved.  </a:t>
            </a:r>
            <a:endParaRPr lang="en-US" sz="700" dirty="0">
              <a:solidFill>
                <a:prstClr val="white">
                  <a:lumMod val="50000"/>
                </a:prstClr>
              </a:solidFill>
              <a:latin typeface="Arial" pitchFamily="34" charset="0"/>
              <a:cs typeface="Arial" pitchFamily="34" charset="0"/>
            </a:endParaRPr>
          </a:p>
        </p:txBody>
      </p:sp>
      <p:cxnSp>
        <p:nvCxnSpPr>
          <p:cNvPr id="18" name="Straight Connector 17"/>
          <p:cNvCxnSpPr/>
          <p:nvPr userDrawn="1"/>
        </p:nvCxnSpPr>
        <p:spPr>
          <a:xfrm>
            <a:off x="490360" y="6550249"/>
            <a:ext cx="0" cy="18868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2685" y="283964"/>
            <a:ext cx="1479296" cy="63398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21094" y="6144768"/>
            <a:ext cx="829003" cy="512064"/>
          </a:xfrm>
          <a:prstGeom prst="rect">
            <a:avLst/>
          </a:prstGeom>
        </p:spPr>
      </p:pic>
    </p:spTree>
    <p:extLst>
      <p:ext uri="{BB962C8B-B14F-4D97-AF65-F5344CB8AC3E}">
        <p14:creationId xmlns:p14="http://schemas.microsoft.com/office/powerpoint/2010/main" val="70151089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3561" rtl="0" eaLnBrk="1" latinLnBrk="0" hangingPunct="1">
        <a:spcBef>
          <a:spcPct val="0"/>
        </a:spcBef>
        <a:buNone/>
        <a:defRPr sz="2400" b="0" i="0" kern="1200">
          <a:solidFill>
            <a:schemeClr val="tx2"/>
          </a:solidFill>
          <a:effectLst/>
          <a:latin typeface="Franklin Gothic Demi Cond" charset="0"/>
          <a:ea typeface="Franklin Gothic Demi Cond" charset="0"/>
          <a:cs typeface="Franklin Gothic Demi Cond" charset="0"/>
        </a:defRPr>
      </a:lvl1pPr>
    </p:titleStyle>
    <p:bodyStyle>
      <a:lvl1pPr marL="172890" indent="-172890" algn="l" defTabSz="913561" rtl="0" eaLnBrk="1" latinLnBrk="0" hangingPunct="1">
        <a:spcBef>
          <a:spcPct val="20000"/>
        </a:spcBef>
        <a:buClr>
          <a:schemeClr val="tx2"/>
        </a:buClr>
        <a:buFont typeface="Arial"/>
        <a:buChar char="•"/>
        <a:defRPr lang="en-US" sz="1600" kern="1200" dirty="0" smtClean="0">
          <a:solidFill>
            <a:schemeClr val="tx1"/>
          </a:solidFill>
          <a:latin typeface="Franklin Gothic Medium" pitchFamily="34" charset="0"/>
          <a:ea typeface="+mn-ea"/>
          <a:cs typeface="Arial" pitchFamily="34" charset="0"/>
        </a:defRPr>
      </a:lvl1pPr>
      <a:lvl2pPr marL="399681" indent="-172890" algn="l" defTabSz="913561" rtl="0" eaLnBrk="1" latinLnBrk="0" hangingPunct="1">
        <a:spcBef>
          <a:spcPct val="20000"/>
        </a:spcBef>
        <a:buClr>
          <a:schemeClr val="bg1">
            <a:lumMod val="65000"/>
          </a:schemeClr>
        </a:buClr>
        <a:buFont typeface="Arial" pitchFamily="34" charset="0"/>
        <a:buChar char="–"/>
        <a:defRPr sz="1500" kern="1200">
          <a:solidFill>
            <a:schemeClr val="tx1"/>
          </a:solidFill>
          <a:latin typeface="Arial" pitchFamily="34" charset="0"/>
          <a:ea typeface="+mn-ea"/>
          <a:cs typeface="Arial" pitchFamily="34" charset="0"/>
        </a:defRPr>
      </a:lvl2pPr>
      <a:lvl3pPr marL="572570" indent="-172890" algn="l" defTabSz="913561" rtl="0" eaLnBrk="1" latinLnBrk="0" hangingPunct="1">
        <a:spcBef>
          <a:spcPct val="20000"/>
        </a:spcBef>
        <a:buClr>
          <a:schemeClr val="bg1">
            <a:lumMod val="65000"/>
          </a:schemeClr>
        </a:buClr>
        <a:buSzPct val="80000"/>
        <a:buFont typeface="Arial"/>
        <a:buChar char="•"/>
        <a:tabLst/>
        <a:defRPr sz="1500" kern="1200">
          <a:solidFill>
            <a:schemeClr val="tx1"/>
          </a:solidFill>
          <a:latin typeface="Arial" pitchFamily="34" charset="0"/>
          <a:ea typeface="+mn-ea"/>
          <a:cs typeface="Arial" pitchFamily="34" charset="0"/>
        </a:defRPr>
      </a:lvl3pPr>
      <a:lvl4pPr marL="740672" indent="-168126" algn="l" defTabSz="913561"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5479" indent="-228402" algn="l" defTabSz="913561"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2281" indent="-228402" algn="l" defTabSz="91356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62" indent="-228402" algn="l" defTabSz="91356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42" indent="-228402" algn="l" defTabSz="91356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46" indent="-228402" algn="l" defTabSz="9135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Masters/slideMaster1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113024"/>
          </a:xfrm>
          <a:prstGeom prst="rect">
            <a:avLst/>
          </a:prstGeom>
        </p:spPr>
      </p:pic>
      <p:sp>
        <p:nvSpPr>
          <p:cNvPr id="2" name="Title Placeholder 1"/>
          <p:cNvSpPr>
            <a:spLocks noGrp="1"/>
          </p:cNvSpPr>
          <p:nvPr>
            <p:ph type="title"/>
          </p:nvPr>
        </p:nvSpPr>
        <p:spPr>
          <a:xfrm>
            <a:off x="207377" y="0"/>
            <a:ext cx="6562167" cy="1188464"/>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207377" y="1562151"/>
            <a:ext cx="8722569" cy="4295495"/>
          </a:xfrm>
          <a:prstGeom prst="rect">
            <a:avLst/>
          </a:prstGeom>
        </p:spPr>
        <p:txBody>
          <a:bodyPr vert="horz" lIns="0" tIns="0" rIns="0" bIns="0" rtlCol="0">
            <a:noAutofit/>
          </a:bodyPr>
          <a:lstStyle/>
          <a:p>
            <a:pPr eaLnBrk="1" hangingPunct="1"/>
            <a:endParaRPr lang="en-US" dirty="0" smtClean="0"/>
          </a:p>
        </p:txBody>
      </p:sp>
      <p:sp>
        <p:nvSpPr>
          <p:cNvPr id="6" name="Slide Number Placeholder 5"/>
          <p:cNvSpPr>
            <a:spLocks noGrp="1"/>
          </p:cNvSpPr>
          <p:nvPr>
            <p:ph type="sldNum" sz="quarter" idx="4"/>
          </p:nvPr>
        </p:nvSpPr>
        <p:spPr>
          <a:xfrm>
            <a:off x="207350" y="6547575"/>
            <a:ext cx="262549" cy="158583"/>
          </a:xfrm>
          <a:prstGeom prst="rect">
            <a:avLst/>
          </a:prstGeom>
        </p:spPr>
        <p:txBody>
          <a:bodyPr vert="horz" lIns="0" tIns="0" rIns="0" bIns="0" rtlCol="0" anchor="t" anchorCtr="0"/>
          <a:lstStyle>
            <a:lvl1pPr algn="l">
              <a:defRPr sz="900" b="0">
                <a:solidFill>
                  <a:schemeClr val="tx2"/>
                </a:solidFill>
                <a:latin typeface="Franklin Gothic Medium" pitchFamily="34" charset="0"/>
                <a:cs typeface="Arial" pitchFamily="34" charset="0"/>
              </a:defRPr>
            </a:lvl1pPr>
          </a:lstStyle>
          <a:p>
            <a:pPr defTabSz="1218180" fontAlgn="auto">
              <a:spcBef>
                <a:spcPts val="0"/>
              </a:spcBef>
              <a:spcAft>
                <a:spcPts val="0"/>
              </a:spcAft>
            </a:pPr>
            <a:fld id="{F5B7371F-B25E-42BE-91F9-DCD17E1CF49D}" type="slidenum">
              <a:rPr lang="en-US" smtClean="0">
                <a:solidFill>
                  <a:srgbClr val="006BB5"/>
                </a:solidFill>
              </a:rPr>
              <a:pPr defTabSz="1218180" fontAlgn="auto">
                <a:spcBef>
                  <a:spcPts val="0"/>
                </a:spcBef>
                <a:spcAft>
                  <a:spcPts val="0"/>
                </a:spcAft>
              </a:pPr>
              <a:t>‹#›</a:t>
            </a:fld>
            <a:endParaRPr lang="en-US" dirty="0">
              <a:solidFill>
                <a:srgbClr val="006BB5"/>
              </a:solidFill>
            </a:endParaRPr>
          </a:p>
        </p:txBody>
      </p:sp>
      <p:sp>
        <p:nvSpPr>
          <p:cNvPr id="16" name="TextBox 15"/>
          <p:cNvSpPr txBox="1"/>
          <p:nvPr userDrawn="1"/>
        </p:nvSpPr>
        <p:spPr>
          <a:xfrm>
            <a:off x="665842" y="6591454"/>
            <a:ext cx="5795075" cy="107722"/>
          </a:xfrm>
          <a:prstGeom prst="rect">
            <a:avLst/>
          </a:prstGeom>
          <a:noFill/>
        </p:spPr>
        <p:txBody>
          <a:bodyPr wrap="square" lIns="0" tIns="0" rIns="0" bIns="0" rtlCol="0" anchor="ctr" anchorCtr="0">
            <a:spAutoFit/>
          </a:bodyPr>
          <a:lstStyle/>
          <a:p>
            <a:pPr defTabSz="1218180" fontAlgn="auto">
              <a:spcBef>
                <a:spcPts val="0"/>
              </a:spcBef>
              <a:spcAft>
                <a:spcPts val="0"/>
              </a:spcAft>
            </a:pPr>
            <a:r>
              <a:rPr lang="en-US" sz="700" dirty="0" smtClean="0">
                <a:solidFill>
                  <a:prstClr val="white">
                    <a:lumMod val="50000"/>
                  </a:prstClr>
                </a:solidFill>
                <a:latin typeface="Arial" pitchFamily="34" charset="0"/>
                <a:cs typeface="Arial" pitchFamily="34" charset="0"/>
              </a:rPr>
              <a:t>© SAIC. All rights reserved.  </a:t>
            </a:r>
            <a:endParaRPr lang="en-US" sz="700" dirty="0">
              <a:solidFill>
                <a:prstClr val="white">
                  <a:lumMod val="50000"/>
                </a:prstClr>
              </a:solidFill>
              <a:latin typeface="Arial" pitchFamily="34" charset="0"/>
              <a:cs typeface="Arial" pitchFamily="34" charset="0"/>
            </a:endParaRPr>
          </a:p>
        </p:txBody>
      </p:sp>
      <p:cxnSp>
        <p:nvCxnSpPr>
          <p:cNvPr id="18" name="Straight Connector 17"/>
          <p:cNvCxnSpPr/>
          <p:nvPr userDrawn="1"/>
        </p:nvCxnSpPr>
        <p:spPr>
          <a:xfrm>
            <a:off x="490360" y="6550247"/>
            <a:ext cx="0" cy="18868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2685" y="283964"/>
            <a:ext cx="1479296" cy="63398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21094" y="6144768"/>
            <a:ext cx="829003" cy="512064"/>
          </a:xfrm>
          <a:prstGeom prst="rect">
            <a:avLst/>
          </a:prstGeom>
        </p:spPr>
      </p:pic>
    </p:spTree>
    <p:extLst>
      <p:ext uri="{BB962C8B-B14F-4D97-AF65-F5344CB8AC3E}">
        <p14:creationId xmlns:p14="http://schemas.microsoft.com/office/powerpoint/2010/main" val="70151089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3606" rtl="0" eaLnBrk="1" latinLnBrk="0" hangingPunct="1">
        <a:spcBef>
          <a:spcPct val="0"/>
        </a:spcBef>
        <a:buNone/>
        <a:defRPr sz="2400" b="0" i="0" kern="1200">
          <a:solidFill>
            <a:schemeClr val="tx2"/>
          </a:solidFill>
          <a:effectLst/>
          <a:latin typeface="Franklin Gothic Demi Cond" charset="0"/>
          <a:ea typeface="Franklin Gothic Demi Cond" charset="0"/>
          <a:cs typeface="Franklin Gothic Demi Cond" charset="0"/>
        </a:defRPr>
      </a:lvl1pPr>
    </p:titleStyle>
    <p:bodyStyle>
      <a:lvl1pPr marL="172898" indent="-172898" algn="l" defTabSz="913606" rtl="0" eaLnBrk="1" latinLnBrk="0" hangingPunct="1">
        <a:spcBef>
          <a:spcPct val="20000"/>
        </a:spcBef>
        <a:buClr>
          <a:schemeClr val="tx2"/>
        </a:buClr>
        <a:buFont typeface="Arial"/>
        <a:buChar char="•"/>
        <a:defRPr lang="en-US" sz="1600" kern="1200" dirty="0" smtClean="0">
          <a:solidFill>
            <a:schemeClr val="tx1"/>
          </a:solidFill>
          <a:latin typeface="Franklin Gothic Medium" pitchFamily="34" charset="0"/>
          <a:ea typeface="+mn-ea"/>
          <a:cs typeface="Arial" pitchFamily="34" charset="0"/>
        </a:defRPr>
      </a:lvl1pPr>
      <a:lvl2pPr marL="399701" indent="-172898" algn="l" defTabSz="913606" rtl="0" eaLnBrk="1" latinLnBrk="0" hangingPunct="1">
        <a:spcBef>
          <a:spcPct val="20000"/>
        </a:spcBef>
        <a:buClr>
          <a:schemeClr val="bg1">
            <a:lumMod val="65000"/>
          </a:schemeClr>
        </a:buClr>
        <a:buFont typeface="Arial" pitchFamily="34" charset="0"/>
        <a:buChar char="–"/>
        <a:defRPr sz="1500" kern="1200">
          <a:solidFill>
            <a:schemeClr val="tx1"/>
          </a:solidFill>
          <a:latin typeface="Arial" pitchFamily="34" charset="0"/>
          <a:ea typeface="+mn-ea"/>
          <a:cs typeface="Arial" pitchFamily="34" charset="0"/>
        </a:defRPr>
      </a:lvl2pPr>
      <a:lvl3pPr marL="572598" indent="-172898" algn="l" defTabSz="913606" rtl="0" eaLnBrk="1" latinLnBrk="0" hangingPunct="1">
        <a:spcBef>
          <a:spcPct val="20000"/>
        </a:spcBef>
        <a:buClr>
          <a:schemeClr val="bg1">
            <a:lumMod val="65000"/>
          </a:schemeClr>
        </a:buClr>
        <a:buSzPct val="80000"/>
        <a:buFont typeface="Arial"/>
        <a:buChar char="•"/>
        <a:tabLst/>
        <a:defRPr sz="1500" kern="1200">
          <a:solidFill>
            <a:schemeClr val="tx1"/>
          </a:solidFill>
          <a:latin typeface="Arial" pitchFamily="34" charset="0"/>
          <a:ea typeface="+mn-ea"/>
          <a:cs typeface="Arial" pitchFamily="34" charset="0"/>
        </a:defRPr>
      </a:lvl3pPr>
      <a:lvl4pPr marL="740709" indent="-168134" algn="l" defTabSz="913606"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5583" indent="-228413" algn="l" defTabSz="913606"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2407" indent="-228413" algn="l" defTabSz="9136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210" indent="-228413" algn="l" defTabSz="9136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013" indent="-228413" algn="l" defTabSz="9136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838" indent="-228413" algn="l" defTabSz="9136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06" rtl="0" eaLnBrk="1" latinLnBrk="0" hangingPunct="1">
        <a:defRPr sz="1900" kern="1200">
          <a:solidFill>
            <a:schemeClr val="tx1"/>
          </a:solidFill>
          <a:latin typeface="+mn-lt"/>
          <a:ea typeface="+mn-ea"/>
          <a:cs typeface="+mn-cs"/>
        </a:defRPr>
      </a:lvl1pPr>
      <a:lvl2pPr marL="456783" algn="l" defTabSz="913606" rtl="0" eaLnBrk="1" latinLnBrk="0" hangingPunct="1">
        <a:defRPr sz="1900" kern="1200">
          <a:solidFill>
            <a:schemeClr val="tx1"/>
          </a:solidFill>
          <a:latin typeface="+mn-lt"/>
          <a:ea typeface="+mn-ea"/>
          <a:cs typeface="+mn-cs"/>
        </a:defRPr>
      </a:lvl2pPr>
      <a:lvl3pPr marL="913606" algn="l" defTabSz="913606" rtl="0" eaLnBrk="1" latinLnBrk="0" hangingPunct="1">
        <a:defRPr sz="1900" kern="1200">
          <a:solidFill>
            <a:schemeClr val="tx1"/>
          </a:solidFill>
          <a:latin typeface="+mn-lt"/>
          <a:ea typeface="+mn-ea"/>
          <a:cs typeface="+mn-cs"/>
        </a:defRPr>
      </a:lvl3pPr>
      <a:lvl4pPr marL="1370410" algn="l" defTabSz="913606" rtl="0" eaLnBrk="1" latinLnBrk="0" hangingPunct="1">
        <a:defRPr sz="1900" kern="1200">
          <a:solidFill>
            <a:schemeClr val="tx1"/>
          </a:solidFill>
          <a:latin typeface="+mn-lt"/>
          <a:ea typeface="+mn-ea"/>
          <a:cs typeface="+mn-cs"/>
        </a:defRPr>
      </a:lvl4pPr>
      <a:lvl5pPr marL="1827213" algn="l" defTabSz="913606" rtl="0" eaLnBrk="1" latinLnBrk="0" hangingPunct="1">
        <a:defRPr sz="1900" kern="1200">
          <a:solidFill>
            <a:schemeClr val="tx1"/>
          </a:solidFill>
          <a:latin typeface="+mn-lt"/>
          <a:ea typeface="+mn-ea"/>
          <a:cs typeface="+mn-cs"/>
        </a:defRPr>
      </a:lvl5pPr>
      <a:lvl6pPr marL="2284038" algn="l" defTabSz="913606" rtl="0" eaLnBrk="1" latinLnBrk="0" hangingPunct="1">
        <a:defRPr sz="1900" kern="1200">
          <a:solidFill>
            <a:schemeClr val="tx1"/>
          </a:solidFill>
          <a:latin typeface="+mn-lt"/>
          <a:ea typeface="+mn-ea"/>
          <a:cs typeface="+mn-cs"/>
        </a:defRPr>
      </a:lvl6pPr>
      <a:lvl7pPr marL="2740818" algn="l" defTabSz="913606" rtl="0" eaLnBrk="1" latinLnBrk="0" hangingPunct="1">
        <a:defRPr sz="1900" kern="1200">
          <a:solidFill>
            <a:schemeClr val="tx1"/>
          </a:solidFill>
          <a:latin typeface="+mn-lt"/>
          <a:ea typeface="+mn-ea"/>
          <a:cs typeface="+mn-cs"/>
        </a:defRPr>
      </a:lvl7pPr>
      <a:lvl8pPr marL="3197600" algn="l" defTabSz="913606" rtl="0" eaLnBrk="1" latinLnBrk="0" hangingPunct="1">
        <a:defRPr sz="1900" kern="1200">
          <a:solidFill>
            <a:schemeClr val="tx1"/>
          </a:solidFill>
          <a:latin typeface="+mn-lt"/>
          <a:ea typeface="+mn-ea"/>
          <a:cs typeface="+mn-cs"/>
        </a:defRPr>
      </a:lvl8pPr>
      <a:lvl9pPr marL="3654383" algn="l" defTabSz="913606"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19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113024"/>
          </a:xfrm>
          <a:prstGeom prst="rect">
            <a:avLst/>
          </a:prstGeom>
        </p:spPr>
      </p:pic>
      <p:sp>
        <p:nvSpPr>
          <p:cNvPr id="2" name="Title Placeholder 1"/>
          <p:cNvSpPr>
            <a:spLocks noGrp="1"/>
          </p:cNvSpPr>
          <p:nvPr>
            <p:ph type="title"/>
          </p:nvPr>
        </p:nvSpPr>
        <p:spPr>
          <a:xfrm>
            <a:off x="207371" y="0"/>
            <a:ext cx="6562167" cy="1188464"/>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207374" y="1562151"/>
            <a:ext cx="8722569" cy="4295495"/>
          </a:xfrm>
          <a:prstGeom prst="rect">
            <a:avLst/>
          </a:prstGeom>
        </p:spPr>
        <p:txBody>
          <a:bodyPr vert="horz" lIns="0" tIns="0" rIns="0" bIns="0" rtlCol="0">
            <a:noAutofit/>
          </a:bodyPr>
          <a:lstStyle/>
          <a:p>
            <a:pPr eaLnBrk="1" hangingPunct="1"/>
            <a:endParaRPr lang="en-US" dirty="0" smtClean="0"/>
          </a:p>
        </p:txBody>
      </p:sp>
      <p:sp>
        <p:nvSpPr>
          <p:cNvPr id="6" name="Slide Number Placeholder 5"/>
          <p:cNvSpPr>
            <a:spLocks noGrp="1"/>
          </p:cNvSpPr>
          <p:nvPr>
            <p:ph type="sldNum" sz="quarter" idx="4"/>
          </p:nvPr>
        </p:nvSpPr>
        <p:spPr>
          <a:xfrm>
            <a:off x="207350" y="6547571"/>
            <a:ext cx="262549" cy="158583"/>
          </a:xfrm>
          <a:prstGeom prst="rect">
            <a:avLst/>
          </a:prstGeom>
        </p:spPr>
        <p:txBody>
          <a:bodyPr vert="horz" lIns="0" tIns="0" rIns="0" bIns="0" rtlCol="0" anchor="t" anchorCtr="0"/>
          <a:lstStyle>
            <a:lvl1pPr algn="l">
              <a:defRPr sz="900" b="0">
                <a:solidFill>
                  <a:schemeClr val="tx2"/>
                </a:solidFill>
                <a:latin typeface="Franklin Gothic Medium" pitchFamily="34" charset="0"/>
                <a:cs typeface="Arial" pitchFamily="34" charset="0"/>
              </a:defRPr>
            </a:lvl1pPr>
          </a:lstStyle>
          <a:p>
            <a:pPr defTabSz="1218270" fontAlgn="auto">
              <a:spcBef>
                <a:spcPts val="0"/>
              </a:spcBef>
              <a:spcAft>
                <a:spcPts val="0"/>
              </a:spcAft>
            </a:pPr>
            <a:fld id="{F5B7371F-B25E-42BE-91F9-DCD17E1CF49D}" type="slidenum">
              <a:rPr lang="en-US" smtClean="0">
                <a:solidFill>
                  <a:srgbClr val="006BB5"/>
                </a:solidFill>
              </a:rPr>
              <a:pPr defTabSz="1218270" fontAlgn="auto">
                <a:spcBef>
                  <a:spcPts val="0"/>
                </a:spcBef>
                <a:spcAft>
                  <a:spcPts val="0"/>
                </a:spcAft>
              </a:pPr>
              <a:t>‹#›</a:t>
            </a:fld>
            <a:endParaRPr lang="en-US" dirty="0">
              <a:solidFill>
                <a:srgbClr val="006BB5"/>
              </a:solidFill>
            </a:endParaRPr>
          </a:p>
        </p:txBody>
      </p:sp>
      <p:sp>
        <p:nvSpPr>
          <p:cNvPr id="16" name="TextBox 15"/>
          <p:cNvSpPr txBox="1"/>
          <p:nvPr userDrawn="1"/>
        </p:nvSpPr>
        <p:spPr>
          <a:xfrm>
            <a:off x="665842" y="6591454"/>
            <a:ext cx="5795075" cy="107722"/>
          </a:xfrm>
          <a:prstGeom prst="rect">
            <a:avLst/>
          </a:prstGeom>
          <a:noFill/>
        </p:spPr>
        <p:txBody>
          <a:bodyPr wrap="square" lIns="0" tIns="0" rIns="0" bIns="0" rtlCol="0" anchor="ctr" anchorCtr="0">
            <a:spAutoFit/>
          </a:bodyPr>
          <a:lstStyle/>
          <a:p>
            <a:pPr defTabSz="1218270" fontAlgn="auto">
              <a:spcBef>
                <a:spcPts val="0"/>
              </a:spcBef>
              <a:spcAft>
                <a:spcPts val="0"/>
              </a:spcAft>
            </a:pPr>
            <a:r>
              <a:rPr lang="en-US" sz="700" dirty="0" smtClean="0">
                <a:solidFill>
                  <a:prstClr val="white">
                    <a:lumMod val="50000"/>
                  </a:prstClr>
                </a:solidFill>
                <a:latin typeface="Arial" pitchFamily="34" charset="0"/>
                <a:cs typeface="Arial" pitchFamily="34" charset="0"/>
              </a:rPr>
              <a:t>© SAIC. All rights reserved.  </a:t>
            </a:r>
            <a:endParaRPr lang="en-US" sz="700" dirty="0">
              <a:solidFill>
                <a:prstClr val="white">
                  <a:lumMod val="50000"/>
                </a:prstClr>
              </a:solidFill>
              <a:latin typeface="Arial" pitchFamily="34" charset="0"/>
              <a:cs typeface="Arial" pitchFamily="34" charset="0"/>
            </a:endParaRPr>
          </a:p>
        </p:txBody>
      </p:sp>
      <p:cxnSp>
        <p:nvCxnSpPr>
          <p:cNvPr id="18" name="Straight Connector 17"/>
          <p:cNvCxnSpPr/>
          <p:nvPr userDrawn="1"/>
        </p:nvCxnSpPr>
        <p:spPr>
          <a:xfrm>
            <a:off x="490360" y="6550243"/>
            <a:ext cx="0" cy="18868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2685" y="283964"/>
            <a:ext cx="1479296" cy="63398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21094" y="6144768"/>
            <a:ext cx="829003" cy="512064"/>
          </a:xfrm>
          <a:prstGeom prst="rect">
            <a:avLst/>
          </a:prstGeom>
        </p:spPr>
      </p:pic>
    </p:spTree>
    <p:extLst>
      <p:ext uri="{BB962C8B-B14F-4D97-AF65-F5344CB8AC3E}">
        <p14:creationId xmlns:p14="http://schemas.microsoft.com/office/powerpoint/2010/main" val="70151089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3674" rtl="0" eaLnBrk="1" latinLnBrk="0" hangingPunct="1">
        <a:spcBef>
          <a:spcPct val="0"/>
        </a:spcBef>
        <a:buNone/>
        <a:defRPr sz="2400" b="0" i="0" kern="1200">
          <a:solidFill>
            <a:schemeClr val="tx2"/>
          </a:solidFill>
          <a:effectLst/>
          <a:latin typeface="Franklin Gothic Demi Cond" charset="0"/>
          <a:ea typeface="Franklin Gothic Demi Cond" charset="0"/>
          <a:cs typeface="Franklin Gothic Demi Cond" charset="0"/>
        </a:defRPr>
      </a:lvl1pPr>
    </p:titleStyle>
    <p:bodyStyle>
      <a:lvl1pPr marL="172910" indent="-172910" algn="l" defTabSz="913674" rtl="0" eaLnBrk="1" latinLnBrk="0" hangingPunct="1">
        <a:spcBef>
          <a:spcPct val="20000"/>
        </a:spcBef>
        <a:buClr>
          <a:schemeClr val="tx2"/>
        </a:buClr>
        <a:buFont typeface="Arial"/>
        <a:buChar char="•"/>
        <a:defRPr lang="en-US" sz="1600" kern="1200" dirty="0" smtClean="0">
          <a:solidFill>
            <a:schemeClr val="tx1"/>
          </a:solidFill>
          <a:latin typeface="Franklin Gothic Medium" pitchFamily="34" charset="0"/>
          <a:ea typeface="+mn-ea"/>
          <a:cs typeface="Arial" pitchFamily="34" charset="0"/>
        </a:defRPr>
      </a:lvl1pPr>
      <a:lvl2pPr marL="399731" indent="-172910" algn="l" defTabSz="913674" rtl="0" eaLnBrk="1" latinLnBrk="0" hangingPunct="1">
        <a:spcBef>
          <a:spcPct val="20000"/>
        </a:spcBef>
        <a:buClr>
          <a:schemeClr val="bg1">
            <a:lumMod val="65000"/>
          </a:schemeClr>
        </a:buClr>
        <a:buFont typeface="Arial" pitchFamily="34" charset="0"/>
        <a:buChar char="–"/>
        <a:defRPr sz="1500" kern="1200">
          <a:solidFill>
            <a:schemeClr val="tx1"/>
          </a:solidFill>
          <a:latin typeface="Arial" pitchFamily="34" charset="0"/>
          <a:ea typeface="+mn-ea"/>
          <a:cs typeface="Arial" pitchFamily="34" charset="0"/>
        </a:defRPr>
      </a:lvl2pPr>
      <a:lvl3pPr marL="572640" indent="-172910" algn="l" defTabSz="913674" rtl="0" eaLnBrk="1" latinLnBrk="0" hangingPunct="1">
        <a:spcBef>
          <a:spcPct val="20000"/>
        </a:spcBef>
        <a:buClr>
          <a:schemeClr val="bg1">
            <a:lumMod val="65000"/>
          </a:schemeClr>
        </a:buClr>
        <a:buSzPct val="80000"/>
        <a:buFont typeface="Arial"/>
        <a:buChar char="•"/>
        <a:tabLst/>
        <a:defRPr sz="1500" kern="1200">
          <a:solidFill>
            <a:schemeClr val="tx1"/>
          </a:solidFill>
          <a:latin typeface="Arial" pitchFamily="34" charset="0"/>
          <a:ea typeface="+mn-ea"/>
          <a:cs typeface="Arial" pitchFamily="34" charset="0"/>
        </a:defRPr>
      </a:lvl3pPr>
      <a:lvl4pPr marL="740765" indent="-168146" algn="l" defTabSz="913674"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5739" indent="-228429" algn="l" defTabSz="91367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2595" indent="-228429" algn="l" defTabSz="9136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432" indent="-228429" algn="l" defTabSz="9136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69" indent="-228429" algn="l" defTabSz="9136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126" indent="-228429" algn="l" defTabSz="91367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19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113024"/>
          </a:xfrm>
          <a:prstGeom prst="rect">
            <a:avLst/>
          </a:prstGeom>
        </p:spPr>
      </p:pic>
      <p:sp>
        <p:nvSpPr>
          <p:cNvPr id="2" name="Title Placeholder 1"/>
          <p:cNvSpPr>
            <a:spLocks noGrp="1"/>
          </p:cNvSpPr>
          <p:nvPr>
            <p:ph type="title"/>
          </p:nvPr>
        </p:nvSpPr>
        <p:spPr>
          <a:xfrm>
            <a:off x="207368" y="0"/>
            <a:ext cx="6562167" cy="1188464"/>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207368" y="1562142"/>
            <a:ext cx="8722569" cy="4295495"/>
          </a:xfrm>
          <a:prstGeom prst="rect">
            <a:avLst/>
          </a:prstGeom>
        </p:spPr>
        <p:txBody>
          <a:bodyPr vert="horz" lIns="0" tIns="0" rIns="0" bIns="0" rtlCol="0">
            <a:noAutofit/>
          </a:bodyPr>
          <a:lstStyle/>
          <a:p>
            <a:pPr eaLnBrk="1" hangingPunct="1"/>
            <a:endParaRPr lang="en-US" dirty="0" smtClean="0"/>
          </a:p>
        </p:txBody>
      </p:sp>
      <p:sp>
        <p:nvSpPr>
          <p:cNvPr id="6" name="Slide Number Placeholder 5"/>
          <p:cNvSpPr>
            <a:spLocks noGrp="1"/>
          </p:cNvSpPr>
          <p:nvPr>
            <p:ph type="sldNum" sz="quarter" idx="4"/>
          </p:nvPr>
        </p:nvSpPr>
        <p:spPr>
          <a:xfrm>
            <a:off x="207350" y="6547565"/>
            <a:ext cx="262549" cy="158583"/>
          </a:xfrm>
          <a:prstGeom prst="rect">
            <a:avLst/>
          </a:prstGeom>
        </p:spPr>
        <p:txBody>
          <a:bodyPr vert="horz" lIns="0" tIns="0" rIns="0" bIns="0" rtlCol="0" anchor="t" anchorCtr="0"/>
          <a:lstStyle>
            <a:lvl1pPr algn="l">
              <a:defRPr sz="900" b="0">
                <a:solidFill>
                  <a:schemeClr val="tx2"/>
                </a:solidFill>
                <a:latin typeface="Franklin Gothic Medium" pitchFamily="34" charset="0"/>
                <a:cs typeface="Arial" pitchFamily="34" charset="0"/>
              </a:defRPr>
            </a:lvl1pPr>
          </a:lstStyle>
          <a:p>
            <a:pPr defTabSz="1218390" fontAlgn="auto">
              <a:spcBef>
                <a:spcPts val="0"/>
              </a:spcBef>
              <a:spcAft>
                <a:spcPts val="0"/>
              </a:spcAft>
            </a:pPr>
            <a:fld id="{F5B7371F-B25E-42BE-91F9-DCD17E1CF49D}" type="slidenum">
              <a:rPr lang="en-US" smtClean="0">
                <a:solidFill>
                  <a:srgbClr val="006BB5"/>
                </a:solidFill>
              </a:rPr>
              <a:pPr defTabSz="1218390" fontAlgn="auto">
                <a:spcBef>
                  <a:spcPts val="0"/>
                </a:spcBef>
                <a:spcAft>
                  <a:spcPts val="0"/>
                </a:spcAft>
              </a:pPr>
              <a:t>‹#›</a:t>
            </a:fld>
            <a:endParaRPr lang="en-US" dirty="0">
              <a:solidFill>
                <a:srgbClr val="006BB5"/>
              </a:solidFill>
            </a:endParaRPr>
          </a:p>
        </p:txBody>
      </p:sp>
      <p:sp>
        <p:nvSpPr>
          <p:cNvPr id="16" name="TextBox 15"/>
          <p:cNvSpPr txBox="1"/>
          <p:nvPr userDrawn="1"/>
        </p:nvSpPr>
        <p:spPr>
          <a:xfrm>
            <a:off x="665842" y="6591454"/>
            <a:ext cx="5795075" cy="107722"/>
          </a:xfrm>
          <a:prstGeom prst="rect">
            <a:avLst/>
          </a:prstGeom>
          <a:noFill/>
        </p:spPr>
        <p:txBody>
          <a:bodyPr wrap="square" lIns="0" tIns="0" rIns="0" bIns="0" rtlCol="0" anchor="ctr" anchorCtr="0">
            <a:spAutoFit/>
          </a:bodyPr>
          <a:lstStyle/>
          <a:p>
            <a:pPr defTabSz="1218390" fontAlgn="auto">
              <a:spcBef>
                <a:spcPts val="0"/>
              </a:spcBef>
              <a:spcAft>
                <a:spcPts val="0"/>
              </a:spcAft>
            </a:pPr>
            <a:r>
              <a:rPr lang="en-US" sz="700" dirty="0" smtClean="0">
                <a:solidFill>
                  <a:prstClr val="white">
                    <a:lumMod val="50000"/>
                  </a:prstClr>
                </a:solidFill>
                <a:latin typeface="Arial" pitchFamily="34" charset="0"/>
                <a:cs typeface="Arial" pitchFamily="34" charset="0"/>
              </a:rPr>
              <a:t>© SAIC. All rights reserved.  </a:t>
            </a:r>
            <a:endParaRPr lang="en-US" sz="700" dirty="0">
              <a:solidFill>
                <a:prstClr val="white">
                  <a:lumMod val="50000"/>
                </a:prstClr>
              </a:solidFill>
              <a:latin typeface="Arial" pitchFamily="34" charset="0"/>
              <a:cs typeface="Arial" pitchFamily="34" charset="0"/>
            </a:endParaRPr>
          </a:p>
        </p:txBody>
      </p:sp>
      <p:cxnSp>
        <p:nvCxnSpPr>
          <p:cNvPr id="18" name="Straight Connector 17"/>
          <p:cNvCxnSpPr/>
          <p:nvPr userDrawn="1"/>
        </p:nvCxnSpPr>
        <p:spPr>
          <a:xfrm>
            <a:off x="490360" y="6550237"/>
            <a:ext cx="0" cy="18868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2685" y="283964"/>
            <a:ext cx="1479296" cy="63398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21094" y="6144768"/>
            <a:ext cx="829003" cy="512064"/>
          </a:xfrm>
          <a:prstGeom prst="rect">
            <a:avLst/>
          </a:prstGeom>
        </p:spPr>
      </p:pic>
    </p:spTree>
    <p:extLst>
      <p:ext uri="{BB962C8B-B14F-4D97-AF65-F5344CB8AC3E}">
        <p14:creationId xmlns:p14="http://schemas.microsoft.com/office/powerpoint/2010/main" val="70151089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3765" rtl="0" eaLnBrk="1" latinLnBrk="0" hangingPunct="1">
        <a:spcBef>
          <a:spcPct val="0"/>
        </a:spcBef>
        <a:buNone/>
        <a:defRPr sz="2400" b="0" i="0" kern="1200">
          <a:solidFill>
            <a:schemeClr val="tx2"/>
          </a:solidFill>
          <a:effectLst/>
          <a:latin typeface="Franklin Gothic Demi Cond" charset="0"/>
          <a:ea typeface="Franklin Gothic Demi Cond" charset="0"/>
          <a:cs typeface="Franklin Gothic Demi Cond" charset="0"/>
        </a:defRPr>
      </a:lvl1pPr>
    </p:titleStyle>
    <p:bodyStyle>
      <a:lvl1pPr marL="172926" indent="-172926" algn="l" defTabSz="913765" rtl="0" eaLnBrk="1" latinLnBrk="0" hangingPunct="1">
        <a:spcBef>
          <a:spcPct val="20000"/>
        </a:spcBef>
        <a:buClr>
          <a:schemeClr val="tx2"/>
        </a:buClr>
        <a:buFont typeface="Arial"/>
        <a:buChar char="•"/>
        <a:defRPr lang="en-US" sz="1600" kern="1200" dirty="0" smtClean="0">
          <a:solidFill>
            <a:schemeClr val="tx1"/>
          </a:solidFill>
          <a:latin typeface="Franklin Gothic Medium" pitchFamily="34" charset="0"/>
          <a:ea typeface="+mn-ea"/>
          <a:cs typeface="Arial" pitchFamily="34" charset="0"/>
        </a:defRPr>
      </a:lvl1pPr>
      <a:lvl2pPr marL="399771" indent="-172926" algn="l" defTabSz="913765" rtl="0" eaLnBrk="1" latinLnBrk="0" hangingPunct="1">
        <a:spcBef>
          <a:spcPct val="20000"/>
        </a:spcBef>
        <a:buClr>
          <a:schemeClr val="bg1">
            <a:lumMod val="65000"/>
          </a:schemeClr>
        </a:buClr>
        <a:buFont typeface="Arial" pitchFamily="34" charset="0"/>
        <a:buChar char="–"/>
        <a:defRPr sz="1500" kern="1200">
          <a:solidFill>
            <a:schemeClr val="tx1"/>
          </a:solidFill>
          <a:latin typeface="Arial" pitchFamily="34" charset="0"/>
          <a:ea typeface="+mn-ea"/>
          <a:cs typeface="Arial" pitchFamily="34" charset="0"/>
        </a:defRPr>
      </a:lvl2pPr>
      <a:lvl3pPr marL="572696" indent="-172926" algn="l" defTabSz="913765" rtl="0" eaLnBrk="1" latinLnBrk="0" hangingPunct="1">
        <a:spcBef>
          <a:spcPct val="20000"/>
        </a:spcBef>
        <a:buClr>
          <a:schemeClr val="bg1">
            <a:lumMod val="65000"/>
          </a:schemeClr>
        </a:buClr>
        <a:buSzPct val="80000"/>
        <a:buFont typeface="Arial"/>
        <a:buChar char="•"/>
        <a:tabLst/>
        <a:defRPr sz="1500" kern="1200">
          <a:solidFill>
            <a:schemeClr val="tx1"/>
          </a:solidFill>
          <a:latin typeface="Arial" pitchFamily="34" charset="0"/>
          <a:ea typeface="+mn-ea"/>
          <a:cs typeface="Arial" pitchFamily="34" charset="0"/>
        </a:defRPr>
      </a:lvl3pPr>
      <a:lvl4pPr marL="740840" indent="-168162" algn="l" defTabSz="913765"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5947" indent="-228450" algn="l" defTabSz="913765"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2845" indent="-22845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28" indent="-22845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610" indent="-22845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510" indent="-228450" algn="l" defTabSz="9137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900" kern="1200">
          <a:solidFill>
            <a:schemeClr val="tx1"/>
          </a:solidFill>
          <a:latin typeface="+mn-lt"/>
          <a:ea typeface="+mn-ea"/>
          <a:cs typeface="+mn-cs"/>
        </a:defRPr>
      </a:lvl1pPr>
      <a:lvl2pPr marL="456867" algn="l" defTabSz="913765" rtl="0" eaLnBrk="1" latinLnBrk="0" hangingPunct="1">
        <a:defRPr sz="1900" kern="1200">
          <a:solidFill>
            <a:schemeClr val="tx1"/>
          </a:solidFill>
          <a:latin typeface="+mn-lt"/>
          <a:ea typeface="+mn-ea"/>
          <a:cs typeface="+mn-cs"/>
        </a:defRPr>
      </a:lvl2pPr>
      <a:lvl3pPr marL="913765" algn="l" defTabSz="913765" rtl="0" eaLnBrk="1" latinLnBrk="0" hangingPunct="1">
        <a:defRPr sz="1900" kern="1200">
          <a:solidFill>
            <a:schemeClr val="tx1"/>
          </a:solidFill>
          <a:latin typeface="+mn-lt"/>
          <a:ea typeface="+mn-ea"/>
          <a:cs typeface="+mn-cs"/>
        </a:defRPr>
      </a:lvl3pPr>
      <a:lvl4pPr marL="1370648" algn="l" defTabSz="913765" rtl="0" eaLnBrk="1" latinLnBrk="0" hangingPunct="1">
        <a:defRPr sz="1900" kern="1200">
          <a:solidFill>
            <a:schemeClr val="tx1"/>
          </a:solidFill>
          <a:latin typeface="+mn-lt"/>
          <a:ea typeface="+mn-ea"/>
          <a:cs typeface="+mn-cs"/>
        </a:defRPr>
      </a:lvl4pPr>
      <a:lvl5pPr marL="1827530" algn="l" defTabSz="913765" rtl="0" eaLnBrk="1" latinLnBrk="0" hangingPunct="1">
        <a:defRPr sz="1900" kern="1200">
          <a:solidFill>
            <a:schemeClr val="tx1"/>
          </a:solidFill>
          <a:latin typeface="+mn-lt"/>
          <a:ea typeface="+mn-ea"/>
          <a:cs typeface="+mn-cs"/>
        </a:defRPr>
      </a:lvl5pPr>
      <a:lvl6pPr marL="2284430" algn="l" defTabSz="913765" rtl="0" eaLnBrk="1" latinLnBrk="0" hangingPunct="1">
        <a:defRPr sz="1900" kern="1200">
          <a:solidFill>
            <a:schemeClr val="tx1"/>
          </a:solidFill>
          <a:latin typeface="+mn-lt"/>
          <a:ea typeface="+mn-ea"/>
          <a:cs typeface="+mn-cs"/>
        </a:defRPr>
      </a:lvl6pPr>
      <a:lvl7pPr marL="2741294" algn="l" defTabSz="913765" rtl="0" eaLnBrk="1" latinLnBrk="0" hangingPunct="1">
        <a:defRPr sz="1900" kern="1200">
          <a:solidFill>
            <a:schemeClr val="tx1"/>
          </a:solidFill>
          <a:latin typeface="+mn-lt"/>
          <a:ea typeface="+mn-ea"/>
          <a:cs typeface="+mn-cs"/>
        </a:defRPr>
      </a:lvl7pPr>
      <a:lvl8pPr marL="3198160" algn="l" defTabSz="913765" rtl="0" eaLnBrk="1" latinLnBrk="0" hangingPunct="1">
        <a:defRPr sz="1900" kern="1200">
          <a:solidFill>
            <a:schemeClr val="tx1"/>
          </a:solidFill>
          <a:latin typeface="+mn-lt"/>
          <a:ea typeface="+mn-ea"/>
          <a:cs typeface="+mn-cs"/>
        </a:defRPr>
      </a:lvl8pPr>
      <a:lvl9pPr marL="3655027" algn="l" defTabSz="913765" rtl="0" eaLnBrk="1" latinLnBrk="0" hangingPunct="1">
        <a:defRPr sz="1900" kern="1200">
          <a:solidFill>
            <a:schemeClr val="tx1"/>
          </a:solidFill>
          <a:latin typeface="+mn-lt"/>
          <a:ea typeface="+mn-ea"/>
          <a:cs typeface="+mn-cs"/>
        </a:defRPr>
      </a:lvl9pPr>
    </p:otherStyle>
  </p:txStyles>
</p:sldMaster>
</file>

<file path=ppt/slideMasters/slideMaster19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113024"/>
          </a:xfrm>
          <a:prstGeom prst="rect">
            <a:avLst/>
          </a:prstGeom>
        </p:spPr>
      </p:pic>
      <p:sp>
        <p:nvSpPr>
          <p:cNvPr id="2" name="Title Placeholder 1"/>
          <p:cNvSpPr>
            <a:spLocks noGrp="1"/>
          </p:cNvSpPr>
          <p:nvPr>
            <p:ph type="title"/>
          </p:nvPr>
        </p:nvSpPr>
        <p:spPr>
          <a:xfrm>
            <a:off x="207359" y="0"/>
            <a:ext cx="6562167" cy="1188464"/>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207362" y="1562142"/>
            <a:ext cx="8722569" cy="4295495"/>
          </a:xfrm>
          <a:prstGeom prst="rect">
            <a:avLst/>
          </a:prstGeom>
        </p:spPr>
        <p:txBody>
          <a:bodyPr vert="horz" lIns="0" tIns="0" rIns="0" bIns="0" rtlCol="0">
            <a:noAutofit/>
          </a:bodyPr>
          <a:lstStyle/>
          <a:p>
            <a:pPr eaLnBrk="1" hangingPunct="1"/>
            <a:endParaRPr lang="en-US" dirty="0" smtClean="0"/>
          </a:p>
        </p:txBody>
      </p:sp>
      <p:sp>
        <p:nvSpPr>
          <p:cNvPr id="6" name="Slide Number Placeholder 5"/>
          <p:cNvSpPr>
            <a:spLocks noGrp="1"/>
          </p:cNvSpPr>
          <p:nvPr>
            <p:ph type="sldNum" sz="quarter" idx="4"/>
          </p:nvPr>
        </p:nvSpPr>
        <p:spPr>
          <a:xfrm>
            <a:off x="207350" y="6547559"/>
            <a:ext cx="262549" cy="158583"/>
          </a:xfrm>
          <a:prstGeom prst="rect">
            <a:avLst/>
          </a:prstGeom>
        </p:spPr>
        <p:txBody>
          <a:bodyPr vert="horz" lIns="0" tIns="0" rIns="0" bIns="0" rtlCol="0" anchor="t" anchorCtr="0"/>
          <a:lstStyle>
            <a:lvl1pPr algn="l">
              <a:defRPr sz="900" b="0">
                <a:solidFill>
                  <a:schemeClr val="tx2"/>
                </a:solidFill>
                <a:latin typeface="Franklin Gothic Medium" pitchFamily="34" charset="0"/>
                <a:cs typeface="Arial" pitchFamily="34" charset="0"/>
              </a:defRPr>
            </a:lvl1pPr>
          </a:lstStyle>
          <a:p>
            <a:pPr defTabSz="1218540" fontAlgn="auto">
              <a:spcBef>
                <a:spcPts val="0"/>
              </a:spcBef>
              <a:spcAft>
                <a:spcPts val="0"/>
              </a:spcAft>
            </a:pPr>
            <a:fld id="{F5B7371F-B25E-42BE-91F9-DCD17E1CF49D}" type="slidenum">
              <a:rPr lang="en-US" smtClean="0">
                <a:solidFill>
                  <a:srgbClr val="006BB5"/>
                </a:solidFill>
              </a:rPr>
              <a:pPr defTabSz="1218540" fontAlgn="auto">
                <a:spcBef>
                  <a:spcPts val="0"/>
                </a:spcBef>
                <a:spcAft>
                  <a:spcPts val="0"/>
                </a:spcAft>
              </a:pPr>
              <a:t>‹#›</a:t>
            </a:fld>
            <a:endParaRPr lang="en-US" dirty="0">
              <a:solidFill>
                <a:srgbClr val="006BB5"/>
              </a:solidFill>
            </a:endParaRPr>
          </a:p>
        </p:txBody>
      </p:sp>
      <p:sp>
        <p:nvSpPr>
          <p:cNvPr id="16" name="TextBox 15"/>
          <p:cNvSpPr txBox="1"/>
          <p:nvPr userDrawn="1"/>
        </p:nvSpPr>
        <p:spPr>
          <a:xfrm>
            <a:off x="665842" y="6591454"/>
            <a:ext cx="5795075" cy="107722"/>
          </a:xfrm>
          <a:prstGeom prst="rect">
            <a:avLst/>
          </a:prstGeom>
          <a:noFill/>
        </p:spPr>
        <p:txBody>
          <a:bodyPr wrap="square" lIns="0" tIns="0" rIns="0" bIns="0" rtlCol="0" anchor="ctr" anchorCtr="0">
            <a:spAutoFit/>
          </a:bodyPr>
          <a:lstStyle/>
          <a:p>
            <a:pPr defTabSz="1218540" fontAlgn="auto">
              <a:spcBef>
                <a:spcPts val="0"/>
              </a:spcBef>
              <a:spcAft>
                <a:spcPts val="0"/>
              </a:spcAft>
            </a:pPr>
            <a:r>
              <a:rPr lang="en-US" sz="700" dirty="0" smtClean="0">
                <a:solidFill>
                  <a:prstClr val="white">
                    <a:lumMod val="50000"/>
                  </a:prstClr>
                </a:solidFill>
                <a:latin typeface="Arial" pitchFamily="34" charset="0"/>
                <a:cs typeface="Arial" pitchFamily="34" charset="0"/>
              </a:rPr>
              <a:t>© SAIC. All rights reserved.  </a:t>
            </a:r>
            <a:endParaRPr lang="en-US" sz="700" dirty="0">
              <a:solidFill>
                <a:prstClr val="white">
                  <a:lumMod val="50000"/>
                </a:prstClr>
              </a:solidFill>
              <a:latin typeface="Arial" pitchFamily="34" charset="0"/>
              <a:cs typeface="Arial" pitchFamily="34" charset="0"/>
            </a:endParaRPr>
          </a:p>
        </p:txBody>
      </p:sp>
      <p:cxnSp>
        <p:nvCxnSpPr>
          <p:cNvPr id="18" name="Straight Connector 17"/>
          <p:cNvCxnSpPr/>
          <p:nvPr userDrawn="1"/>
        </p:nvCxnSpPr>
        <p:spPr>
          <a:xfrm>
            <a:off x="490360" y="6550231"/>
            <a:ext cx="0" cy="18868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2685" y="283964"/>
            <a:ext cx="1479296" cy="63398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21094" y="6144768"/>
            <a:ext cx="829003" cy="512064"/>
          </a:xfrm>
          <a:prstGeom prst="rect">
            <a:avLst/>
          </a:prstGeom>
        </p:spPr>
      </p:pic>
    </p:spTree>
    <p:extLst>
      <p:ext uri="{BB962C8B-B14F-4D97-AF65-F5344CB8AC3E}">
        <p14:creationId xmlns:p14="http://schemas.microsoft.com/office/powerpoint/2010/main" val="70151089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3878" rtl="0" eaLnBrk="1" latinLnBrk="0" hangingPunct="1">
        <a:spcBef>
          <a:spcPct val="0"/>
        </a:spcBef>
        <a:buNone/>
        <a:defRPr sz="2400" b="0" i="0" kern="1200">
          <a:solidFill>
            <a:schemeClr val="tx2"/>
          </a:solidFill>
          <a:effectLst/>
          <a:latin typeface="Franklin Gothic Demi Cond" charset="0"/>
          <a:ea typeface="Franklin Gothic Demi Cond" charset="0"/>
          <a:cs typeface="Franklin Gothic Demi Cond" charset="0"/>
        </a:defRPr>
      </a:lvl1pPr>
    </p:titleStyle>
    <p:bodyStyle>
      <a:lvl1pPr marL="172946" indent="-172946" algn="l" defTabSz="913878" rtl="0" eaLnBrk="1" latinLnBrk="0" hangingPunct="1">
        <a:spcBef>
          <a:spcPct val="20000"/>
        </a:spcBef>
        <a:buClr>
          <a:schemeClr val="tx2"/>
        </a:buClr>
        <a:buFont typeface="Arial"/>
        <a:buChar char="•"/>
        <a:defRPr lang="en-US" sz="1600" kern="1200" dirty="0" smtClean="0">
          <a:solidFill>
            <a:schemeClr val="tx1"/>
          </a:solidFill>
          <a:latin typeface="Franklin Gothic Medium" pitchFamily="34" charset="0"/>
          <a:ea typeface="+mn-ea"/>
          <a:cs typeface="Arial" pitchFamily="34" charset="0"/>
        </a:defRPr>
      </a:lvl1pPr>
      <a:lvl2pPr marL="399821" indent="-172946" algn="l" defTabSz="913878" rtl="0" eaLnBrk="1" latinLnBrk="0" hangingPunct="1">
        <a:spcBef>
          <a:spcPct val="20000"/>
        </a:spcBef>
        <a:buClr>
          <a:schemeClr val="bg1">
            <a:lumMod val="65000"/>
          </a:schemeClr>
        </a:buClr>
        <a:buFont typeface="Arial" pitchFamily="34" charset="0"/>
        <a:buChar char="–"/>
        <a:defRPr sz="1500" kern="1200">
          <a:solidFill>
            <a:schemeClr val="tx1"/>
          </a:solidFill>
          <a:latin typeface="Arial" pitchFamily="34" charset="0"/>
          <a:ea typeface="+mn-ea"/>
          <a:cs typeface="Arial" pitchFamily="34" charset="0"/>
        </a:defRPr>
      </a:lvl2pPr>
      <a:lvl3pPr marL="572766" indent="-172946" algn="l" defTabSz="913878" rtl="0" eaLnBrk="1" latinLnBrk="0" hangingPunct="1">
        <a:spcBef>
          <a:spcPct val="20000"/>
        </a:spcBef>
        <a:buClr>
          <a:schemeClr val="bg1">
            <a:lumMod val="65000"/>
          </a:schemeClr>
        </a:buClr>
        <a:buSzPct val="80000"/>
        <a:buFont typeface="Arial"/>
        <a:buChar char="•"/>
        <a:tabLst/>
        <a:defRPr sz="1500" kern="1200">
          <a:solidFill>
            <a:schemeClr val="tx1"/>
          </a:solidFill>
          <a:latin typeface="Arial" pitchFamily="34" charset="0"/>
          <a:ea typeface="+mn-ea"/>
          <a:cs typeface="Arial" pitchFamily="34" charset="0"/>
        </a:defRPr>
      </a:lvl3pPr>
      <a:lvl4pPr marL="740933" indent="-168182" algn="l" defTabSz="913878"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6207" indent="-228477" algn="l" defTabSz="91387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3159" indent="-228477"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98" indent="-228477"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37" indent="-228477"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90" indent="-228477"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78" rtl="0" eaLnBrk="1" latinLnBrk="0" hangingPunct="1">
        <a:defRPr sz="1900" kern="1200">
          <a:solidFill>
            <a:schemeClr val="tx1"/>
          </a:solidFill>
          <a:latin typeface="+mn-lt"/>
          <a:ea typeface="+mn-ea"/>
          <a:cs typeface="+mn-cs"/>
        </a:defRPr>
      </a:lvl1pPr>
      <a:lvl2pPr marL="456927" algn="l" defTabSz="913878" rtl="0" eaLnBrk="1" latinLnBrk="0" hangingPunct="1">
        <a:defRPr sz="1900" kern="1200">
          <a:solidFill>
            <a:schemeClr val="tx1"/>
          </a:solidFill>
          <a:latin typeface="+mn-lt"/>
          <a:ea typeface="+mn-ea"/>
          <a:cs typeface="+mn-cs"/>
        </a:defRPr>
      </a:lvl2pPr>
      <a:lvl3pPr marL="913878" algn="l" defTabSz="913878" rtl="0" eaLnBrk="1" latinLnBrk="0" hangingPunct="1">
        <a:defRPr sz="1900" kern="1200">
          <a:solidFill>
            <a:schemeClr val="tx1"/>
          </a:solidFill>
          <a:latin typeface="+mn-lt"/>
          <a:ea typeface="+mn-ea"/>
          <a:cs typeface="+mn-cs"/>
        </a:defRPr>
      </a:lvl3pPr>
      <a:lvl4pPr marL="1370818" algn="l" defTabSz="913878" rtl="0" eaLnBrk="1" latinLnBrk="0" hangingPunct="1">
        <a:defRPr sz="1900" kern="1200">
          <a:solidFill>
            <a:schemeClr val="tx1"/>
          </a:solidFill>
          <a:latin typeface="+mn-lt"/>
          <a:ea typeface="+mn-ea"/>
          <a:cs typeface="+mn-cs"/>
        </a:defRPr>
      </a:lvl4pPr>
      <a:lvl5pPr marL="1827757" algn="l" defTabSz="913878" rtl="0" eaLnBrk="1" latinLnBrk="0" hangingPunct="1">
        <a:defRPr sz="1900" kern="1200">
          <a:solidFill>
            <a:schemeClr val="tx1"/>
          </a:solidFill>
          <a:latin typeface="+mn-lt"/>
          <a:ea typeface="+mn-ea"/>
          <a:cs typeface="+mn-cs"/>
        </a:defRPr>
      </a:lvl5pPr>
      <a:lvl6pPr marL="2284710" algn="l" defTabSz="913878" rtl="0" eaLnBrk="1" latinLnBrk="0" hangingPunct="1">
        <a:defRPr sz="1900" kern="1200">
          <a:solidFill>
            <a:schemeClr val="tx1"/>
          </a:solidFill>
          <a:latin typeface="+mn-lt"/>
          <a:ea typeface="+mn-ea"/>
          <a:cs typeface="+mn-cs"/>
        </a:defRPr>
      </a:lvl6pPr>
      <a:lvl7pPr marL="2741634" algn="l" defTabSz="913878" rtl="0" eaLnBrk="1" latinLnBrk="0" hangingPunct="1">
        <a:defRPr sz="1900" kern="1200">
          <a:solidFill>
            <a:schemeClr val="tx1"/>
          </a:solidFill>
          <a:latin typeface="+mn-lt"/>
          <a:ea typeface="+mn-ea"/>
          <a:cs typeface="+mn-cs"/>
        </a:defRPr>
      </a:lvl7pPr>
      <a:lvl8pPr marL="3198560" algn="l" defTabSz="913878" rtl="0" eaLnBrk="1" latinLnBrk="0" hangingPunct="1">
        <a:defRPr sz="1900" kern="1200">
          <a:solidFill>
            <a:schemeClr val="tx1"/>
          </a:solidFill>
          <a:latin typeface="+mn-lt"/>
          <a:ea typeface="+mn-ea"/>
          <a:cs typeface="+mn-cs"/>
        </a:defRPr>
      </a:lvl8pPr>
      <a:lvl9pPr marL="3655487" algn="l" defTabSz="913878" rtl="0" eaLnBrk="1" latinLnBrk="0" hangingPunct="1">
        <a:defRPr sz="1900" kern="1200">
          <a:solidFill>
            <a:schemeClr val="tx1"/>
          </a:solidFill>
          <a:latin typeface="+mn-lt"/>
          <a:ea typeface="+mn-ea"/>
          <a:cs typeface="+mn-cs"/>
        </a:defRPr>
      </a:lvl9pPr>
    </p:otherStyle>
  </p:txStyles>
</p:sldMaster>
</file>

<file path=ppt/slideMasters/slideMaster19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113024"/>
          </a:xfrm>
          <a:prstGeom prst="rect">
            <a:avLst/>
          </a:prstGeom>
        </p:spPr>
      </p:pic>
      <p:sp>
        <p:nvSpPr>
          <p:cNvPr id="2" name="Title Placeholder 1"/>
          <p:cNvSpPr>
            <a:spLocks noGrp="1"/>
          </p:cNvSpPr>
          <p:nvPr>
            <p:ph type="title"/>
          </p:nvPr>
        </p:nvSpPr>
        <p:spPr>
          <a:xfrm>
            <a:off x="207353" y="0"/>
            <a:ext cx="6562167" cy="1188464"/>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207353" y="1562132"/>
            <a:ext cx="8722569" cy="4295495"/>
          </a:xfrm>
          <a:prstGeom prst="rect">
            <a:avLst/>
          </a:prstGeom>
        </p:spPr>
        <p:txBody>
          <a:bodyPr vert="horz" lIns="0" tIns="0" rIns="0" bIns="0" rtlCol="0">
            <a:noAutofit/>
          </a:bodyPr>
          <a:lstStyle/>
          <a:p>
            <a:pPr eaLnBrk="1" hangingPunct="1"/>
            <a:endParaRPr lang="en-US" dirty="0" smtClean="0"/>
          </a:p>
        </p:txBody>
      </p:sp>
      <p:sp>
        <p:nvSpPr>
          <p:cNvPr id="6" name="Slide Number Placeholder 5"/>
          <p:cNvSpPr>
            <a:spLocks noGrp="1"/>
          </p:cNvSpPr>
          <p:nvPr>
            <p:ph type="sldNum" sz="quarter" idx="4"/>
          </p:nvPr>
        </p:nvSpPr>
        <p:spPr>
          <a:xfrm>
            <a:off x="207350" y="6547551"/>
            <a:ext cx="262549" cy="158583"/>
          </a:xfrm>
          <a:prstGeom prst="rect">
            <a:avLst/>
          </a:prstGeom>
        </p:spPr>
        <p:txBody>
          <a:bodyPr vert="horz" lIns="0" tIns="0" rIns="0" bIns="0" rtlCol="0" anchor="t" anchorCtr="0"/>
          <a:lstStyle>
            <a:lvl1pPr algn="l">
              <a:defRPr sz="900" b="0">
                <a:solidFill>
                  <a:schemeClr val="tx2"/>
                </a:solidFill>
                <a:latin typeface="Franklin Gothic Medium" pitchFamily="34" charset="0"/>
                <a:cs typeface="Arial" pitchFamily="34" charset="0"/>
              </a:defRPr>
            </a:lvl1pPr>
          </a:lstStyle>
          <a:p>
            <a:pPr defTabSz="1218720" fontAlgn="auto">
              <a:spcBef>
                <a:spcPts val="0"/>
              </a:spcBef>
              <a:spcAft>
                <a:spcPts val="0"/>
              </a:spcAft>
            </a:pPr>
            <a:fld id="{F5B7371F-B25E-42BE-91F9-DCD17E1CF49D}" type="slidenum">
              <a:rPr lang="en-US" smtClean="0">
                <a:solidFill>
                  <a:srgbClr val="006BB5"/>
                </a:solidFill>
              </a:rPr>
              <a:pPr defTabSz="1218720" fontAlgn="auto">
                <a:spcBef>
                  <a:spcPts val="0"/>
                </a:spcBef>
                <a:spcAft>
                  <a:spcPts val="0"/>
                </a:spcAft>
              </a:pPr>
              <a:t>‹#›</a:t>
            </a:fld>
            <a:endParaRPr lang="en-US" dirty="0">
              <a:solidFill>
                <a:srgbClr val="006BB5"/>
              </a:solidFill>
            </a:endParaRPr>
          </a:p>
        </p:txBody>
      </p:sp>
      <p:sp>
        <p:nvSpPr>
          <p:cNvPr id="16" name="TextBox 15"/>
          <p:cNvSpPr txBox="1"/>
          <p:nvPr userDrawn="1"/>
        </p:nvSpPr>
        <p:spPr>
          <a:xfrm>
            <a:off x="665842" y="6591454"/>
            <a:ext cx="5795075" cy="107722"/>
          </a:xfrm>
          <a:prstGeom prst="rect">
            <a:avLst/>
          </a:prstGeom>
          <a:noFill/>
        </p:spPr>
        <p:txBody>
          <a:bodyPr wrap="square" lIns="0" tIns="0" rIns="0" bIns="0" rtlCol="0" anchor="ctr" anchorCtr="0">
            <a:spAutoFit/>
          </a:bodyPr>
          <a:lstStyle/>
          <a:p>
            <a:pPr defTabSz="1218720" fontAlgn="auto">
              <a:spcBef>
                <a:spcPts val="0"/>
              </a:spcBef>
              <a:spcAft>
                <a:spcPts val="0"/>
              </a:spcAft>
            </a:pPr>
            <a:r>
              <a:rPr lang="en-US" sz="700" dirty="0" smtClean="0">
                <a:solidFill>
                  <a:prstClr val="white">
                    <a:lumMod val="50000"/>
                  </a:prstClr>
                </a:solidFill>
                <a:latin typeface="Arial" pitchFamily="34" charset="0"/>
                <a:cs typeface="Arial" pitchFamily="34" charset="0"/>
              </a:rPr>
              <a:t>© SAIC. All rights reserved.  </a:t>
            </a:r>
            <a:endParaRPr lang="en-US" sz="700" dirty="0">
              <a:solidFill>
                <a:prstClr val="white">
                  <a:lumMod val="50000"/>
                </a:prstClr>
              </a:solidFill>
              <a:latin typeface="Arial" pitchFamily="34" charset="0"/>
              <a:cs typeface="Arial" pitchFamily="34" charset="0"/>
            </a:endParaRPr>
          </a:p>
        </p:txBody>
      </p:sp>
      <p:cxnSp>
        <p:nvCxnSpPr>
          <p:cNvPr id="18" name="Straight Connector 17"/>
          <p:cNvCxnSpPr/>
          <p:nvPr userDrawn="1"/>
        </p:nvCxnSpPr>
        <p:spPr>
          <a:xfrm>
            <a:off x="490360" y="6550223"/>
            <a:ext cx="0" cy="18868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2685" y="283964"/>
            <a:ext cx="1479296" cy="63398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21094" y="6144768"/>
            <a:ext cx="829003" cy="512064"/>
          </a:xfrm>
          <a:prstGeom prst="rect">
            <a:avLst/>
          </a:prstGeom>
        </p:spPr>
      </p:pic>
    </p:spTree>
    <p:extLst>
      <p:ext uri="{BB962C8B-B14F-4D97-AF65-F5344CB8AC3E}">
        <p14:creationId xmlns:p14="http://schemas.microsoft.com/office/powerpoint/2010/main" val="70151089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4014" rtl="0" eaLnBrk="1" latinLnBrk="0" hangingPunct="1">
        <a:spcBef>
          <a:spcPct val="0"/>
        </a:spcBef>
        <a:buNone/>
        <a:defRPr sz="2400" b="0" i="0" kern="1200">
          <a:solidFill>
            <a:schemeClr val="tx2"/>
          </a:solidFill>
          <a:effectLst/>
          <a:latin typeface="Franklin Gothic Demi Cond" charset="0"/>
          <a:ea typeface="Franklin Gothic Demi Cond" charset="0"/>
          <a:cs typeface="Franklin Gothic Demi Cond" charset="0"/>
        </a:defRPr>
      </a:lvl1pPr>
    </p:titleStyle>
    <p:bodyStyle>
      <a:lvl1pPr marL="172970" indent="-172970" algn="l" defTabSz="914014" rtl="0" eaLnBrk="1" latinLnBrk="0" hangingPunct="1">
        <a:spcBef>
          <a:spcPct val="20000"/>
        </a:spcBef>
        <a:buClr>
          <a:schemeClr val="tx2"/>
        </a:buClr>
        <a:buFont typeface="Arial"/>
        <a:buChar char="•"/>
        <a:defRPr lang="en-US" sz="1600" kern="1200" dirty="0" smtClean="0">
          <a:solidFill>
            <a:schemeClr val="tx1"/>
          </a:solidFill>
          <a:latin typeface="Franklin Gothic Medium" pitchFamily="34" charset="0"/>
          <a:ea typeface="+mn-ea"/>
          <a:cs typeface="Arial" pitchFamily="34" charset="0"/>
        </a:defRPr>
      </a:lvl1pPr>
      <a:lvl2pPr marL="399881" indent="-172970" algn="l" defTabSz="914014" rtl="0" eaLnBrk="1" latinLnBrk="0" hangingPunct="1">
        <a:spcBef>
          <a:spcPct val="20000"/>
        </a:spcBef>
        <a:buClr>
          <a:schemeClr val="bg1">
            <a:lumMod val="65000"/>
          </a:schemeClr>
        </a:buClr>
        <a:buFont typeface="Arial" pitchFamily="34" charset="0"/>
        <a:buChar char="–"/>
        <a:defRPr sz="1500" kern="1200">
          <a:solidFill>
            <a:schemeClr val="tx1"/>
          </a:solidFill>
          <a:latin typeface="Arial" pitchFamily="34" charset="0"/>
          <a:ea typeface="+mn-ea"/>
          <a:cs typeface="Arial" pitchFamily="34" charset="0"/>
        </a:defRPr>
      </a:lvl2pPr>
      <a:lvl3pPr marL="572850" indent="-172970" algn="l" defTabSz="914014" rtl="0" eaLnBrk="1" latinLnBrk="0" hangingPunct="1">
        <a:spcBef>
          <a:spcPct val="20000"/>
        </a:spcBef>
        <a:buClr>
          <a:schemeClr val="bg1">
            <a:lumMod val="65000"/>
          </a:schemeClr>
        </a:buClr>
        <a:buSzPct val="80000"/>
        <a:buFont typeface="Arial"/>
        <a:buChar char="•"/>
        <a:tabLst/>
        <a:defRPr sz="1500" kern="1200">
          <a:solidFill>
            <a:schemeClr val="tx1"/>
          </a:solidFill>
          <a:latin typeface="Arial" pitchFamily="34" charset="0"/>
          <a:ea typeface="+mn-ea"/>
          <a:cs typeface="Arial" pitchFamily="34" charset="0"/>
        </a:defRPr>
      </a:lvl3pPr>
      <a:lvl4pPr marL="741045" indent="-168206" algn="l" defTabSz="914014"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6519" indent="-228509" algn="l" defTabSz="91401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3534" indent="-228509" algn="l" defTabSz="9140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42" indent="-228509" algn="l" defTabSz="9140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49" indent="-228509" algn="l" defTabSz="9140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66" indent="-228509" algn="l" defTabSz="9140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otherStyle>
  </p:txStyles>
</p:sldMaster>
</file>

<file path=ppt/slideMasters/slideMaster19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113024"/>
          </a:xfrm>
          <a:prstGeom prst="rect">
            <a:avLst/>
          </a:prstGeom>
        </p:spPr>
      </p:pic>
      <p:sp>
        <p:nvSpPr>
          <p:cNvPr id="2" name="Title Placeholder 1"/>
          <p:cNvSpPr>
            <a:spLocks noGrp="1"/>
          </p:cNvSpPr>
          <p:nvPr>
            <p:ph type="title"/>
          </p:nvPr>
        </p:nvSpPr>
        <p:spPr>
          <a:xfrm>
            <a:off x="207344" y="0"/>
            <a:ext cx="6562167" cy="1188464"/>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207344" y="1562122"/>
            <a:ext cx="8722569" cy="4295495"/>
          </a:xfrm>
          <a:prstGeom prst="rect">
            <a:avLst/>
          </a:prstGeom>
        </p:spPr>
        <p:txBody>
          <a:bodyPr vert="horz" lIns="0" tIns="0" rIns="0" bIns="0" rtlCol="0">
            <a:noAutofit/>
          </a:bodyPr>
          <a:lstStyle/>
          <a:p>
            <a:pPr eaLnBrk="1" hangingPunct="1"/>
            <a:endParaRPr lang="en-US" dirty="0" smtClean="0"/>
          </a:p>
        </p:txBody>
      </p:sp>
      <p:sp>
        <p:nvSpPr>
          <p:cNvPr id="6" name="Slide Number Placeholder 5"/>
          <p:cNvSpPr>
            <a:spLocks noGrp="1"/>
          </p:cNvSpPr>
          <p:nvPr>
            <p:ph type="sldNum" sz="quarter" idx="4"/>
          </p:nvPr>
        </p:nvSpPr>
        <p:spPr>
          <a:xfrm>
            <a:off x="207350" y="6547541"/>
            <a:ext cx="262549" cy="158583"/>
          </a:xfrm>
          <a:prstGeom prst="rect">
            <a:avLst/>
          </a:prstGeom>
        </p:spPr>
        <p:txBody>
          <a:bodyPr vert="horz" lIns="0" tIns="0" rIns="0" bIns="0" rtlCol="0" anchor="t" anchorCtr="0"/>
          <a:lstStyle>
            <a:lvl1pPr algn="l">
              <a:defRPr sz="900" b="0">
                <a:solidFill>
                  <a:schemeClr val="tx2"/>
                </a:solidFill>
                <a:latin typeface="Franklin Gothic Medium" pitchFamily="34" charset="0"/>
                <a:cs typeface="Arial" pitchFamily="34" charset="0"/>
              </a:defRPr>
            </a:lvl1pPr>
          </a:lstStyle>
          <a:p>
            <a:pPr defTabSz="1218930" fontAlgn="auto">
              <a:spcBef>
                <a:spcPts val="0"/>
              </a:spcBef>
              <a:spcAft>
                <a:spcPts val="0"/>
              </a:spcAft>
            </a:pPr>
            <a:fld id="{F5B7371F-B25E-42BE-91F9-DCD17E1CF49D}" type="slidenum">
              <a:rPr lang="en-US" smtClean="0">
                <a:solidFill>
                  <a:srgbClr val="006BB5"/>
                </a:solidFill>
              </a:rPr>
              <a:pPr defTabSz="1218930" fontAlgn="auto">
                <a:spcBef>
                  <a:spcPts val="0"/>
                </a:spcBef>
                <a:spcAft>
                  <a:spcPts val="0"/>
                </a:spcAft>
              </a:pPr>
              <a:t>‹#›</a:t>
            </a:fld>
            <a:endParaRPr lang="en-US" dirty="0">
              <a:solidFill>
                <a:srgbClr val="006BB5"/>
              </a:solidFill>
            </a:endParaRPr>
          </a:p>
        </p:txBody>
      </p:sp>
      <p:sp>
        <p:nvSpPr>
          <p:cNvPr id="16" name="TextBox 15"/>
          <p:cNvSpPr txBox="1"/>
          <p:nvPr userDrawn="1"/>
        </p:nvSpPr>
        <p:spPr>
          <a:xfrm>
            <a:off x="665842" y="6591454"/>
            <a:ext cx="5795075" cy="107722"/>
          </a:xfrm>
          <a:prstGeom prst="rect">
            <a:avLst/>
          </a:prstGeom>
          <a:noFill/>
        </p:spPr>
        <p:txBody>
          <a:bodyPr wrap="square" lIns="0" tIns="0" rIns="0" bIns="0" rtlCol="0" anchor="ctr" anchorCtr="0">
            <a:spAutoFit/>
          </a:bodyPr>
          <a:lstStyle/>
          <a:p>
            <a:pPr defTabSz="1218930" fontAlgn="auto">
              <a:spcBef>
                <a:spcPts val="0"/>
              </a:spcBef>
              <a:spcAft>
                <a:spcPts val="0"/>
              </a:spcAft>
            </a:pPr>
            <a:r>
              <a:rPr lang="en-US" sz="700" dirty="0" smtClean="0">
                <a:solidFill>
                  <a:prstClr val="white">
                    <a:lumMod val="50000"/>
                  </a:prstClr>
                </a:solidFill>
                <a:latin typeface="Arial" pitchFamily="34" charset="0"/>
                <a:cs typeface="Arial" pitchFamily="34" charset="0"/>
              </a:rPr>
              <a:t>© SAIC. All rights reserved.  </a:t>
            </a:r>
            <a:endParaRPr lang="en-US" sz="700" dirty="0">
              <a:solidFill>
                <a:prstClr val="white">
                  <a:lumMod val="50000"/>
                </a:prstClr>
              </a:solidFill>
              <a:latin typeface="Arial" pitchFamily="34" charset="0"/>
              <a:cs typeface="Arial" pitchFamily="34" charset="0"/>
            </a:endParaRPr>
          </a:p>
        </p:txBody>
      </p:sp>
      <p:cxnSp>
        <p:nvCxnSpPr>
          <p:cNvPr id="18" name="Straight Connector 17"/>
          <p:cNvCxnSpPr/>
          <p:nvPr userDrawn="1"/>
        </p:nvCxnSpPr>
        <p:spPr>
          <a:xfrm>
            <a:off x="490360" y="6550213"/>
            <a:ext cx="0" cy="18868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2685" y="283964"/>
            <a:ext cx="1479296" cy="63398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21094" y="6144768"/>
            <a:ext cx="829003" cy="512064"/>
          </a:xfrm>
          <a:prstGeom prst="rect">
            <a:avLst/>
          </a:prstGeom>
        </p:spPr>
      </p:pic>
    </p:spTree>
    <p:extLst>
      <p:ext uri="{BB962C8B-B14F-4D97-AF65-F5344CB8AC3E}">
        <p14:creationId xmlns:p14="http://schemas.microsoft.com/office/powerpoint/2010/main" val="70151089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4173" rtl="0" eaLnBrk="1" latinLnBrk="0" hangingPunct="1">
        <a:spcBef>
          <a:spcPct val="0"/>
        </a:spcBef>
        <a:buNone/>
        <a:defRPr sz="2400" b="0" i="0" kern="1200">
          <a:solidFill>
            <a:schemeClr val="tx2"/>
          </a:solidFill>
          <a:effectLst/>
          <a:latin typeface="Franklin Gothic Demi Cond" charset="0"/>
          <a:ea typeface="Franklin Gothic Demi Cond" charset="0"/>
          <a:cs typeface="Franklin Gothic Demi Cond" charset="0"/>
        </a:defRPr>
      </a:lvl1pPr>
    </p:titleStyle>
    <p:bodyStyle>
      <a:lvl1pPr marL="172998" indent="-172998" algn="l" defTabSz="914173" rtl="0" eaLnBrk="1" latinLnBrk="0" hangingPunct="1">
        <a:spcBef>
          <a:spcPct val="20000"/>
        </a:spcBef>
        <a:buClr>
          <a:schemeClr val="tx2"/>
        </a:buClr>
        <a:buFont typeface="Arial"/>
        <a:buChar char="•"/>
        <a:defRPr lang="en-US" sz="1600" kern="1200" dirty="0" smtClean="0">
          <a:solidFill>
            <a:schemeClr val="tx1"/>
          </a:solidFill>
          <a:latin typeface="Franklin Gothic Medium" pitchFamily="34" charset="0"/>
          <a:ea typeface="+mn-ea"/>
          <a:cs typeface="Arial" pitchFamily="34" charset="0"/>
        </a:defRPr>
      </a:lvl1pPr>
      <a:lvl2pPr marL="399951" indent="-172998" algn="l" defTabSz="914173" rtl="0" eaLnBrk="1" latinLnBrk="0" hangingPunct="1">
        <a:spcBef>
          <a:spcPct val="20000"/>
        </a:spcBef>
        <a:buClr>
          <a:schemeClr val="bg1">
            <a:lumMod val="65000"/>
          </a:schemeClr>
        </a:buClr>
        <a:buFont typeface="Arial" pitchFamily="34" charset="0"/>
        <a:buChar char="–"/>
        <a:defRPr sz="1500" kern="1200">
          <a:solidFill>
            <a:schemeClr val="tx1"/>
          </a:solidFill>
          <a:latin typeface="Arial" pitchFamily="34" charset="0"/>
          <a:ea typeface="+mn-ea"/>
          <a:cs typeface="Arial" pitchFamily="34" charset="0"/>
        </a:defRPr>
      </a:lvl2pPr>
      <a:lvl3pPr marL="572948" indent="-172998" algn="l" defTabSz="914173" rtl="0" eaLnBrk="1" latinLnBrk="0" hangingPunct="1">
        <a:spcBef>
          <a:spcPct val="20000"/>
        </a:spcBef>
        <a:buClr>
          <a:schemeClr val="bg1">
            <a:lumMod val="65000"/>
          </a:schemeClr>
        </a:buClr>
        <a:buSzPct val="80000"/>
        <a:buFont typeface="Arial"/>
        <a:buChar char="•"/>
        <a:tabLst/>
        <a:defRPr sz="1500" kern="1200">
          <a:solidFill>
            <a:schemeClr val="tx1"/>
          </a:solidFill>
          <a:latin typeface="Arial" pitchFamily="34" charset="0"/>
          <a:ea typeface="+mn-ea"/>
          <a:cs typeface="Arial" pitchFamily="34" charset="0"/>
        </a:defRPr>
      </a:lvl3pPr>
      <a:lvl4pPr marL="741176" indent="-168234" algn="l" defTabSz="914173" rtl="0" eaLnBrk="1" latinLnBrk="0" hangingPunct="1">
        <a:spcBef>
          <a:spcPct val="20000"/>
        </a:spcBef>
        <a:buClr>
          <a:schemeClr val="bg1">
            <a:lumMod val="65000"/>
          </a:schemeClr>
        </a:buClr>
        <a:buFont typeface="Arial" pitchFamily="34" charset="0"/>
        <a:buChar char="–"/>
        <a:defRPr sz="1200" kern="1200">
          <a:solidFill>
            <a:schemeClr val="tx1"/>
          </a:solidFill>
          <a:latin typeface="Arial" pitchFamily="34" charset="0"/>
          <a:ea typeface="+mn-ea"/>
          <a:cs typeface="Arial" pitchFamily="34" charset="0"/>
        </a:defRPr>
      </a:lvl4pPr>
      <a:lvl5pPr marL="2056883" indent="-228546" algn="l" defTabSz="914173"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3973" indent="-228546" algn="l" defTabSz="9141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60" indent="-228546" algn="l" defTabSz="9141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6" indent="-228546" algn="l" defTabSz="9141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38" indent="-228546" algn="l" defTabSz="9141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73" rtl="0" eaLnBrk="1" latinLnBrk="0" hangingPunct="1">
        <a:defRPr sz="1900" kern="1200">
          <a:solidFill>
            <a:schemeClr val="tx1"/>
          </a:solidFill>
          <a:latin typeface="+mn-lt"/>
          <a:ea typeface="+mn-ea"/>
          <a:cs typeface="+mn-cs"/>
        </a:defRPr>
      </a:lvl1pPr>
      <a:lvl2pPr marL="457083" algn="l" defTabSz="914173" rtl="0" eaLnBrk="1" latinLnBrk="0" hangingPunct="1">
        <a:defRPr sz="1900" kern="1200">
          <a:solidFill>
            <a:schemeClr val="tx1"/>
          </a:solidFill>
          <a:latin typeface="+mn-lt"/>
          <a:ea typeface="+mn-ea"/>
          <a:cs typeface="+mn-cs"/>
        </a:defRPr>
      </a:lvl2pPr>
      <a:lvl3pPr marL="914173" algn="l" defTabSz="914173" rtl="0" eaLnBrk="1" latinLnBrk="0" hangingPunct="1">
        <a:defRPr sz="1900" kern="1200">
          <a:solidFill>
            <a:schemeClr val="tx1"/>
          </a:solidFill>
          <a:latin typeface="+mn-lt"/>
          <a:ea typeface="+mn-ea"/>
          <a:cs typeface="+mn-cs"/>
        </a:defRPr>
      </a:lvl3pPr>
      <a:lvl4pPr marL="1371260" algn="l" defTabSz="914173" rtl="0" eaLnBrk="1" latinLnBrk="0" hangingPunct="1">
        <a:defRPr sz="1900" kern="1200">
          <a:solidFill>
            <a:schemeClr val="tx1"/>
          </a:solidFill>
          <a:latin typeface="+mn-lt"/>
          <a:ea typeface="+mn-ea"/>
          <a:cs typeface="+mn-cs"/>
        </a:defRPr>
      </a:lvl4pPr>
      <a:lvl5pPr marL="1828346" algn="l" defTabSz="914173" rtl="0" eaLnBrk="1" latinLnBrk="0" hangingPunct="1">
        <a:defRPr sz="1900" kern="1200">
          <a:solidFill>
            <a:schemeClr val="tx1"/>
          </a:solidFill>
          <a:latin typeface="+mn-lt"/>
          <a:ea typeface="+mn-ea"/>
          <a:cs typeface="+mn-cs"/>
        </a:defRPr>
      </a:lvl5pPr>
      <a:lvl6pPr marL="2285438" algn="l" defTabSz="914173" rtl="0" eaLnBrk="1" latinLnBrk="0" hangingPunct="1">
        <a:defRPr sz="1900" kern="1200">
          <a:solidFill>
            <a:schemeClr val="tx1"/>
          </a:solidFill>
          <a:latin typeface="+mn-lt"/>
          <a:ea typeface="+mn-ea"/>
          <a:cs typeface="+mn-cs"/>
        </a:defRPr>
      </a:lvl6pPr>
      <a:lvl7pPr marL="2742518" algn="l" defTabSz="914173" rtl="0" eaLnBrk="1" latinLnBrk="0" hangingPunct="1">
        <a:defRPr sz="1900" kern="1200">
          <a:solidFill>
            <a:schemeClr val="tx1"/>
          </a:solidFill>
          <a:latin typeface="+mn-lt"/>
          <a:ea typeface="+mn-ea"/>
          <a:cs typeface="+mn-cs"/>
        </a:defRPr>
      </a:lvl7pPr>
      <a:lvl8pPr marL="3199600" algn="l" defTabSz="914173" rtl="0" eaLnBrk="1" latinLnBrk="0" hangingPunct="1">
        <a:defRPr sz="1900" kern="1200">
          <a:solidFill>
            <a:schemeClr val="tx1"/>
          </a:solidFill>
          <a:latin typeface="+mn-lt"/>
          <a:ea typeface="+mn-ea"/>
          <a:cs typeface="+mn-cs"/>
        </a:defRPr>
      </a:lvl8pPr>
      <a:lvl9pPr marL="3656683" algn="l" defTabSz="914173" rtl="0" eaLnBrk="1" latinLnBrk="0" hangingPunct="1">
        <a:defRPr sz="1900" kern="1200">
          <a:solidFill>
            <a:schemeClr val="tx1"/>
          </a:solidFill>
          <a:latin typeface="+mn-lt"/>
          <a:ea typeface="+mn-ea"/>
          <a:cs typeface="+mn-cs"/>
        </a:defRPr>
      </a:lvl9pPr>
    </p:otherStyle>
  </p:txStyles>
</p:sldMaster>
</file>

<file path=ppt/slideMasters/slideMaster19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6400800"/>
            <a:ext cx="9144000" cy="457200"/>
          </a:xfrm>
          <a:prstGeom prst="rect">
            <a:avLst/>
          </a:prstGeom>
          <a:solidFill>
            <a:srgbClr val="66AE20"/>
          </a:solidFill>
          <a:ln w="9525">
            <a:noFill/>
            <a:miter lim="800000"/>
            <a:headEnd/>
            <a:tailEnd/>
          </a:ln>
          <a:effectLst/>
        </p:spPr>
        <p:txBody>
          <a:bodyPr wrap="none" anchor="ctr"/>
          <a:lstStyle/>
          <a:p>
            <a:pPr>
              <a:defRPr/>
            </a:pPr>
            <a:endParaRPr lang="en-US" sz="1400" dirty="0">
              <a:solidFill>
                <a:srgbClr val="000000"/>
              </a:solidFill>
              <a:latin typeface="Arial" pitchFamily="34" charset="0"/>
            </a:endParaRPr>
          </a:p>
        </p:txBody>
      </p:sp>
      <p:pic>
        <p:nvPicPr>
          <p:cNvPr id="13315" name="Picture 8" descr="thinBanner"/>
          <p:cNvPicPr>
            <a:picLocks noChangeAspect="1" noChangeArrowheads="1"/>
          </p:cNvPicPr>
          <p:nvPr/>
        </p:nvPicPr>
        <p:blipFill>
          <a:blip r:embed="rId3" cstate="print"/>
          <a:srcRect/>
          <a:stretch>
            <a:fillRect/>
          </a:stretch>
        </p:blipFill>
        <p:spPr bwMode="auto">
          <a:xfrm>
            <a:off x="0" y="1066800"/>
            <a:ext cx="9144000" cy="731838"/>
          </a:xfrm>
          <a:prstGeom prst="rect">
            <a:avLst/>
          </a:prstGeom>
          <a:noFill/>
          <a:ln w="9525">
            <a:noFill/>
            <a:miter lim="800000"/>
            <a:headEnd/>
            <a:tailEnd/>
          </a:ln>
        </p:spPr>
      </p:pic>
      <p:sp>
        <p:nvSpPr>
          <p:cNvPr id="13316" name="Rectangle 2"/>
          <p:cNvSpPr>
            <a:spLocks noGrp="1" noChangeArrowheads="1"/>
          </p:cNvSpPr>
          <p:nvPr>
            <p:ph type="title"/>
          </p:nvPr>
        </p:nvSpPr>
        <p:spPr bwMode="auto">
          <a:xfrm>
            <a:off x="457200" y="9906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7" name="Rectangle 3"/>
          <p:cNvSpPr>
            <a:spLocks noGrp="1" noChangeArrowheads="1"/>
          </p:cNvSpPr>
          <p:nvPr>
            <p:ph type="body" idx="1"/>
          </p:nvPr>
        </p:nvSpPr>
        <p:spPr bwMode="auto">
          <a:xfrm>
            <a:off x="457200" y="18288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61167"/>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dirty="0">
                <a:solidFill>
                  <a:srgbClr val="FFFFFF"/>
                </a:solidFill>
              </a:rPr>
              <a:t>www.vita.virginia.gov</a:t>
            </a:r>
          </a:p>
        </p:txBody>
      </p:sp>
      <p:sp>
        <p:nvSpPr>
          <p:cNvPr id="1031" name="Rectangle 7"/>
          <p:cNvSpPr>
            <a:spLocks noChangeArrowheads="1"/>
          </p:cNvSpPr>
          <p:nvPr/>
        </p:nvSpPr>
        <p:spPr bwMode="auto">
          <a:xfrm>
            <a:off x="0" y="0"/>
            <a:ext cx="9144000" cy="152400"/>
          </a:xfrm>
          <a:prstGeom prst="rect">
            <a:avLst/>
          </a:prstGeom>
          <a:solidFill>
            <a:srgbClr val="66AE20"/>
          </a:solidFill>
          <a:ln w="9525">
            <a:noFill/>
            <a:miter lim="800000"/>
            <a:headEnd/>
            <a:tailEnd/>
          </a:ln>
          <a:effectLst/>
        </p:spPr>
        <p:txBody>
          <a:bodyPr wrap="none" anchor="ctr"/>
          <a:lstStyle/>
          <a:p>
            <a:pPr>
              <a:defRPr/>
            </a:pPr>
            <a:endParaRPr lang="en-US" sz="1400" dirty="0">
              <a:solidFill>
                <a:srgbClr val="000000"/>
              </a:solidFill>
              <a:latin typeface="Arial" pitchFamily="34" charset="0"/>
            </a:endParaRPr>
          </a:p>
        </p:txBody>
      </p:sp>
      <p:pic>
        <p:nvPicPr>
          <p:cNvPr id="13320" name="Picture 9" descr="VITAlogo"/>
          <p:cNvPicPr>
            <a:picLocks noChangeAspect="1" noChangeArrowheads="1"/>
          </p:cNvPicPr>
          <p:nvPr/>
        </p:nvPicPr>
        <p:blipFill>
          <a:blip r:embed="rId4" cstate="print"/>
          <a:srcRect/>
          <a:stretch>
            <a:fillRect/>
          </a:stretch>
        </p:blipFill>
        <p:spPr bwMode="auto">
          <a:xfrm>
            <a:off x="457200" y="304842"/>
            <a:ext cx="1447800" cy="504825"/>
          </a:xfrm>
          <a:prstGeom prst="rect">
            <a:avLst/>
          </a:prstGeom>
          <a:noFill/>
          <a:ln w="9525">
            <a:noFill/>
            <a:miter lim="800000"/>
            <a:headEnd/>
            <a:tailEnd/>
          </a:ln>
        </p:spPr>
      </p:pic>
      <p:pic>
        <p:nvPicPr>
          <p:cNvPr id="13321" name="Picture 10" descr="VITAtext"/>
          <p:cNvPicPr>
            <a:picLocks noChangeAspect="1" noChangeArrowheads="1"/>
          </p:cNvPicPr>
          <p:nvPr/>
        </p:nvPicPr>
        <p:blipFill>
          <a:blip r:embed="rId5" cstate="print"/>
          <a:srcRect/>
          <a:stretch>
            <a:fillRect/>
          </a:stretch>
        </p:blipFill>
        <p:spPr bwMode="auto">
          <a:xfrm>
            <a:off x="1981200" y="471488"/>
            <a:ext cx="4953000" cy="361950"/>
          </a:xfrm>
          <a:prstGeom prst="rect">
            <a:avLst/>
          </a:prstGeom>
          <a:noFill/>
          <a:ln w="9525">
            <a:noFill/>
            <a:miter lim="800000"/>
            <a:headEnd/>
            <a:tailEnd/>
          </a:ln>
        </p:spPr>
      </p:pic>
      <p:pic>
        <p:nvPicPr>
          <p:cNvPr id="13322" name="Picture 11" descr="stateSeal"/>
          <p:cNvPicPr>
            <a:picLocks noChangeAspect="1" noChangeArrowheads="1"/>
          </p:cNvPicPr>
          <p:nvPr/>
        </p:nvPicPr>
        <p:blipFill>
          <a:blip r:embed="rId6" cstate="print"/>
          <a:srcRect/>
          <a:stretch>
            <a:fillRect/>
          </a:stretch>
        </p:blipFill>
        <p:spPr bwMode="auto">
          <a:xfrm>
            <a:off x="8153421" y="381000"/>
            <a:ext cx="454025" cy="457200"/>
          </a:xfrm>
          <a:prstGeom prst="rect">
            <a:avLst/>
          </a:prstGeom>
          <a:noFill/>
          <a:ln w="9525">
            <a:noFill/>
            <a:miter lim="800000"/>
            <a:headEnd/>
            <a:tailEnd/>
          </a:ln>
        </p:spPr>
      </p:pic>
      <p:sp>
        <p:nvSpPr>
          <p:cNvPr id="1038" name="Rectangle 14"/>
          <p:cNvSpPr>
            <a:spLocks noChangeArrowheads="1"/>
          </p:cNvSpPr>
          <p:nvPr/>
        </p:nvSpPr>
        <p:spPr bwMode="auto">
          <a:xfrm>
            <a:off x="8382001" y="6537367"/>
            <a:ext cx="204788" cy="176213"/>
          </a:xfrm>
          <a:prstGeom prst="rect">
            <a:avLst/>
          </a:prstGeom>
          <a:noFill/>
          <a:ln w="9525">
            <a:noFill/>
            <a:miter lim="800000"/>
            <a:headEnd/>
            <a:tailEnd/>
          </a:ln>
          <a:effectLst/>
        </p:spPr>
        <p:txBody>
          <a:bodyPr wrap="none" anchor="ctr"/>
          <a:lstStyle/>
          <a:p>
            <a:pPr algn="ctr">
              <a:defRPr/>
            </a:pPr>
            <a:fld id="{37C5A9C1-7546-4CB0-BCF7-B88B52A7C1CE}" type="slidenum">
              <a:rPr lang="en-US" sz="1000">
                <a:solidFill>
                  <a:srgbClr val="FFFFFF"/>
                </a:solidFill>
                <a:latin typeface="Arial" pitchFamily="34" charset="0"/>
              </a:rPr>
              <a:pPr algn="ctr">
                <a:defRPr/>
              </a:pPr>
              <a:t>‹#›</a:t>
            </a:fld>
            <a:endParaRPr lang="en-US" sz="1000" dirty="0">
              <a:solidFill>
                <a:srgbClr val="FFFFFF"/>
              </a:solidFill>
              <a:latin typeface="Arial" pitchFamily="34" charset="0"/>
            </a:endParaRPr>
          </a:p>
        </p:txBody>
      </p:sp>
    </p:spTree>
    <p:extLst>
      <p:ext uri="{BB962C8B-B14F-4D97-AF65-F5344CB8AC3E}">
        <p14:creationId xmlns:p14="http://schemas.microsoft.com/office/powerpoint/2010/main" val="3578069936"/>
      </p:ext>
    </p:extLst>
  </p:cSld>
  <p:clrMap bg1="lt1" tx1="dk1" bg2="lt2" tx2="dk2" accent1="accent1" accent2="accent2" accent3="accent3" accent4="accent4" accent5="accent5" accent6="accent6" hlink="hlink" folHlink="folHlink"/>
  <p:sldLayoutIdLst>
    <p:sldLayoutId id="2147485183" r:id="rId1"/>
  </p:sldLayoutIdLst>
  <p:hf sldNum="0" hdr="0" ftr="0"/>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7200" algn="l" rtl="0" eaLnBrk="1" fontAlgn="base" hangingPunct="1">
        <a:spcBef>
          <a:spcPct val="0"/>
        </a:spcBef>
        <a:spcAft>
          <a:spcPct val="0"/>
        </a:spcAft>
        <a:defRPr sz="3600" b="1">
          <a:solidFill>
            <a:schemeClr val="folHlink"/>
          </a:solidFill>
          <a:latin typeface="Century Gothic" pitchFamily="34" charset="0"/>
        </a:defRPr>
      </a:lvl6pPr>
      <a:lvl7pPr marL="914400" algn="l" rtl="0" eaLnBrk="1" fontAlgn="base" hangingPunct="1">
        <a:spcBef>
          <a:spcPct val="0"/>
        </a:spcBef>
        <a:spcAft>
          <a:spcPct val="0"/>
        </a:spcAft>
        <a:defRPr sz="3600" b="1">
          <a:solidFill>
            <a:schemeClr val="folHlink"/>
          </a:solidFill>
          <a:latin typeface="Century Gothic" pitchFamily="34" charset="0"/>
        </a:defRPr>
      </a:lvl7pPr>
      <a:lvl8pPr marL="1371600" algn="l" rtl="0" eaLnBrk="1" fontAlgn="base" hangingPunct="1">
        <a:spcBef>
          <a:spcPct val="0"/>
        </a:spcBef>
        <a:spcAft>
          <a:spcPct val="0"/>
        </a:spcAft>
        <a:defRPr sz="3600" b="1">
          <a:solidFill>
            <a:schemeClr val="folHlink"/>
          </a:solidFill>
          <a:latin typeface="Century Gothic" pitchFamily="34" charset="0"/>
        </a:defRPr>
      </a:lvl8pPr>
      <a:lvl9pPr marL="1828800" algn="l" rtl="0" eaLnBrk="1" fontAlgn="base" hangingPunct="1">
        <a:spcBef>
          <a:spcPct val="0"/>
        </a:spcBef>
        <a:spcAft>
          <a:spcPct val="0"/>
        </a:spcAft>
        <a:defRPr sz="3600" b="1">
          <a:solidFill>
            <a:schemeClr val="folHlink"/>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userDrawn="1"/>
        </p:nvSpPr>
        <p:spPr bwMode="auto">
          <a:xfrm>
            <a:off x="0" y="6400800"/>
            <a:ext cx="9144000" cy="457200"/>
          </a:xfrm>
          <a:prstGeom prst="rect">
            <a:avLst/>
          </a:prstGeom>
          <a:solidFill>
            <a:srgbClr val="66AE20"/>
          </a:solidFill>
          <a:ln w="9525">
            <a:noFill/>
            <a:miter lim="800000"/>
            <a:headEnd/>
            <a:tailEnd/>
          </a:ln>
          <a:effectLst/>
        </p:spPr>
        <p:txBody>
          <a:bodyPr wrap="none" lIns="90255" tIns="45128" rIns="90255" bIns="45128" anchor="ctr"/>
          <a:lstStyle/>
          <a:p>
            <a:pPr>
              <a:defRPr/>
            </a:pPr>
            <a:endParaRPr lang="en-US" dirty="0">
              <a:solidFill>
                <a:srgbClr val="000000"/>
              </a:solidFill>
            </a:endParaRPr>
          </a:p>
        </p:txBody>
      </p:sp>
      <p:pic>
        <p:nvPicPr>
          <p:cNvPr id="28675" name="Picture 8" descr="thinBanner"/>
          <p:cNvPicPr>
            <a:picLocks noChangeAspect="1" noChangeArrowheads="1"/>
          </p:cNvPicPr>
          <p:nvPr userDrawn="1"/>
        </p:nvPicPr>
        <p:blipFill>
          <a:blip r:embed="rId4" cstate="print"/>
          <a:srcRect/>
          <a:stretch>
            <a:fillRect/>
          </a:stretch>
        </p:blipFill>
        <p:spPr bwMode="auto">
          <a:xfrm>
            <a:off x="0" y="1066800"/>
            <a:ext cx="9144000" cy="731838"/>
          </a:xfrm>
          <a:prstGeom prst="rect">
            <a:avLst/>
          </a:prstGeom>
          <a:noFill/>
          <a:ln w="9525">
            <a:noFill/>
            <a:miter lim="800000"/>
            <a:headEnd/>
            <a:tailEnd/>
          </a:ln>
        </p:spPr>
      </p:pic>
      <p:sp>
        <p:nvSpPr>
          <p:cNvPr id="28676" name="Rectangle 2"/>
          <p:cNvSpPr>
            <a:spLocks noGrp="1" noChangeArrowheads="1"/>
          </p:cNvSpPr>
          <p:nvPr>
            <p:ph type="title"/>
          </p:nvPr>
        </p:nvSpPr>
        <p:spPr bwMode="auto">
          <a:xfrm>
            <a:off x="457200" y="990600"/>
            <a:ext cx="8229600" cy="838200"/>
          </a:xfrm>
          <a:prstGeom prst="rect">
            <a:avLst/>
          </a:prstGeom>
          <a:noFill/>
          <a:ln w="9525">
            <a:noFill/>
            <a:miter lim="800000"/>
            <a:headEnd/>
            <a:tailEnd/>
          </a:ln>
        </p:spPr>
        <p:txBody>
          <a:bodyPr vert="horz" wrap="square" lIns="90255" tIns="45128" rIns="90255" bIns="45128" numCol="1" anchor="ctr" anchorCtr="0" compatLnSpc="1">
            <a:prstTxWarp prst="textNoShape">
              <a:avLst/>
            </a:prstTxWarp>
          </a:bodyPr>
          <a:lstStyle/>
          <a:p>
            <a:pPr lvl="0"/>
            <a:r>
              <a:rPr lang="en-US" smtClean="0"/>
              <a:t>Click to edit Master title style</a:t>
            </a:r>
          </a:p>
        </p:txBody>
      </p:sp>
      <p:sp>
        <p:nvSpPr>
          <p:cNvPr id="28677" name="Rectangle 3"/>
          <p:cNvSpPr>
            <a:spLocks noGrp="1" noChangeArrowheads="1"/>
          </p:cNvSpPr>
          <p:nvPr>
            <p:ph type="body" idx="1"/>
          </p:nvPr>
        </p:nvSpPr>
        <p:spPr bwMode="auto">
          <a:xfrm>
            <a:off x="457200" y="1828805"/>
            <a:ext cx="8229600" cy="4525963"/>
          </a:xfrm>
          <a:prstGeom prst="rect">
            <a:avLst/>
          </a:prstGeom>
          <a:noFill/>
          <a:ln w="9525">
            <a:noFill/>
            <a:miter lim="800000"/>
            <a:headEnd/>
            <a:tailEnd/>
          </a:ln>
        </p:spPr>
        <p:txBody>
          <a:bodyPr vert="horz" wrap="square" lIns="90255" tIns="45128" rIns="90255" bIns="451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6" y="6461315"/>
            <a:ext cx="2438400" cy="320675"/>
          </a:xfrm>
          <a:prstGeom prst="rect">
            <a:avLst/>
          </a:prstGeom>
          <a:noFill/>
          <a:ln w="9525">
            <a:noFill/>
            <a:miter lim="800000"/>
            <a:headEnd/>
            <a:tailEnd/>
          </a:ln>
          <a:effectLst/>
        </p:spPr>
        <p:txBody>
          <a:bodyPr vert="horz" wrap="square" lIns="90255" tIns="45128" rIns="90255" bIns="45128" numCol="1" anchor="t" anchorCtr="0" compatLnSpc="1">
            <a:prstTxWarp prst="textNoShape">
              <a:avLst/>
            </a:prstTxWarp>
          </a:bodyPr>
          <a:lstStyle>
            <a:lvl1pPr>
              <a:defRPr sz="1600">
                <a:solidFill>
                  <a:srgbClr val="FFFFFF"/>
                </a:solidFill>
                <a:latin typeface="+mn-lt"/>
              </a:defRPr>
            </a:lvl1pPr>
          </a:lstStyle>
          <a:p>
            <a:pPr>
              <a:defRPr/>
            </a:pPr>
            <a:endParaRPr lang="en-US" dirty="0"/>
          </a:p>
        </p:txBody>
      </p:sp>
      <p:sp>
        <p:nvSpPr>
          <p:cNvPr id="1031" name="Rectangle 7"/>
          <p:cNvSpPr>
            <a:spLocks noChangeArrowheads="1"/>
          </p:cNvSpPr>
          <p:nvPr userDrawn="1"/>
        </p:nvSpPr>
        <p:spPr bwMode="auto">
          <a:xfrm>
            <a:off x="0" y="0"/>
            <a:ext cx="9144000" cy="152400"/>
          </a:xfrm>
          <a:prstGeom prst="rect">
            <a:avLst/>
          </a:prstGeom>
          <a:solidFill>
            <a:srgbClr val="66AE20"/>
          </a:solidFill>
          <a:ln w="9525">
            <a:noFill/>
            <a:miter lim="800000"/>
            <a:headEnd/>
            <a:tailEnd/>
          </a:ln>
          <a:effectLst/>
        </p:spPr>
        <p:txBody>
          <a:bodyPr wrap="none" lIns="90255" tIns="45128" rIns="90255" bIns="45128" anchor="ctr"/>
          <a:lstStyle/>
          <a:p>
            <a:pPr>
              <a:defRPr/>
            </a:pPr>
            <a:endParaRPr lang="en-US" dirty="0">
              <a:solidFill>
                <a:srgbClr val="000000"/>
              </a:solidFill>
            </a:endParaRPr>
          </a:p>
        </p:txBody>
      </p:sp>
      <p:pic>
        <p:nvPicPr>
          <p:cNvPr id="28680" name="Picture 9" descr="VITAlogo"/>
          <p:cNvPicPr>
            <a:picLocks noChangeAspect="1" noChangeArrowheads="1"/>
          </p:cNvPicPr>
          <p:nvPr userDrawn="1"/>
        </p:nvPicPr>
        <p:blipFill>
          <a:blip r:embed="rId5" cstate="print"/>
          <a:srcRect/>
          <a:stretch>
            <a:fillRect/>
          </a:stretch>
        </p:blipFill>
        <p:spPr bwMode="auto">
          <a:xfrm>
            <a:off x="457206" y="304850"/>
            <a:ext cx="1447800" cy="504825"/>
          </a:xfrm>
          <a:prstGeom prst="rect">
            <a:avLst/>
          </a:prstGeom>
          <a:noFill/>
          <a:ln w="9525">
            <a:noFill/>
            <a:miter lim="800000"/>
            <a:headEnd/>
            <a:tailEnd/>
          </a:ln>
        </p:spPr>
      </p:pic>
      <p:pic>
        <p:nvPicPr>
          <p:cNvPr id="28681" name="Picture 10" descr="VITAtext"/>
          <p:cNvPicPr>
            <a:picLocks noChangeAspect="1" noChangeArrowheads="1"/>
          </p:cNvPicPr>
          <p:nvPr userDrawn="1"/>
        </p:nvPicPr>
        <p:blipFill>
          <a:blip r:embed="rId6" cstate="print"/>
          <a:srcRect/>
          <a:stretch>
            <a:fillRect/>
          </a:stretch>
        </p:blipFill>
        <p:spPr bwMode="auto">
          <a:xfrm>
            <a:off x="1981200" y="471488"/>
            <a:ext cx="4953000" cy="361950"/>
          </a:xfrm>
          <a:prstGeom prst="rect">
            <a:avLst/>
          </a:prstGeom>
          <a:noFill/>
          <a:ln w="9525">
            <a:noFill/>
            <a:miter lim="800000"/>
            <a:headEnd/>
            <a:tailEnd/>
          </a:ln>
        </p:spPr>
      </p:pic>
      <p:pic>
        <p:nvPicPr>
          <p:cNvPr id="28682" name="Picture 11" descr="stateSeal"/>
          <p:cNvPicPr>
            <a:picLocks noChangeAspect="1" noChangeArrowheads="1"/>
          </p:cNvPicPr>
          <p:nvPr userDrawn="1"/>
        </p:nvPicPr>
        <p:blipFill>
          <a:blip r:embed="rId7" cstate="print"/>
          <a:srcRect/>
          <a:stretch>
            <a:fillRect/>
          </a:stretch>
        </p:blipFill>
        <p:spPr bwMode="auto">
          <a:xfrm>
            <a:off x="8153569" y="381000"/>
            <a:ext cx="454025" cy="457200"/>
          </a:xfrm>
          <a:prstGeom prst="rect">
            <a:avLst/>
          </a:prstGeom>
          <a:noFill/>
          <a:ln w="9525">
            <a:noFill/>
            <a:miter lim="800000"/>
            <a:headEnd/>
            <a:tailEnd/>
          </a:ln>
        </p:spPr>
      </p:pic>
      <p:sp>
        <p:nvSpPr>
          <p:cNvPr id="1038" name="Rectangle 14"/>
          <p:cNvSpPr>
            <a:spLocks noChangeArrowheads="1"/>
          </p:cNvSpPr>
          <p:nvPr userDrawn="1"/>
        </p:nvSpPr>
        <p:spPr bwMode="auto">
          <a:xfrm>
            <a:off x="8382001" y="6537515"/>
            <a:ext cx="204788" cy="176213"/>
          </a:xfrm>
          <a:prstGeom prst="rect">
            <a:avLst/>
          </a:prstGeom>
          <a:noFill/>
          <a:ln w="9525">
            <a:noFill/>
            <a:miter lim="800000"/>
            <a:headEnd/>
            <a:tailEnd/>
          </a:ln>
          <a:effectLst/>
        </p:spPr>
        <p:txBody>
          <a:bodyPr wrap="none" lIns="90255" tIns="45128" rIns="90255" bIns="45128" anchor="ctr"/>
          <a:lstStyle/>
          <a:p>
            <a:pPr algn="ctr">
              <a:defRPr/>
            </a:pPr>
            <a:fld id="{532C04E4-0928-417F-A2C9-2D9AB19C5E3E}" type="slidenum">
              <a:rPr lang="en-US" sz="1000">
                <a:solidFill>
                  <a:srgbClr val="FFFFFF"/>
                </a:solidFill>
              </a:rPr>
              <a:pPr algn="ctr">
                <a:defRPr/>
              </a:pPr>
              <a:t>‹#›</a:t>
            </a:fld>
            <a:endParaRPr lang="en-US"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5185" r:id="rId1"/>
    <p:sldLayoutId id="2147485186" r:id="rId2"/>
  </p:sldLayoutIdLst>
  <p:hf hdr="0" ftr="0" dt="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1262" algn="l" rtl="0" fontAlgn="base">
        <a:spcBef>
          <a:spcPct val="0"/>
        </a:spcBef>
        <a:spcAft>
          <a:spcPct val="0"/>
        </a:spcAft>
        <a:defRPr sz="3600" b="1">
          <a:solidFill>
            <a:schemeClr val="folHlink"/>
          </a:solidFill>
          <a:latin typeface="Century Gothic" pitchFamily="34" charset="0"/>
        </a:defRPr>
      </a:lvl6pPr>
      <a:lvl7pPr marL="902521" algn="l" rtl="0" fontAlgn="base">
        <a:spcBef>
          <a:spcPct val="0"/>
        </a:spcBef>
        <a:spcAft>
          <a:spcPct val="0"/>
        </a:spcAft>
        <a:defRPr sz="3600" b="1">
          <a:solidFill>
            <a:schemeClr val="folHlink"/>
          </a:solidFill>
          <a:latin typeface="Century Gothic" pitchFamily="34" charset="0"/>
        </a:defRPr>
      </a:lvl7pPr>
      <a:lvl8pPr marL="1353801" algn="l" rtl="0" fontAlgn="base">
        <a:spcBef>
          <a:spcPct val="0"/>
        </a:spcBef>
        <a:spcAft>
          <a:spcPct val="0"/>
        </a:spcAft>
        <a:defRPr sz="3600" b="1">
          <a:solidFill>
            <a:schemeClr val="folHlink"/>
          </a:solidFill>
          <a:latin typeface="Century Gothic" pitchFamily="34" charset="0"/>
        </a:defRPr>
      </a:lvl8pPr>
      <a:lvl9pPr marL="1805035" algn="l" rtl="0" fontAlgn="base">
        <a:spcBef>
          <a:spcPct val="0"/>
        </a:spcBef>
        <a:spcAft>
          <a:spcPct val="0"/>
        </a:spcAft>
        <a:defRPr sz="3600" b="1">
          <a:solidFill>
            <a:schemeClr val="folHlink"/>
          </a:solidFill>
          <a:latin typeface="Century Gothic" pitchFamily="34" charset="0"/>
        </a:defRPr>
      </a:lvl9pPr>
    </p:titleStyle>
    <p:bodyStyle>
      <a:lvl1pPr marL="338458" indent="-338458" algn="l" rtl="0" eaLnBrk="0" fontAlgn="base" hangingPunct="0">
        <a:spcBef>
          <a:spcPct val="20000"/>
        </a:spcBef>
        <a:spcAft>
          <a:spcPct val="0"/>
        </a:spcAft>
        <a:buChar char="•"/>
        <a:defRPr sz="2800">
          <a:solidFill>
            <a:schemeClr val="accent2"/>
          </a:solidFill>
          <a:latin typeface="+mn-lt"/>
          <a:ea typeface="+mn-ea"/>
          <a:cs typeface="+mn-cs"/>
        </a:defRPr>
      </a:lvl1pPr>
      <a:lvl2pPr marL="733304" indent="-282046" algn="l" rtl="0" eaLnBrk="0" fontAlgn="base" hangingPunct="0">
        <a:spcBef>
          <a:spcPct val="20000"/>
        </a:spcBef>
        <a:spcAft>
          <a:spcPct val="0"/>
        </a:spcAft>
        <a:buChar char="–"/>
        <a:defRPr sz="2400">
          <a:solidFill>
            <a:schemeClr val="accent2"/>
          </a:solidFill>
          <a:latin typeface="+mn-lt"/>
        </a:defRPr>
      </a:lvl2pPr>
      <a:lvl3pPr marL="1128146" indent="-225637" algn="l" rtl="0" eaLnBrk="0" fontAlgn="base" hangingPunct="0">
        <a:spcBef>
          <a:spcPct val="20000"/>
        </a:spcBef>
        <a:spcAft>
          <a:spcPct val="0"/>
        </a:spcAft>
        <a:buChar char="•"/>
        <a:defRPr sz="2000">
          <a:solidFill>
            <a:schemeClr val="accent2"/>
          </a:solidFill>
          <a:latin typeface="+mn-lt"/>
        </a:defRPr>
      </a:lvl3pPr>
      <a:lvl4pPr marL="1579408" indent="-225637" algn="l" rtl="0" eaLnBrk="0" fontAlgn="base" hangingPunct="0">
        <a:spcBef>
          <a:spcPct val="20000"/>
        </a:spcBef>
        <a:spcAft>
          <a:spcPct val="0"/>
        </a:spcAft>
        <a:buChar char="–"/>
        <a:defRPr>
          <a:solidFill>
            <a:schemeClr val="accent2"/>
          </a:solidFill>
          <a:latin typeface="+mn-lt"/>
        </a:defRPr>
      </a:lvl4pPr>
      <a:lvl5pPr marL="2030690" indent="-225637" algn="l" rtl="0" eaLnBrk="0" fontAlgn="base" hangingPunct="0">
        <a:spcBef>
          <a:spcPct val="20000"/>
        </a:spcBef>
        <a:spcAft>
          <a:spcPct val="0"/>
        </a:spcAft>
        <a:buChar char="»"/>
        <a:defRPr>
          <a:solidFill>
            <a:schemeClr val="accent2"/>
          </a:solidFill>
          <a:latin typeface="+mn-lt"/>
        </a:defRPr>
      </a:lvl5pPr>
      <a:lvl6pPr marL="2481924" indent="-225637" algn="l" rtl="0" fontAlgn="base">
        <a:spcBef>
          <a:spcPct val="20000"/>
        </a:spcBef>
        <a:spcAft>
          <a:spcPct val="0"/>
        </a:spcAft>
        <a:buChar char="»"/>
        <a:defRPr>
          <a:solidFill>
            <a:schemeClr val="accent2"/>
          </a:solidFill>
          <a:latin typeface="+mn-lt"/>
        </a:defRPr>
      </a:lvl6pPr>
      <a:lvl7pPr marL="2933186" indent="-225637" algn="l" rtl="0" fontAlgn="base">
        <a:spcBef>
          <a:spcPct val="20000"/>
        </a:spcBef>
        <a:spcAft>
          <a:spcPct val="0"/>
        </a:spcAft>
        <a:buChar char="»"/>
        <a:defRPr>
          <a:solidFill>
            <a:schemeClr val="accent2"/>
          </a:solidFill>
          <a:latin typeface="+mn-lt"/>
        </a:defRPr>
      </a:lvl7pPr>
      <a:lvl8pPr marL="3384467" indent="-225637" algn="l" rtl="0" fontAlgn="base">
        <a:spcBef>
          <a:spcPct val="20000"/>
        </a:spcBef>
        <a:spcAft>
          <a:spcPct val="0"/>
        </a:spcAft>
        <a:buChar char="»"/>
        <a:defRPr>
          <a:solidFill>
            <a:schemeClr val="accent2"/>
          </a:solidFill>
          <a:latin typeface="+mn-lt"/>
        </a:defRPr>
      </a:lvl8pPr>
      <a:lvl9pPr marL="3835700" indent="-225637" algn="l" rtl="0" fontAlgn="base">
        <a:spcBef>
          <a:spcPct val="20000"/>
        </a:spcBef>
        <a:spcAft>
          <a:spcPct val="0"/>
        </a:spcAft>
        <a:buChar char="»"/>
        <a:defRPr>
          <a:solidFill>
            <a:schemeClr val="accent2"/>
          </a:solidFill>
          <a:latin typeface="+mn-lt"/>
        </a:defRPr>
      </a:lvl9pPr>
    </p:bodyStyle>
    <p:otherStyle>
      <a:defPPr>
        <a:defRPr lang="en-US"/>
      </a:defPPr>
      <a:lvl1pPr marL="0" algn="l" defTabSz="902521" rtl="0" eaLnBrk="1" latinLnBrk="0" hangingPunct="1">
        <a:defRPr sz="1800" kern="1200">
          <a:solidFill>
            <a:schemeClr val="tx1"/>
          </a:solidFill>
          <a:latin typeface="+mn-lt"/>
          <a:ea typeface="+mn-ea"/>
          <a:cs typeface="+mn-cs"/>
        </a:defRPr>
      </a:lvl1pPr>
      <a:lvl2pPr marL="451262" algn="l" defTabSz="902521" rtl="0" eaLnBrk="1" latinLnBrk="0" hangingPunct="1">
        <a:defRPr sz="1800" kern="1200">
          <a:solidFill>
            <a:schemeClr val="tx1"/>
          </a:solidFill>
          <a:latin typeface="+mn-lt"/>
          <a:ea typeface="+mn-ea"/>
          <a:cs typeface="+mn-cs"/>
        </a:defRPr>
      </a:lvl2pPr>
      <a:lvl3pPr marL="902521" algn="l" defTabSz="902521" rtl="0" eaLnBrk="1" latinLnBrk="0" hangingPunct="1">
        <a:defRPr sz="1800" kern="1200">
          <a:solidFill>
            <a:schemeClr val="tx1"/>
          </a:solidFill>
          <a:latin typeface="+mn-lt"/>
          <a:ea typeface="+mn-ea"/>
          <a:cs typeface="+mn-cs"/>
        </a:defRPr>
      </a:lvl3pPr>
      <a:lvl4pPr marL="1353801" algn="l" defTabSz="902521" rtl="0" eaLnBrk="1" latinLnBrk="0" hangingPunct="1">
        <a:defRPr sz="1800" kern="1200">
          <a:solidFill>
            <a:schemeClr val="tx1"/>
          </a:solidFill>
          <a:latin typeface="+mn-lt"/>
          <a:ea typeface="+mn-ea"/>
          <a:cs typeface="+mn-cs"/>
        </a:defRPr>
      </a:lvl4pPr>
      <a:lvl5pPr marL="1805035" algn="l" defTabSz="902521" rtl="0" eaLnBrk="1" latinLnBrk="0" hangingPunct="1">
        <a:defRPr sz="1800" kern="1200">
          <a:solidFill>
            <a:schemeClr val="tx1"/>
          </a:solidFill>
          <a:latin typeface="+mn-lt"/>
          <a:ea typeface="+mn-ea"/>
          <a:cs typeface="+mn-cs"/>
        </a:defRPr>
      </a:lvl5pPr>
      <a:lvl6pPr marL="2256299" algn="l" defTabSz="902521" rtl="0" eaLnBrk="1" latinLnBrk="0" hangingPunct="1">
        <a:defRPr sz="1800" kern="1200">
          <a:solidFill>
            <a:schemeClr val="tx1"/>
          </a:solidFill>
          <a:latin typeface="+mn-lt"/>
          <a:ea typeface="+mn-ea"/>
          <a:cs typeface="+mn-cs"/>
        </a:defRPr>
      </a:lvl6pPr>
      <a:lvl7pPr marL="2707579" algn="l" defTabSz="902521" rtl="0" eaLnBrk="1" latinLnBrk="0" hangingPunct="1">
        <a:defRPr sz="1800" kern="1200">
          <a:solidFill>
            <a:schemeClr val="tx1"/>
          </a:solidFill>
          <a:latin typeface="+mn-lt"/>
          <a:ea typeface="+mn-ea"/>
          <a:cs typeface="+mn-cs"/>
        </a:defRPr>
      </a:lvl7pPr>
      <a:lvl8pPr marL="3158809" algn="l" defTabSz="902521" rtl="0" eaLnBrk="1" latinLnBrk="0" hangingPunct="1">
        <a:defRPr sz="1800" kern="1200">
          <a:solidFill>
            <a:schemeClr val="tx1"/>
          </a:solidFill>
          <a:latin typeface="+mn-lt"/>
          <a:ea typeface="+mn-ea"/>
          <a:cs typeface="+mn-cs"/>
        </a:defRPr>
      </a:lvl8pPr>
      <a:lvl9pPr marL="3610082" algn="l" defTabSz="902521" rtl="0" eaLnBrk="1" latinLnBrk="0" hangingPunct="1">
        <a:defRPr sz="1800" kern="1200">
          <a:solidFill>
            <a:schemeClr val="tx1"/>
          </a:solidFill>
          <a:latin typeface="+mn-lt"/>
          <a:ea typeface="+mn-ea"/>
          <a:cs typeface="+mn-cs"/>
        </a:defRPr>
      </a:lvl9pPr>
    </p:otherStyle>
  </p:txStyles>
</p:sldMaster>
</file>

<file path=ppt/slideMasters/slideMaster19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9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599F315-C21F-4647-8140-71CC8DE9BE11}" type="datetimeFigureOut">
              <a:rPr lang="en-US" smtClean="0">
                <a:solidFill>
                  <a:prstClr val="black">
                    <a:tint val="75000"/>
                  </a:prstClr>
                </a:solidFill>
                <a:latin typeface="Calibri" panose="020F0502020204030204"/>
              </a:rPr>
              <a:pPr fontAlgn="auto">
                <a:spcBef>
                  <a:spcPts val="0"/>
                </a:spcBef>
                <a:spcAft>
                  <a:spcPts val="0"/>
                </a:spcAft>
              </a:pPr>
              <a:t>10/3/2018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9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9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A1C5782-7AF6-418D-BD7B-1F44E9BE16AD}"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73225385"/>
      </p:ext>
    </p:extLst>
  </p:cSld>
  <p:clrMap bg1="lt1" tx1="dk1" bg2="lt2" tx2="dk2" accent1="accent1" accent2="accent2" accent3="accent3" accent4="accent4" accent5="accent5" accent6="accent6" hlink="hlink" folHlink="folHlink"/>
  <p:sldLayoutIdLst>
    <p:sldLayoutId id="21474851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9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599F315-C21F-4647-8140-71CC8DE9BE11}" type="datetimeFigureOut">
              <a:rPr lang="en-US" smtClean="0">
                <a:solidFill>
                  <a:prstClr val="black">
                    <a:tint val="75000"/>
                  </a:prstClr>
                </a:solidFill>
                <a:latin typeface="Calibri" panose="020F0502020204030204"/>
              </a:rPr>
              <a:pPr fontAlgn="auto">
                <a:spcBef>
                  <a:spcPts val="0"/>
                </a:spcBef>
                <a:spcAft>
                  <a:spcPts val="0"/>
                </a:spcAft>
              </a:pPr>
              <a:t>10/3/2018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9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9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A1C5782-7AF6-418D-BD7B-1F44E9BE16AD}"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73225385"/>
      </p:ext>
    </p:extLst>
  </p:cSld>
  <p:clrMap bg1="lt1" tx1="dk1" bg2="lt2" tx2="dk2" accent1="accent1" accent2="accent2" accent3="accent3" accent4="accent4" accent5="accent5" accent6="accent6" hlink="hlink" folHlink="folHlink"/>
  <p:sldLayoutIdLst>
    <p:sldLayoutId id="21474851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599F315-C21F-4647-8140-71CC8DE9BE11}" type="datetimeFigureOut">
              <a:rPr lang="en-US" smtClean="0">
                <a:solidFill>
                  <a:prstClr val="black">
                    <a:tint val="75000"/>
                  </a:prstClr>
                </a:solidFill>
                <a:latin typeface="Calibri" panose="020F0502020204030204"/>
              </a:rPr>
              <a:pPr fontAlgn="auto">
                <a:spcBef>
                  <a:spcPts val="0"/>
                </a:spcBef>
                <a:spcAft>
                  <a:spcPts val="0"/>
                </a:spcAft>
              </a:pPr>
              <a:t>10/3/2018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A1C5782-7AF6-418D-BD7B-1F44E9BE16AD}"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73225385"/>
      </p:ext>
    </p:extLst>
  </p:cSld>
  <p:clrMap bg1="lt1" tx1="dk1" bg2="lt2" tx2="dk2" accent1="accent1" accent2="accent2" accent3="accent3" accent4="accent4" accent5="accent5" accent6="accent6" hlink="hlink" folHlink="folHlink"/>
  <p:sldLayoutIdLst>
    <p:sldLayoutId id="21474851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0" y="6400800"/>
            <a:ext cx="9144000" cy="457200"/>
          </a:xfrm>
          <a:prstGeom prst="rect">
            <a:avLst/>
          </a:prstGeom>
          <a:solidFill>
            <a:srgbClr val="66AE20"/>
          </a:solidFill>
          <a:ln w="9525">
            <a:noFill/>
            <a:miter lim="800000"/>
            <a:headEnd/>
            <a:tailEnd/>
          </a:ln>
          <a:effectLst/>
        </p:spPr>
        <p:txBody>
          <a:bodyPr wrap="none" lIns="91368" tIns="45718" rIns="91368" bIns="45718" anchor="ctr"/>
          <a:lstStyle/>
          <a:p>
            <a:pPr fontAlgn="auto">
              <a:spcBef>
                <a:spcPts val="0"/>
              </a:spcBef>
              <a:spcAft>
                <a:spcPts val="0"/>
              </a:spcAft>
              <a:defRPr/>
            </a:pPr>
            <a:endParaRPr lang="en-US" dirty="0">
              <a:solidFill>
                <a:srgbClr val="000000"/>
              </a:solidFill>
              <a:latin typeface="Verdana"/>
            </a:endParaRPr>
          </a:p>
        </p:txBody>
      </p:sp>
      <p:pic>
        <p:nvPicPr>
          <p:cNvPr id="1027" name="Picture 8" descr="thinBanner"/>
          <p:cNvPicPr>
            <a:picLocks noChangeAspect="1" noChangeArrowheads="1"/>
          </p:cNvPicPr>
          <p:nvPr/>
        </p:nvPicPr>
        <p:blipFill>
          <a:blip r:embed="rId14" cstate="print"/>
          <a:srcRect/>
          <a:stretch>
            <a:fillRect/>
          </a:stretch>
        </p:blipFill>
        <p:spPr bwMode="auto">
          <a:xfrm>
            <a:off x="0" y="1073368"/>
            <a:ext cx="9144000" cy="731839"/>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990600"/>
            <a:ext cx="8229600" cy="838200"/>
          </a:xfrm>
          <a:prstGeom prst="rect">
            <a:avLst/>
          </a:prstGeom>
          <a:noFill/>
          <a:ln w="9525">
            <a:noFill/>
            <a:miter lim="800000"/>
            <a:headEnd/>
            <a:tailEnd/>
          </a:ln>
        </p:spPr>
        <p:txBody>
          <a:bodyPr vert="horz" wrap="square" lIns="91368" tIns="45718" rIns="91368" bIns="45718"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828805"/>
            <a:ext cx="8229600" cy="4525963"/>
          </a:xfrm>
          <a:prstGeom prst="rect">
            <a:avLst/>
          </a:prstGeom>
          <a:noFill/>
          <a:ln w="9525">
            <a:noFill/>
            <a:miter lim="800000"/>
            <a:headEnd/>
            <a:tailEnd/>
          </a:ln>
        </p:spPr>
        <p:txBody>
          <a:bodyPr vert="horz" wrap="square" lIns="91368" tIns="45718" rIns="91368"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464307"/>
            <a:ext cx="2438400" cy="320675"/>
          </a:xfrm>
          <a:prstGeom prst="rect">
            <a:avLst/>
          </a:prstGeom>
          <a:noFill/>
          <a:ln w="9525">
            <a:noFill/>
            <a:miter lim="800000"/>
            <a:headEnd/>
            <a:tailEnd/>
          </a:ln>
          <a:effectLst/>
        </p:spPr>
        <p:txBody>
          <a:bodyPr vert="horz" wrap="square" lIns="91368" tIns="45718" rIns="91368" bIns="45718" numCol="1" anchor="t" anchorCtr="0" compatLnSpc="1">
            <a:prstTxWarp prst="textNoShape">
              <a:avLst/>
            </a:prstTxWarp>
          </a:bodyPr>
          <a:lstStyle>
            <a:lvl1pPr>
              <a:defRPr sz="1600">
                <a:solidFill>
                  <a:schemeClr val="bg1"/>
                </a:solidFill>
                <a:latin typeface="+mn-lt"/>
              </a:defRPr>
            </a:lvl1pPr>
          </a:lstStyle>
          <a:p>
            <a:pPr fontAlgn="auto">
              <a:spcBef>
                <a:spcPts val="0"/>
              </a:spcBef>
              <a:spcAft>
                <a:spcPts val="0"/>
              </a:spcAft>
            </a:pPr>
            <a:fld id="{F91394C3-B05B-42F8-B615-E95116E59C25}" type="datetimeFigureOut">
              <a:rPr lang="en-US" smtClean="0">
                <a:solidFill>
                  <a:srgbClr val="FFFFFF"/>
                </a:solidFill>
              </a:rPr>
              <a:pPr fontAlgn="auto">
                <a:spcBef>
                  <a:spcPts val="0"/>
                </a:spcBef>
                <a:spcAft>
                  <a:spcPts val="0"/>
                </a:spcAft>
              </a:pPr>
              <a:t>10/3/2018</a:t>
            </a:fld>
            <a:endParaRPr lang="en-US" dirty="0">
              <a:solidFill>
                <a:srgbClr val="FFFFFF"/>
              </a:solidFill>
            </a:endParaRPr>
          </a:p>
        </p:txBody>
      </p:sp>
      <p:sp>
        <p:nvSpPr>
          <p:cNvPr id="1031" name="Rectangle 7"/>
          <p:cNvSpPr>
            <a:spLocks noChangeArrowheads="1"/>
          </p:cNvSpPr>
          <p:nvPr/>
        </p:nvSpPr>
        <p:spPr bwMode="auto">
          <a:xfrm>
            <a:off x="0" y="0"/>
            <a:ext cx="9144000" cy="152400"/>
          </a:xfrm>
          <a:prstGeom prst="rect">
            <a:avLst/>
          </a:prstGeom>
          <a:solidFill>
            <a:srgbClr val="66AE20"/>
          </a:solidFill>
          <a:ln w="9525">
            <a:noFill/>
            <a:miter lim="800000"/>
            <a:headEnd/>
            <a:tailEnd/>
          </a:ln>
          <a:effectLst/>
        </p:spPr>
        <p:txBody>
          <a:bodyPr wrap="none" lIns="91368" tIns="45718" rIns="91368" bIns="45718" anchor="ctr"/>
          <a:lstStyle/>
          <a:p>
            <a:pPr fontAlgn="auto">
              <a:spcBef>
                <a:spcPts val="0"/>
              </a:spcBef>
              <a:spcAft>
                <a:spcPts val="0"/>
              </a:spcAft>
              <a:defRPr/>
            </a:pPr>
            <a:endParaRPr lang="en-US" dirty="0">
              <a:solidFill>
                <a:srgbClr val="000000"/>
              </a:solidFill>
              <a:latin typeface="Verdana"/>
            </a:endParaRPr>
          </a:p>
        </p:txBody>
      </p:sp>
      <p:pic>
        <p:nvPicPr>
          <p:cNvPr id="1032" name="Picture 9" descr="VITAlogo"/>
          <p:cNvPicPr>
            <a:picLocks noChangeAspect="1" noChangeArrowheads="1"/>
          </p:cNvPicPr>
          <p:nvPr/>
        </p:nvPicPr>
        <p:blipFill>
          <a:blip r:embed="rId15" cstate="print"/>
          <a:srcRect/>
          <a:stretch>
            <a:fillRect/>
          </a:stretch>
        </p:blipFill>
        <p:spPr bwMode="auto">
          <a:xfrm>
            <a:off x="457200" y="309079"/>
            <a:ext cx="1447800" cy="504825"/>
          </a:xfrm>
          <a:prstGeom prst="rect">
            <a:avLst/>
          </a:prstGeom>
          <a:noFill/>
          <a:ln w="9525">
            <a:noFill/>
            <a:miter lim="800000"/>
            <a:headEnd/>
            <a:tailEnd/>
          </a:ln>
        </p:spPr>
      </p:pic>
      <p:pic>
        <p:nvPicPr>
          <p:cNvPr id="1033" name="Picture 10" descr="VITAtext"/>
          <p:cNvPicPr>
            <a:picLocks noChangeAspect="1" noChangeArrowheads="1"/>
          </p:cNvPicPr>
          <p:nvPr/>
        </p:nvPicPr>
        <p:blipFill>
          <a:blip r:embed="rId16" cstate="print"/>
          <a:srcRect/>
          <a:stretch>
            <a:fillRect/>
          </a:stretch>
        </p:blipFill>
        <p:spPr bwMode="auto">
          <a:xfrm>
            <a:off x="1981200" y="475720"/>
            <a:ext cx="4953000" cy="361951"/>
          </a:xfrm>
          <a:prstGeom prst="rect">
            <a:avLst/>
          </a:prstGeom>
          <a:noFill/>
          <a:ln w="9525">
            <a:noFill/>
            <a:miter lim="800000"/>
            <a:headEnd/>
            <a:tailEnd/>
          </a:ln>
        </p:spPr>
      </p:pic>
      <p:pic>
        <p:nvPicPr>
          <p:cNvPr id="1034" name="Picture 11" descr="stateSeal"/>
          <p:cNvPicPr>
            <a:picLocks noChangeAspect="1" noChangeArrowheads="1"/>
          </p:cNvPicPr>
          <p:nvPr/>
        </p:nvPicPr>
        <p:blipFill>
          <a:blip r:embed="rId17" cstate="print"/>
          <a:srcRect/>
          <a:stretch>
            <a:fillRect/>
          </a:stretch>
        </p:blipFill>
        <p:spPr bwMode="auto">
          <a:xfrm>
            <a:off x="8155071" y="381000"/>
            <a:ext cx="454025" cy="457200"/>
          </a:xfrm>
          <a:prstGeom prst="rect">
            <a:avLst/>
          </a:prstGeom>
          <a:noFill/>
          <a:ln w="9525">
            <a:noFill/>
            <a:miter lim="800000"/>
            <a:headEnd/>
            <a:tailEnd/>
          </a:ln>
        </p:spPr>
      </p:pic>
      <p:sp>
        <p:nvSpPr>
          <p:cNvPr id="1038" name="Rectangle 14"/>
          <p:cNvSpPr>
            <a:spLocks noChangeArrowheads="1"/>
          </p:cNvSpPr>
          <p:nvPr/>
        </p:nvSpPr>
        <p:spPr bwMode="auto">
          <a:xfrm>
            <a:off x="8382004" y="6540510"/>
            <a:ext cx="204788" cy="176213"/>
          </a:xfrm>
          <a:prstGeom prst="rect">
            <a:avLst/>
          </a:prstGeom>
          <a:noFill/>
          <a:ln w="9525">
            <a:noFill/>
            <a:miter lim="800000"/>
            <a:headEnd/>
            <a:tailEnd/>
          </a:ln>
          <a:effectLst/>
        </p:spPr>
        <p:txBody>
          <a:bodyPr wrap="none" lIns="91368" tIns="45718" rIns="91368" bIns="45718" anchor="ctr"/>
          <a:lstStyle/>
          <a:p>
            <a:pPr algn="ctr" fontAlgn="auto">
              <a:spcBef>
                <a:spcPts val="0"/>
              </a:spcBef>
              <a:spcAft>
                <a:spcPts val="0"/>
              </a:spcAft>
              <a:defRPr/>
            </a:pPr>
            <a:fld id="{AEEA84AF-5F96-41C2-85FE-8B4ECC357A96}" type="slidenum">
              <a:rPr lang="en-US" sz="1100">
                <a:solidFill>
                  <a:srgbClr val="FFFFFF"/>
                </a:solidFill>
                <a:latin typeface="Verdana"/>
              </a:rPr>
              <a:pPr algn="ctr" fontAlgn="auto">
                <a:spcBef>
                  <a:spcPts val="0"/>
                </a:spcBef>
                <a:spcAft>
                  <a:spcPts val="0"/>
                </a:spcAft>
                <a:defRPr/>
              </a:pPr>
              <a:t>‹#›</a:t>
            </a:fld>
            <a:endParaRPr lang="en-US" sz="1100" dirty="0">
              <a:solidFill>
                <a:srgbClr val="FFFFFF"/>
              </a:solidFill>
              <a:latin typeface="Verdana"/>
            </a:endParaRPr>
          </a:p>
        </p:txBody>
      </p:sp>
    </p:spTree>
    <p:extLst>
      <p:ext uri="{BB962C8B-B14F-4D97-AF65-F5344CB8AC3E}">
        <p14:creationId xmlns:p14="http://schemas.microsoft.com/office/powerpoint/2010/main" val="15821168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rtl="0" eaLnBrk="1" fontAlgn="base" hangingPunct="1">
        <a:spcBef>
          <a:spcPct val="0"/>
        </a:spcBef>
        <a:spcAft>
          <a:spcPct val="0"/>
        </a:spcAft>
        <a:defRPr sz="3600" b="1">
          <a:solidFill>
            <a:schemeClr val="folHlink"/>
          </a:solidFill>
          <a:latin typeface="+mj-lt"/>
          <a:ea typeface="+mj-ea"/>
          <a:cs typeface="+mj-cs"/>
        </a:defRPr>
      </a:lvl1pPr>
      <a:lvl2pPr algn="l" rtl="0" eaLnBrk="1" fontAlgn="base" hangingPunct="1">
        <a:spcBef>
          <a:spcPct val="0"/>
        </a:spcBef>
        <a:spcAft>
          <a:spcPct val="0"/>
        </a:spcAft>
        <a:defRPr sz="3600" b="1">
          <a:solidFill>
            <a:schemeClr val="folHlink"/>
          </a:solidFill>
          <a:latin typeface="Century Gothic" pitchFamily="34" charset="0"/>
        </a:defRPr>
      </a:lvl2pPr>
      <a:lvl3pPr algn="l" rtl="0" eaLnBrk="1" fontAlgn="base" hangingPunct="1">
        <a:spcBef>
          <a:spcPct val="0"/>
        </a:spcBef>
        <a:spcAft>
          <a:spcPct val="0"/>
        </a:spcAft>
        <a:defRPr sz="3600" b="1">
          <a:solidFill>
            <a:schemeClr val="folHlink"/>
          </a:solidFill>
          <a:latin typeface="Century Gothic" pitchFamily="34" charset="0"/>
        </a:defRPr>
      </a:lvl3pPr>
      <a:lvl4pPr algn="l" rtl="0" eaLnBrk="1" fontAlgn="base" hangingPunct="1">
        <a:spcBef>
          <a:spcPct val="0"/>
        </a:spcBef>
        <a:spcAft>
          <a:spcPct val="0"/>
        </a:spcAft>
        <a:defRPr sz="3600" b="1">
          <a:solidFill>
            <a:schemeClr val="folHlink"/>
          </a:solidFill>
          <a:latin typeface="Century Gothic" pitchFamily="34" charset="0"/>
        </a:defRPr>
      </a:lvl4pPr>
      <a:lvl5pPr algn="l" rtl="0" eaLnBrk="1" fontAlgn="base" hangingPunct="1">
        <a:spcBef>
          <a:spcPct val="0"/>
        </a:spcBef>
        <a:spcAft>
          <a:spcPct val="0"/>
        </a:spcAft>
        <a:defRPr sz="3600" b="1">
          <a:solidFill>
            <a:schemeClr val="folHlink"/>
          </a:solidFill>
          <a:latin typeface="Century Gothic" pitchFamily="34" charset="0"/>
        </a:defRPr>
      </a:lvl5pPr>
      <a:lvl6pPr marL="456771" algn="l" rtl="0" eaLnBrk="1" fontAlgn="base" hangingPunct="1">
        <a:spcBef>
          <a:spcPct val="0"/>
        </a:spcBef>
        <a:spcAft>
          <a:spcPct val="0"/>
        </a:spcAft>
        <a:defRPr sz="3600" b="1">
          <a:solidFill>
            <a:schemeClr val="folHlink"/>
          </a:solidFill>
          <a:latin typeface="Century Gothic" pitchFamily="34" charset="0"/>
        </a:defRPr>
      </a:lvl6pPr>
      <a:lvl7pPr marL="913584" algn="l" rtl="0" eaLnBrk="1" fontAlgn="base" hangingPunct="1">
        <a:spcBef>
          <a:spcPct val="0"/>
        </a:spcBef>
        <a:spcAft>
          <a:spcPct val="0"/>
        </a:spcAft>
        <a:defRPr sz="3600" b="1">
          <a:solidFill>
            <a:schemeClr val="folHlink"/>
          </a:solidFill>
          <a:latin typeface="Century Gothic" pitchFamily="34" charset="0"/>
        </a:defRPr>
      </a:lvl7pPr>
      <a:lvl8pPr marL="1370376" algn="l" rtl="0" eaLnBrk="1" fontAlgn="base" hangingPunct="1">
        <a:spcBef>
          <a:spcPct val="0"/>
        </a:spcBef>
        <a:spcAft>
          <a:spcPct val="0"/>
        </a:spcAft>
        <a:defRPr sz="3600" b="1">
          <a:solidFill>
            <a:schemeClr val="folHlink"/>
          </a:solidFill>
          <a:latin typeface="Century Gothic" pitchFamily="34" charset="0"/>
        </a:defRPr>
      </a:lvl8pPr>
      <a:lvl9pPr marL="1827168" algn="l" rtl="0" eaLnBrk="1" fontAlgn="base" hangingPunct="1">
        <a:spcBef>
          <a:spcPct val="0"/>
        </a:spcBef>
        <a:spcAft>
          <a:spcPct val="0"/>
        </a:spcAft>
        <a:defRPr sz="3600" b="1">
          <a:solidFill>
            <a:schemeClr val="folHlink"/>
          </a:solidFill>
          <a:latin typeface="Century Gothic" pitchFamily="34" charset="0"/>
        </a:defRPr>
      </a:lvl9pPr>
    </p:titleStyle>
    <p:bodyStyle>
      <a:lvl1pPr marL="342610" indent="-342610" algn="l" rtl="0" eaLnBrk="1" fontAlgn="base" hangingPunct="1">
        <a:spcBef>
          <a:spcPct val="20000"/>
        </a:spcBef>
        <a:spcAft>
          <a:spcPct val="0"/>
        </a:spcAft>
        <a:buChar char="•"/>
        <a:defRPr sz="2800">
          <a:solidFill>
            <a:schemeClr val="accent2"/>
          </a:solidFill>
          <a:latin typeface="+mn-lt"/>
          <a:ea typeface="+mn-ea"/>
          <a:cs typeface="+mn-cs"/>
        </a:defRPr>
      </a:lvl1pPr>
      <a:lvl2pPr marL="742279" indent="-285510" algn="l" rtl="0" eaLnBrk="1" fontAlgn="base" hangingPunct="1">
        <a:spcBef>
          <a:spcPct val="20000"/>
        </a:spcBef>
        <a:spcAft>
          <a:spcPct val="0"/>
        </a:spcAft>
        <a:buChar char="–"/>
        <a:defRPr sz="2400">
          <a:solidFill>
            <a:schemeClr val="accent2"/>
          </a:solidFill>
          <a:latin typeface="+mn-lt"/>
        </a:defRPr>
      </a:lvl2pPr>
      <a:lvl3pPr marL="1141990" indent="-228408" algn="l" rtl="0" eaLnBrk="1" fontAlgn="base" hangingPunct="1">
        <a:spcBef>
          <a:spcPct val="20000"/>
        </a:spcBef>
        <a:spcAft>
          <a:spcPct val="0"/>
        </a:spcAft>
        <a:buChar char="•"/>
        <a:defRPr sz="2000">
          <a:solidFill>
            <a:schemeClr val="accent2"/>
          </a:solidFill>
          <a:latin typeface="+mn-lt"/>
        </a:defRPr>
      </a:lvl3pPr>
      <a:lvl4pPr marL="1598760" indent="-228408" algn="l" rtl="0" eaLnBrk="1" fontAlgn="base" hangingPunct="1">
        <a:spcBef>
          <a:spcPct val="20000"/>
        </a:spcBef>
        <a:spcAft>
          <a:spcPct val="0"/>
        </a:spcAft>
        <a:buChar char="–"/>
        <a:defRPr>
          <a:solidFill>
            <a:schemeClr val="accent2"/>
          </a:solidFill>
          <a:latin typeface="+mn-lt"/>
        </a:defRPr>
      </a:lvl4pPr>
      <a:lvl5pPr marL="2055531" indent="-228408" algn="l" rtl="0" eaLnBrk="1" fontAlgn="base" hangingPunct="1">
        <a:spcBef>
          <a:spcPct val="20000"/>
        </a:spcBef>
        <a:spcAft>
          <a:spcPct val="0"/>
        </a:spcAft>
        <a:buChar char="»"/>
        <a:defRPr>
          <a:solidFill>
            <a:schemeClr val="accent2"/>
          </a:solidFill>
          <a:latin typeface="+mn-lt"/>
        </a:defRPr>
      </a:lvl5pPr>
      <a:lvl6pPr marL="2512344" indent="-228408" algn="l" rtl="0" eaLnBrk="1" fontAlgn="base" hangingPunct="1">
        <a:spcBef>
          <a:spcPct val="20000"/>
        </a:spcBef>
        <a:spcAft>
          <a:spcPct val="0"/>
        </a:spcAft>
        <a:buChar char="»"/>
        <a:defRPr>
          <a:solidFill>
            <a:schemeClr val="accent2"/>
          </a:solidFill>
          <a:latin typeface="+mn-lt"/>
        </a:defRPr>
      </a:lvl6pPr>
      <a:lvl7pPr marL="2969136" indent="-228408" algn="l" rtl="0" eaLnBrk="1" fontAlgn="base" hangingPunct="1">
        <a:spcBef>
          <a:spcPct val="20000"/>
        </a:spcBef>
        <a:spcAft>
          <a:spcPct val="0"/>
        </a:spcAft>
        <a:buChar char="»"/>
        <a:defRPr>
          <a:solidFill>
            <a:schemeClr val="accent2"/>
          </a:solidFill>
          <a:latin typeface="+mn-lt"/>
        </a:defRPr>
      </a:lvl7pPr>
      <a:lvl8pPr marL="3425928" indent="-228408" algn="l" rtl="0" eaLnBrk="1" fontAlgn="base" hangingPunct="1">
        <a:spcBef>
          <a:spcPct val="20000"/>
        </a:spcBef>
        <a:spcAft>
          <a:spcPct val="0"/>
        </a:spcAft>
        <a:buChar char="»"/>
        <a:defRPr>
          <a:solidFill>
            <a:schemeClr val="accent2"/>
          </a:solidFill>
          <a:latin typeface="+mn-lt"/>
        </a:defRPr>
      </a:lvl8pPr>
      <a:lvl9pPr marL="3882742" indent="-228408" algn="l" rtl="0" eaLnBrk="1" fontAlgn="base" hangingPunct="1">
        <a:spcBef>
          <a:spcPct val="20000"/>
        </a:spcBef>
        <a:spcAft>
          <a:spcPct val="0"/>
        </a:spcAft>
        <a:buChar char="»"/>
        <a:defRPr>
          <a:solidFill>
            <a:schemeClr val="accent2"/>
          </a:solidFill>
          <a:latin typeface="+mn-lt"/>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20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8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599F315-C21F-4647-8140-71CC8DE9BE11}" type="datetimeFigureOut">
              <a:rPr lang="en-US" smtClean="0">
                <a:solidFill>
                  <a:prstClr val="black">
                    <a:tint val="75000"/>
                  </a:prstClr>
                </a:solidFill>
                <a:latin typeface="Calibri" panose="020F0502020204030204"/>
              </a:rPr>
              <a:pPr fontAlgn="auto">
                <a:spcBef>
                  <a:spcPts val="0"/>
                </a:spcBef>
                <a:spcAft>
                  <a:spcPts val="0"/>
                </a:spcAft>
              </a:pPr>
              <a:t>10/3/2018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8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8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A1C5782-7AF6-418D-BD7B-1F44E9BE16AD}"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73225385"/>
      </p:ext>
    </p:extLst>
  </p:cSld>
  <p:clrMap bg1="lt1" tx1="dk1" bg2="lt2" tx2="dk2" accent1="accent1" accent2="accent2" accent3="accent3" accent4="accent4" accent5="accent5" accent6="accent6" hlink="hlink" folHlink="folHlink"/>
  <p:sldLayoutIdLst>
    <p:sldLayoutId id="21474851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599F315-C21F-4647-8140-71CC8DE9BE11}" type="datetimeFigureOut">
              <a:rPr lang="en-US" smtClean="0">
                <a:solidFill>
                  <a:prstClr val="black">
                    <a:tint val="75000"/>
                  </a:prstClr>
                </a:solidFill>
                <a:latin typeface="Calibri" panose="020F0502020204030204"/>
              </a:rPr>
              <a:pPr fontAlgn="auto">
                <a:spcBef>
                  <a:spcPts val="0"/>
                </a:spcBef>
                <a:spcAft>
                  <a:spcPts val="0"/>
                </a:spcAft>
              </a:pPr>
              <a:t>10/3/2018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A1C5782-7AF6-418D-BD7B-1F44E9BE16AD}"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73225385"/>
      </p:ext>
    </p:extLst>
  </p:cSld>
  <p:clrMap bg1="lt1" tx1="dk1" bg2="lt2" tx2="dk2" accent1="accent1" accent2="accent2" accent3="accent3" accent4="accent4" accent5="accent5" accent6="accent6" hlink="hlink" folHlink="folHlink"/>
  <p:sldLayoutIdLst>
    <p:sldLayoutId id="21474851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599F315-C21F-4647-8140-71CC8DE9BE11}" type="datetimeFigureOut">
              <a:rPr lang="en-US" smtClean="0">
                <a:solidFill>
                  <a:prstClr val="black">
                    <a:tint val="75000"/>
                  </a:prstClr>
                </a:solidFill>
                <a:latin typeface="Calibri" panose="020F0502020204030204"/>
              </a:rPr>
              <a:pPr fontAlgn="auto">
                <a:spcBef>
                  <a:spcPts val="0"/>
                </a:spcBef>
                <a:spcAft>
                  <a:spcPts val="0"/>
                </a:spcAft>
              </a:pPr>
              <a:t>10/3/2018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A1C5782-7AF6-418D-BD7B-1F44E9BE16AD}"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73225385"/>
      </p:ext>
    </p:extLst>
  </p:cSld>
  <p:clrMap bg1="lt1" tx1="dk1" bg2="lt2" tx2="dk2" accent1="accent1" accent2="accent2" accent3="accent3" accent4="accent4" accent5="accent5" accent6="accent6" hlink="hlink" folHlink="folHlink"/>
  <p:sldLayoutIdLst>
    <p:sldLayoutId id="21474851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599F315-C21F-4647-8140-71CC8DE9BE11}" type="datetimeFigureOut">
              <a:rPr lang="en-US" smtClean="0">
                <a:solidFill>
                  <a:prstClr val="black">
                    <a:tint val="75000"/>
                  </a:prstClr>
                </a:solidFill>
                <a:latin typeface="Calibri" panose="020F0502020204030204"/>
              </a:rPr>
              <a:pPr fontAlgn="auto">
                <a:spcBef>
                  <a:spcPts val="0"/>
                </a:spcBef>
                <a:spcAft>
                  <a:spcPts val="0"/>
                </a:spcAft>
              </a:pPr>
              <a:t>10/3/2018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A1C5782-7AF6-418D-BD7B-1F44E9BE16AD}"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73225385"/>
      </p:ext>
    </p:extLst>
  </p:cSld>
  <p:clrMap bg1="lt1" tx1="dk1" bg2="lt2" tx2="dk2" accent1="accent1" accent2="accent2" accent3="accent3" accent4="accent4" accent5="accent5" accent6="accent6" hlink="hlink" folHlink="folHlink"/>
  <p:sldLayoutIdLst>
    <p:sldLayoutId id="21474852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27" name="Picture 8" descr="thin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32" name="Picture 9" descr="VITA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userDrawn="1"/>
        </p:nvSpPr>
        <p:spPr bwMode="auto">
          <a:xfrm>
            <a:off x="8382000" y="6537325"/>
            <a:ext cx="20478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FFCBC8E9-84D2-4697-B8D6-7443801BF39C}"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202" r:id="rId1"/>
  </p:sldLayoutIdLst>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27" name="Picture 8" descr="thin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32" name="Picture 9" descr="VITA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userDrawn="1"/>
        </p:nvSpPr>
        <p:spPr bwMode="auto">
          <a:xfrm>
            <a:off x="8382000" y="6537325"/>
            <a:ext cx="20478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FFCBC8E9-84D2-4697-B8D6-7443801BF39C}"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204" r:id="rId1"/>
  </p:sldLayoutIdLst>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27" name="Picture 8" descr="thin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32" name="Picture 9" descr="VITA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userDrawn="1"/>
        </p:nvSpPr>
        <p:spPr bwMode="auto">
          <a:xfrm>
            <a:off x="8382000" y="6537325"/>
            <a:ext cx="20478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FFCBC8E9-84D2-4697-B8D6-7443801BF39C}"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206" r:id="rId1"/>
  </p:sldLayoutIdLst>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27" name="Picture 8" descr="thin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32" name="Picture 9" descr="VITA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userDrawn="1"/>
        </p:nvSpPr>
        <p:spPr bwMode="auto">
          <a:xfrm>
            <a:off x="8382000" y="6537325"/>
            <a:ext cx="20478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FFCBC8E9-84D2-4697-B8D6-7443801BF39C}"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208" r:id="rId1"/>
  </p:sldLayoutIdLst>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27" name="Picture 8" descr="thin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32" name="Picture 9" descr="VITA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userDrawn="1"/>
        </p:nvSpPr>
        <p:spPr bwMode="auto">
          <a:xfrm>
            <a:off x="8382000" y="6537325"/>
            <a:ext cx="20478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FFCBC8E9-84D2-4697-B8D6-7443801BF39C}"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210" r:id="rId1"/>
  </p:sldLayoutIdLst>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27" name="Picture 8" descr="thin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32" name="Picture 9" descr="VITA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userDrawn="1"/>
        </p:nvSpPr>
        <p:spPr bwMode="auto">
          <a:xfrm>
            <a:off x="8382000" y="6537325"/>
            <a:ext cx="20478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FFCBC8E9-84D2-4697-B8D6-7443801BF39C}"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212" r:id="rId1"/>
  </p:sldLayoutIdLst>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2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27" name="Picture 8" descr="thin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461125"/>
            <a:ext cx="2438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bg1"/>
                </a:solidFill>
                <a:latin typeface="+mn-lt"/>
              </a:defRPr>
            </a:lvl1pPr>
          </a:lstStyle>
          <a:p>
            <a:pPr>
              <a:defRPr/>
            </a:pPr>
            <a:r>
              <a:rPr lang="en-US">
                <a:solidFill>
                  <a:srgbClr val="FFFFFF"/>
                </a:solidFill>
              </a:rPr>
              <a:t>www.vita.virginia.gov</a:t>
            </a:r>
          </a:p>
        </p:txBody>
      </p:sp>
      <p:sp>
        <p:nvSpPr>
          <p:cNvPr id="1031" name="Rectangle 7"/>
          <p:cNvSpPr>
            <a:spLocks noChangeArrowheads="1"/>
          </p:cNvSpPr>
          <p:nvPr userDrawn="1"/>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000000"/>
              </a:solidFill>
            </a:endParaRPr>
          </a:p>
        </p:txBody>
      </p:sp>
      <p:pic>
        <p:nvPicPr>
          <p:cNvPr id="1032" name="Picture 9" descr="VITA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304800"/>
            <a:ext cx="1447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VITAtex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81200" y="471488"/>
            <a:ext cx="4953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stateSeal"/>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53400" y="3810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4"/>
          <p:cNvSpPr>
            <a:spLocks noChangeArrowheads="1"/>
          </p:cNvSpPr>
          <p:nvPr userDrawn="1"/>
        </p:nvSpPr>
        <p:spPr bwMode="auto">
          <a:xfrm>
            <a:off x="8382000" y="6537325"/>
            <a:ext cx="20478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FFCBC8E9-84D2-4697-B8D6-7443801BF39C}" type="slidenum">
              <a:rPr lang="en-US" altLang="en-US" sz="1000" smtClean="0">
                <a:solidFill>
                  <a:srgbClr val="FFFFFF"/>
                </a:solidFill>
              </a:rPr>
              <a:pPr algn="ctr" eaLnBrk="1" hangingPunct="1">
                <a:defRPr/>
              </a:pPr>
              <a:t>‹#›</a:t>
            </a:fld>
            <a:endParaRPr lang="en-US" altLang="en-US" sz="10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5214" r:id="rId1"/>
  </p:sldLayoutIdLst>
  <p:hf sldNum="0" hdr="0" ftr="0"/>
  <p:txStyles>
    <p:titleStyle>
      <a:lvl1pPr algn="l" rtl="0" eaLnBrk="0" fontAlgn="base" hangingPunct="0">
        <a:spcBef>
          <a:spcPct val="0"/>
        </a:spcBef>
        <a:spcAft>
          <a:spcPct val="0"/>
        </a:spcAft>
        <a:defRPr sz="3600" b="1">
          <a:solidFill>
            <a:schemeClr val="folHlink"/>
          </a:solidFill>
          <a:latin typeface="+mj-lt"/>
          <a:ea typeface="+mj-ea"/>
          <a:cs typeface="+mj-cs"/>
        </a:defRPr>
      </a:lvl1pPr>
      <a:lvl2pPr algn="l" rtl="0" eaLnBrk="0" fontAlgn="base" hangingPunct="0">
        <a:spcBef>
          <a:spcPct val="0"/>
        </a:spcBef>
        <a:spcAft>
          <a:spcPct val="0"/>
        </a:spcAft>
        <a:defRPr sz="3600" b="1">
          <a:solidFill>
            <a:schemeClr val="folHlink"/>
          </a:solidFill>
          <a:latin typeface="Century Gothic" pitchFamily="34" charset="0"/>
        </a:defRPr>
      </a:lvl2pPr>
      <a:lvl3pPr algn="l" rtl="0" eaLnBrk="0" fontAlgn="base" hangingPunct="0">
        <a:spcBef>
          <a:spcPct val="0"/>
        </a:spcBef>
        <a:spcAft>
          <a:spcPct val="0"/>
        </a:spcAft>
        <a:defRPr sz="3600" b="1">
          <a:solidFill>
            <a:schemeClr val="folHlink"/>
          </a:solidFill>
          <a:latin typeface="Century Gothic" pitchFamily="34" charset="0"/>
        </a:defRPr>
      </a:lvl3pPr>
      <a:lvl4pPr algn="l" rtl="0" eaLnBrk="0" fontAlgn="base" hangingPunct="0">
        <a:spcBef>
          <a:spcPct val="0"/>
        </a:spcBef>
        <a:spcAft>
          <a:spcPct val="0"/>
        </a:spcAft>
        <a:defRPr sz="3600" b="1">
          <a:solidFill>
            <a:schemeClr val="folHlink"/>
          </a:solidFill>
          <a:latin typeface="Century Gothic" pitchFamily="34" charset="0"/>
        </a:defRPr>
      </a:lvl4pPr>
      <a:lvl5pPr algn="l" rtl="0" eaLnBrk="0" fontAlgn="base" hangingPunct="0">
        <a:spcBef>
          <a:spcPct val="0"/>
        </a:spcBef>
        <a:spcAft>
          <a:spcPct val="0"/>
        </a:spcAft>
        <a:defRPr sz="3600" b="1">
          <a:solidFill>
            <a:schemeClr val="folHlink"/>
          </a:solidFill>
          <a:latin typeface="Century Gothic" pitchFamily="34" charset="0"/>
        </a:defRPr>
      </a:lvl5pPr>
      <a:lvl6pPr marL="457200" algn="l" rtl="0" fontAlgn="base">
        <a:spcBef>
          <a:spcPct val="0"/>
        </a:spcBef>
        <a:spcAft>
          <a:spcPct val="0"/>
        </a:spcAft>
        <a:defRPr sz="3600" b="1">
          <a:solidFill>
            <a:schemeClr val="folHlink"/>
          </a:solidFill>
          <a:latin typeface="Century Gothic" pitchFamily="34" charset="0"/>
        </a:defRPr>
      </a:lvl6pPr>
      <a:lvl7pPr marL="914400" algn="l" rtl="0" fontAlgn="base">
        <a:spcBef>
          <a:spcPct val="0"/>
        </a:spcBef>
        <a:spcAft>
          <a:spcPct val="0"/>
        </a:spcAft>
        <a:defRPr sz="3600" b="1">
          <a:solidFill>
            <a:schemeClr val="folHlink"/>
          </a:solidFill>
          <a:latin typeface="Century Gothic" pitchFamily="34" charset="0"/>
        </a:defRPr>
      </a:lvl7pPr>
      <a:lvl8pPr marL="1371600" algn="l" rtl="0" fontAlgn="base">
        <a:spcBef>
          <a:spcPct val="0"/>
        </a:spcBef>
        <a:spcAft>
          <a:spcPct val="0"/>
        </a:spcAft>
        <a:defRPr sz="3600" b="1">
          <a:solidFill>
            <a:schemeClr val="folHlink"/>
          </a:solidFill>
          <a:latin typeface="Century Gothic" pitchFamily="34" charset="0"/>
        </a:defRPr>
      </a:lvl8pPr>
      <a:lvl9pPr marL="1828800" algn="l" rtl="0" fontAlgn="base">
        <a:spcBef>
          <a:spcPct val="0"/>
        </a:spcBef>
        <a:spcAft>
          <a:spcPct val="0"/>
        </a:spcAft>
        <a:defRPr sz="3600" b="1">
          <a:solidFill>
            <a:schemeClr val="folHlink"/>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a:solidFill>
            <a:schemeClr val="accent2"/>
          </a:solidFill>
          <a:latin typeface="+mn-lt"/>
        </a:defRPr>
      </a:lvl4pPr>
      <a:lvl5pPr marL="2057400" indent="-228600" algn="l" rtl="0" eaLnBrk="0" fontAlgn="base" hangingPunct="0">
        <a:spcBef>
          <a:spcPct val="20000"/>
        </a:spcBef>
        <a:spcAft>
          <a:spcPct val="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182734"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82" y="6404221"/>
            <a:ext cx="3486151" cy="285751"/>
          </a:xfrm>
          <a:prstGeom prst="rect">
            <a:avLst/>
          </a:prstGeom>
          <a:noFill/>
          <a:ln w="9525">
            <a:noFill/>
            <a:miter lim="800000"/>
            <a:headEnd/>
            <a:tailEnd/>
          </a:ln>
          <a:effectLst/>
        </p:spPr>
        <p:txBody>
          <a:bodyPr vert="horz" wrap="square" lIns="0" tIns="45718" rIns="0" bIns="45718" numCol="1" anchor="b" anchorCtr="0" compatLnSpc="1">
            <a:prstTxWarp prst="textNoShape">
              <a:avLst/>
            </a:prstTxWarp>
          </a:bodyPr>
          <a:lstStyle>
            <a:lvl1pPr algn="r">
              <a:defRPr sz="800" b="0">
                <a:solidFill>
                  <a:schemeClr val="accent5"/>
                </a:solidFill>
                <a:latin typeface="Arial" pitchFamily="34" charset="0"/>
                <a:ea typeface="+mn-ea"/>
                <a:cs typeface="+mn-cs"/>
              </a:defRPr>
            </a:lvl1pPr>
          </a:lstStyle>
          <a:p>
            <a:pPr>
              <a:defRPr/>
            </a:pPr>
            <a:endParaRPr lang="en-US" dirty="0">
              <a:solidFill>
                <a:srgbClr val="939598"/>
              </a:solidFill>
            </a:endParaRPr>
          </a:p>
        </p:txBody>
      </p:sp>
      <p:sp>
        <p:nvSpPr>
          <p:cNvPr id="9220" name="Title Placeholder 1"/>
          <p:cNvSpPr>
            <a:spLocks noGrp="1"/>
          </p:cNvSpPr>
          <p:nvPr>
            <p:ph type="title"/>
          </p:nvPr>
        </p:nvSpPr>
        <p:spPr bwMode="auto">
          <a:xfrm>
            <a:off x="341316"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8" rIns="0" bIns="45718"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182" y="6396039"/>
            <a:ext cx="320675" cy="290512"/>
          </a:xfrm>
          <a:prstGeom prst="rect">
            <a:avLst/>
          </a:prstGeom>
        </p:spPr>
        <p:txBody>
          <a:bodyPr vert="horz" wrap="square" lIns="0" tIns="45718" rIns="0" bIns="45718" numCol="1" anchor="b" anchorCtr="0" compatLnSpc="1">
            <a:prstTxWarp prst="textNoShape">
              <a:avLst/>
            </a:prstTxWarp>
          </a:bodyPr>
          <a:lstStyle>
            <a:lvl1pPr algn="r">
              <a:defRPr sz="1100">
                <a:solidFill>
                  <a:srgbClr val="939598"/>
                </a:solidFill>
                <a:cs typeface="Arial" pitchFamily="34" charset="0"/>
              </a:defRPr>
            </a:lvl1pPr>
          </a:lstStyle>
          <a:p>
            <a:fld id="{02A92B93-F6C6-46EE-A309-AC9736FAD5B5}"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34" y="6400807"/>
            <a:ext cx="639763" cy="284163"/>
          </a:xfrm>
          <a:prstGeom prst="rect">
            <a:avLst/>
          </a:prstGeom>
        </p:spPr>
        <p:txBody>
          <a:bodyPr vert="horz" lIns="0" tIns="45718" rIns="0" bIns="45718" rtlCol="0" anchor="b"/>
          <a:lstStyle>
            <a:lvl1pPr algn="r">
              <a:defRPr sz="800">
                <a:solidFill>
                  <a:schemeClr val="accent5"/>
                </a:solidFill>
                <a:latin typeface="Arial"/>
                <a:ea typeface="+mn-ea"/>
                <a:cs typeface="Arial"/>
              </a:defRPr>
            </a:lvl1pPr>
          </a:lstStyle>
          <a:p>
            <a:pPr>
              <a:defRPr/>
            </a:pPr>
            <a:endParaRPr lang="en-US" dirty="0">
              <a:solidFill>
                <a:srgbClr val="939598"/>
              </a:solidFill>
            </a:endParaRPr>
          </a:p>
        </p:txBody>
      </p:sp>
      <p:sp>
        <p:nvSpPr>
          <p:cNvPr id="1031" name="TextBox 1"/>
          <p:cNvSpPr txBox="1">
            <a:spLocks noChangeArrowheads="1"/>
          </p:cNvSpPr>
          <p:nvPr/>
        </p:nvSpPr>
        <p:spPr bwMode="auto">
          <a:xfrm>
            <a:off x="9702800" y="62864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900" dirty="0" smtClean="0">
              <a:solidFill>
                <a:srgbClr val="000000"/>
              </a:solidFill>
            </a:endParaRPr>
          </a:p>
        </p:txBody>
      </p:sp>
      <p:grpSp>
        <p:nvGrpSpPr>
          <p:cNvPr id="9224" name="Group 60"/>
          <p:cNvGrpSpPr>
            <a:grpSpLocks noChangeAspect="1"/>
          </p:cNvGrpSpPr>
          <p:nvPr/>
        </p:nvGrpSpPr>
        <p:grpSpPr bwMode="auto">
          <a:xfrm>
            <a:off x="317579" y="6334134"/>
            <a:ext cx="1389063" cy="288925"/>
            <a:chOff x="2336800" y="2667000"/>
            <a:chExt cx="3098800" cy="646113"/>
          </a:xfrm>
        </p:grpSpPr>
        <p:sp>
          <p:nvSpPr>
            <p:cNvPr id="9225" name="AutoShape 1"/>
            <p:cNvSpPr>
              <a:spLocks/>
            </p:cNvSpPr>
            <p:nvPr/>
          </p:nvSpPr>
          <p:spPr bwMode="auto">
            <a:xfrm>
              <a:off x="2349500" y="2857500"/>
              <a:ext cx="3086100" cy="455613"/>
            </a:xfrm>
            <a:custGeom>
              <a:avLst/>
              <a:gdLst>
                <a:gd name="T0" fmla="*/ 2147483647 w 21600"/>
                <a:gd name="T1" fmla="*/ 2147483647 h 21599"/>
                <a:gd name="T2" fmla="*/ 2147483647 w 21600"/>
                <a:gd name="T3" fmla="*/ 2147483647 h 21599"/>
                <a:gd name="T4" fmla="*/ 2147483647 w 21600"/>
                <a:gd name="T5" fmla="*/ 2147483647 h 21599"/>
                <a:gd name="T6" fmla="*/ 2147483647 w 21600"/>
                <a:gd name="T7" fmla="*/ 2147483647 h 21599"/>
                <a:gd name="T8" fmla="*/ 2147483647 w 21600"/>
                <a:gd name="T9" fmla="*/ 2147483647 h 21599"/>
                <a:gd name="T10" fmla="*/ 2147483647 w 21600"/>
                <a:gd name="T11" fmla="*/ 2147483647 h 21599"/>
                <a:gd name="T12" fmla="*/ 2147483647 w 21600"/>
                <a:gd name="T13" fmla="*/ 2147483647 h 21599"/>
                <a:gd name="T14" fmla="*/ 2147483647 w 21600"/>
                <a:gd name="T15" fmla="*/ 2147483647 h 21599"/>
                <a:gd name="T16" fmla="*/ 2147483647 w 21600"/>
                <a:gd name="T17" fmla="*/ 2147483647 h 21599"/>
                <a:gd name="T18" fmla="*/ 2147483647 w 21600"/>
                <a:gd name="T19" fmla="*/ 2147483647 h 21599"/>
                <a:gd name="T20" fmla="*/ 2147483647 w 21600"/>
                <a:gd name="T21" fmla="*/ 2147483647 h 21599"/>
                <a:gd name="T22" fmla="*/ 2147483647 w 21600"/>
                <a:gd name="T23" fmla="*/ 0 h 21599"/>
                <a:gd name="T24" fmla="*/ 2147483647 w 21600"/>
                <a:gd name="T25" fmla="*/ 2147483647 h 21599"/>
                <a:gd name="T26" fmla="*/ 2147483647 w 21600"/>
                <a:gd name="T27" fmla="*/ 2147483647 h 21599"/>
                <a:gd name="T28" fmla="*/ 2147483647 w 21600"/>
                <a:gd name="T29" fmla="*/ 2147483647 h 21599"/>
                <a:gd name="T30" fmla="*/ 2147483647 w 21600"/>
                <a:gd name="T31" fmla="*/ 2147483647 h 21599"/>
                <a:gd name="T32" fmla="*/ 2147483647 w 21600"/>
                <a:gd name="T33" fmla="*/ 2147483647 h 21599"/>
                <a:gd name="T34" fmla="*/ 2147483647 w 21600"/>
                <a:gd name="T35" fmla="*/ 2147483647 h 21599"/>
                <a:gd name="T36" fmla="*/ 2147483647 w 21600"/>
                <a:gd name="T37" fmla="*/ 2147483647 h 21599"/>
                <a:gd name="T38" fmla="*/ 2147483647 w 21600"/>
                <a:gd name="T39" fmla="*/ 2147483647 h 21599"/>
                <a:gd name="T40" fmla="*/ 2147483647 w 21600"/>
                <a:gd name="T41" fmla="*/ 2147483647 h 21599"/>
                <a:gd name="T42" fmla="*/ 2147483647 w 21600"/>
                <a:gd name="T43" fmla="*/ 2147483647 h 21599"/>
                <a:gd name="T44" fmla="*/ 2147483647 w 21600"/>
                <a:gd name="T45" fmla="*/ 2147483647 h 21599"/>
                <a:gd name="T46" fmla="*/ 2147483647 w 21600"/>
                <a:gd name="T47" fmla="*/ 2147483647 h 21599"/>
                <a:gd name="T48" fmla="*/ 2147483647 w 21600"/>
                <a:gd name="T49" fmla="*/ 2147483647 h 21599"/>
                <a:gd name="T50" fmla="*/ 2147483647 w 21600"/>
                <a:gd name="T51" fmla="*/ 2147483647 h 21599"/>
                <a:gd name="T52" fmla="*/ 2147483647 w 21600"/>
                <a:gd name="T53" fmla="*/ 2147483647 h 21599"/>
                <a:gd name="T54" fmla="*/ 2147483647 w 21600"/>
                <a:gd name="T55" fmla="*/ 2147483647 h 21599"/>
                <a:gd name="T56" fmla="*/ 2147483647 w 21600"/>
                <a:gd name="T57" fmla="*/ 2147483647 h 21599"/>
                <a:gd name="T58" fmla="*/ 2147483647 w 21600"/>
                <a:gd name="T59" fmla="*/ 2147483647 h 21599"/>
                <a:gd name="T60" fmla="*/ 2147483647 w 21600"/>
                <a:gd name="T61" fmla="*/ 2147483647 h 21599"/>
                <a:gd name="T62" fmla="*/ 2147483647 w 21600"/>
                <a:gd name="T63" fmla="*/ 2147483647 h 21599"/>
                <a:gd name="T64" fmla="*/ 2147483647 w 21600"/>
                <a:gd name="T65" fmla="*/ 2147483647 h 21599"/>
                <a:gd name="T66" fmla="*/ 2147483647 w 21600"/>
                <a:gd name="T67" fmla="*/ 2147483647 h 21599"/>
                <a:gd name="T68" fmla="*/ 2147483647 w 21600"/>
                <a:gd name="T69" fmla="*/ 2147483647 h 21599"/>
                <a:gd name="T70" fmla="*/ 2147483647 w 21600"/>
                <a:gd name="T71" fmla="*/ 2147483647 h 21599"/>
                <a:gd name="T72" fmla="*/ 2147483647 w 21600"/>
                <a:gd name="T73" fmla="*/ 2147483647 h 21599"/>
                <a:gd name="T74" fmla="*/ 2147483647 w 21600"/>
                <a:gd name="T75" fmla="*/ 2147483647 h 21599"/>
                <a:gd name="T76" fmla="*/ 2147483647 w 21600"/>
                <a:gd name="T77" fmla="*/ 2147483647 h 21599"/>
                <a:gd name="T78" fmla="*/ 2147483647 w 21600"/>
                <a:gd name="T79" fmla="*/ 2147483647 h 21599"/>
                <a:gd name="T80" fmla="*/ 2147483647 w 21600"/>
                <a:gd name="T81" fmla="*/ 2147483647 h 21599"/>
                <a:gd name="T82" fmla="*/ 2147483647 w 21600"/>
                <a:gd name="T83" fmla="*/ 2147483647 h 21599"/>
                <a:gd name="T84" fmla="*/ 2147483647 w 21600"/>
                <a:gd name="T85" fmla="*/ 2147483647 h 21599"/>
                <a:gd name="T86" fmla="*/ 2147483647 w 21600"/>
                <a:gd name="T87" fmla="*/ 2147483647 h 21599"/>
                <a:gd name="T88" fmla="*/ 2147483647 w 21600"/>
                <a:gd name="T89" fmla="*/ 2147483647 h 21599"/>
                <a:gd name="T90" fmla="*/ 2147483647 w 21600"/>
                <a:gd name="T91" fmla="*/ 2147483647 h 21599"/>
                <a:gd name="T92" fmla="*/ 2147483647 w 21600"/>
                <a:gd name="T93" fmla="*/ 2147483647 h 21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6" name="AutoShape 2"/>
            <p:cNvSpPr>
              <a:spLocks/>
            </p:cNvSpPr>
            <p:nvPr/>
          </p:nvSpPr>
          <p:spPr bwMode="auto">
            <a:xfrm>
              <a:off x="23368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7" name="AutoShape 3"/>
            <p:cNvSpPr>
              <a:spLocks/>
            </p:cNvSpPr>
            <p:nvPr/>
          </p:nvSpPr>
          <p:spPr bwMode="auto">
            <a:xfrm>
              <a:off x="26035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8" name="AutoShape 4"/>
            <p:cNvSpPr>
              <a:spLocks/>
            </p:cNvSpPr>
            <p:nvPr/>
          </p:nvSpPr>
          <p:spPr bwMode="auto">
            <a:xfrm>
              <a:off x="2870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9" name="AutoShape 5"/>
            <p:cNvSpPr>
              <a:spLocks/>
            </p:cNvSpPr>
            <p:nvPr/>
          </p:nvSpPr>
          <p:spPr bwMode="auto">
            <a:xfrm>
              <a:off x="3124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0" name="AutoShape 6"/>
            <p:cNvSpPr>
              <a:spLocks/>
            </p:cNvSpPr>
            <p:nvPr/>
          </p:nvSpPr>
          <p:spPr bwMode="auto">
            <a:xfrm>
              <a:off x="33909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1" name="AutoShape 7"/>
            <p:cNvSpPr>
              <a:spLocks/>
            </p:cNvSpPr>
            <p:nvPr/>
          </p:nvSpPr>
          <p:spPr bwMode="auto">
            <a:xfrm>
              <a:off x="36576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2" name="AutoShape 8"/>
            <p:cNvSpPr>
              <a:spLocks/>
            </p:cNvSpPr>
            <p:nvPr/>
          </p:nvSpPr>
          <p:spPr bwMode="auto">
            <a:xfrm>
              <a:off x="39243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3" name="AutoShape 9"/>
            <p:cNvSpPr>
              <a:spLocks/>
            </p:cNvSpPr>
            <p:nvPr/>
          </p:nvSpPr>
          <p:spPr bwMode="auto">
            <a:xfrm>
              <a:off x="44450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4" name="AutoShape 10"/>
            <p:cNvSpPr>
              <a:spLocks/>
            </p:cNvSpPr>
            <p:nvPr/>
          </p:nvSpPr>
          <p:spPr bwMode="auto">
            <a:xfrm>
              <a:off x="41783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5" name="AutoShape 11"/>
            <p:cNvSpPr>
              <a:spLocks/>
            </p:cNvSpPr>
            <p:nvPr/>
          </p:nvSpPr>
          <p:spPr bwMode="auto">
            <a:xfrm>
              <a:off x="47117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5pPr>
      <a:lvl6pPr marL="456771" algn="l" rtl="0" eaLnBrk="1" fontAlgn="base" hangingPunct="1">
        <a:spcBef>
          <a:spcPct val="0"/>
        </a:spcBef>
        <a:spcAft>
          <a:spcPct val="0"/>
        </a:spcAft>
        <a:defRPr sz="3200">
          <a:solidFill>
            <a:srgbClr val="3D3D3D"/>
          </a:solidFill>
          <a:latin typeface="Arial" charset="0"/>
          <a:ea typeface="ヒラギノ角ゴ Pro W3" charset="0"/>
        </a:defRPr>
      </a:lvl6pPr>
      <a:lvl7pPr marL="913584" algn="l" rtl="0" eaLnBrk="1" fontAlgn="base" hangingPunct="1">
        <a:spcBef>
          <a:spcPct val="0"/>
        </a:spcBef>
        <a:spcAft>
          <a:spcPct val="0"/>
        </a:spcAft>
        <a:defRPr sz="3200">
          <a:solidFill>
            <a:srgbClr val="3D3D3D"/>
          </a:solidFill>
          <a:latin typeface="Arial" charset="0"/>
          <a:ea typeface="ヒラギノ角ゴ Pro W3" charset="0"/>
        </a:defRPr>
      </a:lvl7pPr>
      <a:lvl8pPr marL="1370376" algn="l" rtl="0" eaLnBrk="1" fontAlgn="base" hangingPunct="1">
        <a:spcBef>
          <a:spcPct val="0"/>
        </a:spcBef>
        <a:spcAft>
          <a:spcPct val="0"/>
        </a:spcAft>
        <a:defRPr sz="3200">
          <a:solidFill>
            <a:srgbClr val="3D3D3D"/>
          </a:solidFill>
          <a:latin typeface="Arial" charset="0"/>
          <a:ea typeface="ヒラギノ角ゴ Pro W3" charset="0"/>
        </a:defRPr>
      </a:lvl8pPr>
      <a:lvl9pPr marL="1827168"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8800" indent="-318800" algn="l" rtl="0" eaLnBrk="0" fontAlgn="base" hangingPunct="0">
        <a:spcBef>
          <a:spcPct val="0"/>
        </a:spcBef>
        <a:spcAft>
          <a:spcPts val="800"/>
        </a:spcAft>
        <a:buClr>
          <a:schemeClr val="accent2"/>
        </a:buClr>
        <a:buSzPct val="120000"/>
        <a:buFont typeface="Arial" pitchFamily="34" charset="0"/>
        <a:buChar char="•"/>
        <a:defRPr sz="2400" kern="1200">
          <a:solidFill>
            <a:schemeClr val="tx1"/>
          </a:solidFill>
          <a:latin typeface="Arial"/>
          <a:ea typeface="ヒラギノ角ゴ Pro W3" charset="0"/>
          <a:cs typeface="Arial"/>
        </a:defRPr>
      </a:lvl1pPr>
      <a:lvl2pPr marL="639187" indent="-318800" algn="l" rtl="0" eaLnBrk="0" fontAlgn="base" hangingPunct="0">
        <a:spcBef>
          <a:spcPct val="0"/>
        </a:spcBef>
        <a:spcAft>
          <a:spcPts val="800"/>
        </a:spcAft>
        <a:buClr>
          <a:srgbClr val="FFD400"/>
        </a:buClr>
        <a:buSzPct val="120000"/>
        <a:buFont typeface="Arial" pitchFamily="34" charset="0"/>
        <a:buChar char="•"/>
        <a:defRPr sz="2300" kern="1200">
          <a:solidFill>
            <a:schemeClr val="tx1"/>
          </a:solidFill>
          <a:latin typeface="Arial"/>
          <a:ea typeface="ヒラギノ角ゴ Pro W3" charset="0"/>
          <a:cs typeface="Arial"/>
        </a:defRPr>
      </a:lvl2pPr>
      <a:lvl3pPr marL="957987" indent="-318800" algn="l" rtl="0" eaLnBrk="0" fontAlgn="base" hangingPunct="0">
        <a:spcBef>
          <a:spcPct val="0"/>
        </a:spcBef>
        <a:spcAft>
          <a:spcPts val="800"/>
        </a:spcAft>
        <a:buClr>
          <a:schemeClr val="accent1"/>
        </a:buClr>
        <a:buSzPct val="120000"/>
        <a:buFont typeface="Arial" pitchFamily="34" charset="0"/>
        <a:buChar char="•"/>
        <a:defRPr sz="2000" kern="1200">
          <a:solidFill>
            <a:schemeClr val="tx1"/>
          </a:solidFill>
          <a:latin typeface="Arial"/>
          <a:ea typeface="ヒラギノ角ゴ Pro W3" charset="0"/>
          <a:cs typeface="Arial"/>
        </a:defRPr>
      </a:lvl3pPr>
      <a:lvl4pPr marL="1598760" indent="-228408"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5531" indent="-228408" algn="l" rtl="0" eaLnBrk="0" fontAlgn="base" hangingPunct="0">
        <a:spcBef>
          <a:spcPct val="20000"/>
        </a:spcBef>
        <a:spcAft>
          <a:spcPct val="0"/>
        </a:spcAft>
        <a:buClr>
          <a:srgbClr val="669900"/>
        </a:buClr>
        <a:buFont typeface="Arial" pitchFamily="34" charset="0"/>
        <a:buChar char="•"/>
        <a:defRPr sz="1500" kern="1200">
          <a:solidFill>
            <a:srgbClr val="3D3D3D"/>
          </a:solidFill>
          <a:latin typeface="+mn-lt"/>
          <a:ea typeface="ヒラギノ角ゴ Pro W3" charset="0"/>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182734"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82" y="6377233"/>
            <a:ext cx="3486151" cy="285751"/>
          </a:xfrm>
          <a:prstGeom prst="rect">
            <a:avLst/>
          </a:prstGeom>
          <a:noFill/>
          <a:ln w="9525">
            <a:noFill/>
            <a:miter lim="800000"/>
            <a:headEnd/>
            <a:tailEnd/>
          </a:ln>
          <a:effectLst/>
        </p:spPr>
        <p:txBody>
          <a:bodyPr vert="horz" wrap="square" lIns="0" tIns="45718" rIns="0" bIns="45718" numCol="1" anchor="b" anchorCtr="0" compatLnSpc="1">
            <a:prstTxWarp prst="textNoShape">
              <a:avLst/>
            </a:prstTxWarp>
          </a:bodyPr>
          <a:lstStyle>
            <a:lvl1pPr algn="r">
              <a:defRPr sz="800" b="0">
                <a:solidFill>
                  <a:srgbClr val="808080"/>
                </a:solidFill>
                <a:latin typeface="Arial" pitchFamily="34" charset="0"/>
                <a:ea typeface="+mn-ea"/>
                <a:cs typeface="+mn-cs"/>
              </a:defRPr>
            </a:lvl1pPr>
          </a:lstStyle>
          <a:p>
            <a:pPr>
              <a:defRPr/>
            </a:pPr>
            <a:endParaRPr lang="en-US" dirty="0"/>
          </a:p>
        </p:txBody>
      </p:sp>
      <p:sp>
        <p:nvSpPr>
          <p:cNvPr id="10244" name="Title Placeholder 1"/>
          <p:cNvSpPr>
            <a:spLocks noGrp="1"/>
          </p:cNvSpPr>
          <p:nvPr>
            <p:ph type="title"/>
          </p:nvPr>
        </p:nvSpPr>
        <p:spPr bwMode="auto">
          <a:xfrm>
            <a:off x="341316"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8" rIns="0" bIns="45718"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182" y="6375647"/>
            <a:ext cx="320675" cy="290513"/>
          </a:xfrm>
          <a:prstGeom prst="rect">
            <a:avLst/>
          </a:prstGeom>
        </p:spPr>
        <p:txBody>
          <a:bodyPr vert="horz" wrap="square" lIns="0" tIns="45718" rIns="0" bIns="45718" numCol="1" anchor="b" anchorCtr="0" compatLnSpc="1">
            <a:prstTxWarp prst="textNoShape">
              <a:avLst/>
            </a:prstTxWarp>
          </a:bodyPr>
          <a:lstStyle>
            <a:lvl1pPr algn="r">
              <a:defRPr sz="1100">
                <a:solidFill>
                  <a:srgbClr val="808080"/>
                </a:solidFill>
              </a:defRPr>
            </a:lvl1pPr>
          </a:lstStyle>
          <a:p>
            <a:fld id="{5C0C24AE-8310-4B61-9920-380EFFA67B4F}"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34" y="6373819"/>
            <a:ext cx="639763" cy="284163"/>
          </a:xfrm>
          <a:prstGeom prst="rect">
            <a:avLst/>
          </a:prstGeom>
        </p:spPr>
        <p:txBody>
          <a:bodyPr vert="horz" lIns="0" tIns="45718" rIns="0" bIns="45718" rtlCol="0" anchor="b"/>
          <a:lstStyle>
            <a:lvl1pPr algn="r">
              <a:defRPr sz="800">
                <a:solidFill>
                  <a:srgbClr val="808080"/>
                </a:solidFill>
                <a:latin typeface="Arial"/>
                <a:ea typeface="MS PGothic" pitchFamily="34" charset="-128"/>
                <a:cs typeface="Arial"/>
              </a:defRPr>
            </a:lvl1pPr>
          </a:lstStyle>
          <a:p>
            <a:pPr>
              <a:defRPr/>
            </a:pPr>
            <a:endParaRPr lang="en-US" dirty="0"/>
          </a:p>
        </p:txBody>
      </p:sp>
      <p:grpSp>
        <p:nvGrpSpPr>
          <p:cNvPr id="10247" name="Group 1"/>
          <p:cNvGrpSpPr>
            <a:grpSpLocks/>
          </p:cNvGrpSpPr>
          <p:nvPr/>
        </p:nvGrpSpPr>
        <p:grpSpPr bwMode="auto">
          <a:xfrm>
            <a:off x="333450" y="6330959"/>
            <a:ext cx="1360487" cy="287339"/>
            <a:chOff x="1464089" y="6334357"/>
            <a:chExt cx="1392016" cy="266856"/>
          </a:xfrm>
        </p:grpSpPr>
        <p:sp>
          <p:nvSpPr>
            <p:cNvPr id="14344" name="Rectangle 23"/>
            <p:cNvSpPr>
              <a:spLocks/>
            </p:cNvSpPr>
            <p:nvPr/>
          </p:nvSpPr>
          <p:spPr bwMode="black">
            <a:xfrm>
              <a:off x="1470586" y="6486214"/>
              <a:ext cx="43855" cy="112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900" dirty="0">
                <a:solidFill>
                  <a:srgbClr val="000000"/>
                </a:solidFill>
              </a:endParaRPr>
            </a:p>
          </p:txBody>
        </p:sp>
        <p:sp>
          <p:nvSpPr>
            <p:cNvPr id="10249" name="AutoShape 24"/>
            <p:cNvSpPr>
              <a:spLocks/>
            </p:cNvSpPr>
            <p:nvPr/>
          </p:nvSpPr>
          <p:spPr bwMode="black">
            <a:xfrm>
              <a:off x="1542156" y="6482291"/>
              <a:ext cx="129232" cy="115086"/>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0 w 21600"/>
                <a:gd name="T23" fmla="*/ 2147483647 h 21600"/>
                <a:gd name="T24" fmla="*/ 2147483647 w 21600"/>
                <a:gd name="T25" fmla="*/ 2147483647 h 21600"/>
                <a:gd name="T26" fmla="*/ 2147483647 w 21600"/>
                <a:gd name="T27" fmla="*/ 2147483647 h 21600"/>
                <a:gd name="T28" fmla="*/ 2147483647 w 21600"/>
                <a:gd name="T29" fmla="*/ 2147483647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7267" y="3383"/>
                  </a:moveTo>
                  <a:lnTo>
                    <a:pt x="7347" y="3383"/>
                  </a:lnTo>
                  <a:cubicBezTo>
                    <a:pt x="9024" y="856"/>
                    <a:pt x="11059" y="0"/>
                    <a:pt x="13895" y="0"/>
                  </a:cubicBezTo>
                  <a:cubicBezTo>
                    <a:pt x="19405" y="0"/>
                    <a:pt x="21600" y="3545"/>
                    <a:pt x="21600" y="8681"/>
                  </a:cubicBezTo>
                  <a:lnTo>
                    <a:pt x="21600" y="21600"/>
                  </a:lnTo>
                  <a:lnTo>
                    <a:pt x="14333" y="21600"/>
                  </a:lnTo>
                  <a:lnTo>
                    <a:pt x="14333" y="11412"/>
                  </a:lnTo>
                  <a:cubicBezTo>
                    <a:pt x="14333" y="9415"/>
                    <a:pt x="14652" y="5910"/>
                    <a:pt x="11059" y="5910"/>
                  </a:cubicBezTo>
                  <a:cubicBezTo>
                    <a:pt x="8104" y="5910"/>
                    <a:pt x="7267" y="8151"/>
                    <a:pt x="7267" y="10759"/>
                  </a:cubicBezTo>
                  <a:lnTo>
                    <a:pt x="7267" y="21600"/>
                  </a:lnTo>
                  <a:lnTo>
                    <a:pt x="0" y="21600"/>
                  </a:lnTo>
                  <a:lnTo>
                    <a:pt x="0" y="693"/>
                  </a:lnTo>
                  <a:lnTo>
                    <a:pt x="7267" y="693"/>
                  </a:lnTo>
                  <a:lnTo>
                    <a:pt x="7267" y="3383"/>
                  </a:lnTo>
                  <a:close/>
                  <a:moveTo>
                    <a:pt x="7267" y="3383"/>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0" name="AutoShape 25"/>
            <p:cNvSpPr>
              <a:spLocks/>
            </p:cNvSpPr>
            <p:nvPr/>
          </p:nvSpPr>
          <p:spPr bwMode="black">
            <a:xfrm>
              <a:off x="1687740" y="6415157"/>
              <a:ext cx="89144" cy="182459"/>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4246" y="21600"/>
                  </a:moveTo>
                  <a:lnTo>
                    <a:pt x="3706" y="21600"/>
                  </a:lnTo>
                  <a:lnTo>
                    <a:pt x="3706" y="12266"/>
                  </a:lnTo>
                  <a:lnTo>
                    <a:pt x="0" y="12266"/>
                  </a:lnTo>
                  <a:lnTo>
                    <a:pt x="0" y="8409"/>
                  </a:lnTo>
                  <a:lnTo>
                    <a:pt x="3706" y="8409"/>
                  </a:lnTo>
                  <a:lnTo>
                    <a:pt x="3706" y="6737"/>
                  </a:lnTo>
                  <a:cubicBezTo>
                    <a:pt x="3706" y="4911"/>
                    <a:pt x="3822" y="3574"/>
                    <a:pt x="6718" y="2109"/>
                  </a:cubicBezTo>
                  <a:cubicBezTo>
                    <a:pt x="9322" y="746"/>
                    <a:pt x="13088" y="0"/>
                    <a:pt x="17082" y="0"/>
                  </a:cubicBezTo>
                  <a:cubicBezTo>
                    <a:pt x="18704" y="0"/>
                    <a:pt x="20154" y="129"/>
                    <a:pt x="21599" y="463"/>
                  </a:cubicBezTo>
                  <a:lnTo>
                    <a:pt x="21599" y="4500"/>
                  </a:lnTo>
                  <a:cubicBezTo>
                    <a:pt x="20385" y="4269"/>
                    <a:pt x="19283" y="4063"/>
                    <a:pt x="17893" y="4063"/>
                  </a:cubicBezTo>
                  <a:cubicBezTo>
                    <a:pt x="15173" y="4063"/>
                    <a:pt x="14246" y="4783"/>
                    <a:pt x="14246" y="6274"/>
                  </a:cubicBezTo>
                  <a:lnTo>
                    <a:pt x="14246" y="8409"/>
                  </a:lnTo>
                  <a:lnTo>
                    <a:pt x="21600" y="8409"/>
                  </a:lnTo>
                  <a:lnTo>
                    <a:pt x="21600" y="12266"/>
                  </a:lnTo>
                  <a:lnTo>
                    <a:pt x="14246" y="12266"/>
                  </a:lnTo>
                  <a:lnTo>
                    <a:pt x="14246" y="21600"/>
                  </a:lnTo>
                  <a:close/>
                  <a:moveTo>
                    <a:pt x="14246" y="21600"/>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1" name="AutoShape 26"/>
            <p:cNvSpPr>
              <a:spLocks/>
            </p:cNvSpPr>
            <p:nvPr/>
          </p:nvSpPr>
          <p:spPr bwMode="black">
            <a:xfrm>
              <a:off x="1780576" y="6482291"/>
              <a:ext cx="147694" cy="118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0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710" y="10820"/>
                  </a:moveTo>
                  <a:cubicBezTo>
                    <a:pt x="6710" y="13386"/>
                    <a:pt x="8213" y="15361"/>
                    <a:pt x="10800" y="15361"/>
                  </a:cubicBezTo>
                  <a:cubicBezTo>
                    <a:pt x="13386" y="15361"/>
                    <a:pt x="14890" y="13386"/>
                    <a:pt x="14890" y="10820"/>
                  </a:cubicBezTo>
                  <a:cubicBezTo>
                    <a:pt x="14890" y="8332"/>
                    <a:pt x="13386" y="6239"/>
                    <a:pt x="10800" y="6239"/>
                  </a:cubicBezTo>
                  <a:cubicBezTo>
                    <a:pt x="8213" y="6239"/>
                    <a:pt x="6710" y="8333"/>
                    <a:pt x="6710" y="10820"/>
                  </a:cubicBezTo>
                  <a:moveTo>
                    <a:pt x="21600" y="10820"/>
                  </a:moveTo>
                  <a:cubicBezTo>
                    <a:pt x="21600" y="17691"/>
                    <a:pt x="16567" y="21600"/>
                    <a:pt x="10800" y="21600"/>
                  </a:cubicBezTo>
                  <a:cubicBezTo>
                    <a:pt x="5068" y="21600"/>
                    <a:pt x="0" y="17730"/>
                    <a:pt x="0" y="10820"/>
                  </a:cubicBezTo>
                  <a:cubicBezTo>
                    <a:pt x="0" y="3909"/>
                    <a:pt x="5033" y="0"/>
                    <a:pt x="10800" y="0"/>
                  </a:cubicBezTo>
                  <a:cubicBezTo>
                    <a:pt x="16567" y="0"/>
                    <a:pt x="21600" y="3909"/>
                    <a:pt x="21600" y="1082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2" name="AutoShape 27"/>
            <p:cNvSpPr>
              <a:spLocks/>
            </p:cNvSpPr>
            <p:nvPr/>
          </p:nvSpPr>
          <p:spPr bwMode="black">
            <a:xfrm>
              <a:off x="1947259" y="6484209"/>
              <a:ext cx="92045" cy="112928"/>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2147483647 w 21600"/>
                <a:gd name="T21" fmla="*/ 2147483647 h 21600"/>
                <a:gd name="T22" fmla="*/ 2147483647 w 21600"/>
                <a:gd name="T23" fmla="*/ 2147483647 h 21600"/>
                <a:gd name="T24" fmla="*/ 2147483647 w 21600"/>
                <a:gd name="T25" fmla="*/ 2147483647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0213" y="3780"/>
                  </a:moveTo>
                  <a:lnTo>
                    <a:pt x="10325" y="3780"/>
                  </a:lnTo>
                  <a:cubicBezTo>
                    <a:pt x="12287" y="1163"/>
                    <a:pt x="15654" y="0"/>
                    <a:pt x="19638" y="0"/>
                  </a:cubicBezTo>
                  <a:lnTo>
                    <a:pt x="21600" y="0"/>
                  </a:lnTo>
                  <a:lnTo>
                    <a:pt x="21600" y="7269"/>
                  </a:lnTo>
                  <a:cubicBezTo>
                    <a:pt x="20199" y="6688"/>
                    <a:pt x="18853" y="6563"/>
                    <a:pt x="17282" y="6563"/>
                  </a:cubicBezTo>
                  <a:cubicBezTo>
                    <a:pt x="11614" y="6563"/>
                    <a:pt x="10213" y="9347"/>
                    <a:pt x="10213" y="13002"/>
                  </a:cubicBezTo>
                  <a:lnTo>
                    <a:pt x="10213" y="21600"/>
                  </a:lnTo>
                  <a:lnTo>
                    <a:pt x="0" y="21600"/>
                  </a:lnTo>
                  <a:lnTo>
                    <a:pt x="0" y="291"/>
                  </a:lnTo>
                  <a:lnTo>
                    <a:pt x="10213" y="291"/>
                  </a:lnTo>
                  <a:lnTo>
                    <a:pt x="10213" y="3780"/>
                  </a:lnTo>
                  <a:close/>
                  <a:moveTo>
                    <a:pt x="10213" y="3780"/>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3" name="AutoShape 28"/>
            <p:cNvSpPr>
              <a:spLocks/>
            </p:cNvSpPr>
            <p:nvPr/>
          </p:nvSpPr>
          <p:spPr bwMode="black">
            <a:xfrm>
              <a:off x="2054865" y="6482291"/>
              <a:ext cx="207827" cy="115086"/>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w 21600"/>
                <a:gd name="T35" fmla="*/ 2147483647 h 21600"/>
                <a:gd name="T36" fmla="*/ 0 w 21600"/>
                <a:gd name="T37" fmla="*/ 2147483647 h 21600"/>
                <a:gd name="T38" fmla="*/ 2147483647 w 21600"/>
                <a:gd name="T39" fmla="*/ 2147483647 h 21600"/>
                <a:gd name="T40" fmla="*/ 2147483647 w 21600"/>
                <a:gd name="T41" fmla="*/ 2147483647 h 21600"/>
                <a:gd name="T42" fmla="*/ 2147483647 w 21600"/>
                <a:gd name="T43" fmla="*/ 2147483647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4518" y="3301"/>
                  </a:moveTo>
                  <a:lnTo>
                    <a:pt x="4568" y="3301"/>
                  </a:lnTo>
                  <a:cubicBezTo>
                    <a:pt x="5636" y="978"/>
                    <a:pt x="6951" y="0"/>
                    <a:pt x="8590" y="0"/>
                  </a:cubicBezTo>
                  <a:cubicBezTo>
                    <a:pt x="10427" y="0"/>
                    <a:pt x="12017" y="1222"/>
                    <a:pt x="12935" y="3993"/>
                  </a:cubicBezTo>
                  <a:cubicBezTo>
                    <a:pt x="13804" y="1385"/>
                    <a:pt x="15517" y="0"/>
                    <a:pt x="17255" y="0"/>
                  </a:cubicBezTo>
                  <a:cubicBezTo>
                    <a:pt x="20482" y="0"/>
                    <a:pt x="21600" y="3464"/>
                    <a:pt x="21600" y="8273"/>
                  </a:cubicBezTo>
                  <a:lnTo>
                    <a:pt x="21600" y="21600"/>
                  </a:lnTo>
                  <a:lnTo>
                    <a:pt x="17081" y="21600"/>
                  </a:lnTo>
                  <a:lnTo>
                    <a:pt x="17081" y="11615"/>
                  </a:lnTo>
                  <a:cubicBezTo>
                    <a:pt x="17081" y="9455"/>
                    <a:pt x="17131" y="5909"/>
                    <a:pt x="15219" y="5909"/>
                  </a:cubicBezTo>
                  <a:cubicBezTo>
                    <a:pt x="13134" y="5909"/>
                    <a:pt x="13059" y="9129"/>
                    <a:pt x="13059" y="11615"/>
                  </a:cubicBezTo>
                  <a:lnTo>
                    <a:pt x="13059" y="21600"/>
                  </a:lnTo>
                  <a:lnTo>
                    <a:pt x="8540" y="21600"/>
                  </a:lnTo>
                  <a:lnTo>
                    <a:pt x="8540" y="11615"/>
                  </a:lnTo>
                  <a:cubicBezTo>
                    <a:pt x="8540" y="9292"/>
                    <a:pt x="8540" y="5747"/>
                    <a:pt x="6530" y="5747"/>
                  </a:cubicBezTo>
                  <a:cubicBezTo>
                    <a:pt x="4518" y="5747"/>
                    <a:pt x="4518" y="9292"/>
                    <a:pt x="4518" y="11615"/>
                  </a:cubicBezTo>
                  <a:lnTo>
                    <a:pt x="4518" y="21600"/>
                  </a:lnTo>
                  <a:lnTo>
                    <a:pt x="0" y="21600"/>
                  </a:lnTo>
                  <a:lnTo>
                    <a:pt x="0" y="693"/>
                  </a:lnTo>
                  <a:lnTo>
                    <a:pt x="4518" y="693"/>
                  </a:lnTo>
                  <a:lnTo>
                    <a:pt x="4518" y="3301"/>
                  </a:lnTo>
                  <a:close/>
                  <a:moveTo>
                    <a:pt x="4518" y="3301"/>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4" name="AutoShape 29"/>
            <p:cNvSpPr>
              <a:spLocks/>
            </p:cNvSpPr>
            <p:nvPr/>
          </p:nvSpPr>
          <p:spPr bwMode="black">
            <a:xfrm>
              <a:off x="2280626" y="6482291"/>
              <a:ext cx="142947" cy="118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2147483647 w 21600"/>
                <a:gd name="T23" fmla="*/ 0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6790" y="10820"/>
                  </a:moveTo>
                  <a:cubicBezTo>
                    <a:pt x="6790" y="13386"/>
                    <a:pt x="8344" y="15361"/>
                    <a:pt x="11017" y="15361"/>
                  </a:cubicBezTo>
                  <a:cubicBezTo>
                    <a:pt x="13689" y="15361"/>
                    <a:pt x="15243" y="13386"/>
                    <a:pt x="15243" y="10820"/>
                  </a:cubicBezTo>
                  <a:cubicBezTo>
                    <a:pt x="15243" y="8331"/>
                    <a:pt x="13689" y="6239"/>
                    <a:pt x="11017" y="6239"/>
                  </a:cubicBezTo>
                  <a:cubicBezTo>
                    <a:pt x="8344" y="6239"/>
                    <a:pt x="6790" y="8332"/>
                    <a:pt x="6790" y="10820"/>
                  </a:cubicBezTo>
                  <a:moveTo>
                    <a:pt x="21600" y="20928"/>
                  </a:moveTo>
                  <a:lnTo>
                    <a:pt x="15026" y="20928"/>
                  </a:lnTo>
                  <a:lnTo>
                    <a:pt x="15026" y="18678"/>
                  </a:lnTo>
                  <a:lnTo>
                    <a:pt x="14954" y="18678"/>
                  </a:lnTo>
                  <a:cubicBezTo>
                    <a:pt x="13798" y="20691"/>
                    <a:pt x="11521" y="21600"/>
                    <a:pt x="9355" y="21600"/>
                  </a:cubicBezTo>
                  <a:cubicBezTo>
                    <a:pt x="3865" y="21600"/>
                    <a:pt x="0" y="16585"/>
                    <a:pt x="0" y="10780"/>
                  </a:cubicBezTo>
                  <a:cubicBezTo>
                    <a:pt x="0" y="4975"/>
                    <a:pt x="3792" y="0"/>
                    <a:pt x="9283" y="0"/>
                  </a:cubicBezTo>
                  <a:cubicBezTo>
                    <a:pt x="11414" y="0"/>
                    <a:pt x="13653" y="869"/>
                    <a:pt x="15026" y="2646"/>
                  </a:cubicBezTo>
                  <a:lnTo>
                    <a:pt x="15026" y="671"/>
                  </a:lnTo>
                  <a:lnTo>
                    <a:pt x="21600" y="671"/>
                  </a:lnTo>
                  <a:lnTo>
                    <a:pt x="21600" y="20928"/>
                  </a:lnTo>
                  <a:close/>
                  <a:moveTo>
                    <a:pt x="21600" y="20928"/>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5" name="AutoShape 30"/>
            <p:cNvSpPr>
              <a:spLocks/>
            </p:cNvSpPr>
            <p:nvPr/>
          </p:nvSpPr>
          <p:spPr bwMode="black">
            <a:xfrm>
              <a:off x="2440979" y="6451601"/>
              <a:ext cx="82023" cy="144817"/>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0 h 21600"/>
                <a:gd name="T14" fmla="*/ 2147483647 w 21600"/>
                <a:gd name="T15" fmla="*/ 0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132" y="21600"/>
                  </a:moveTo>
                  <a:lnTo>
                    <a:pt x="3704" y="21600"/>
                  </a:lnTo>
                  <a:lnTo>
                    <a:pt x="3704" y="9845"/>
                  </a:lnTo>
                  <a:lnTo>
                    <a:pt x="0" y="9845"/>
                  </a:lnTo>
                  <a:lnTo>
                    <a:pt x="0" y="4987"/>
                  </a:lnTo>
                  <a:lnTo>
                    <a:pt x="3704" y="4987"/>
                  </a:lnTo>
                  <a:lnTo>
                    <a:pt x="3704" y="0"/>
                  </a:lnTo>
                  <a:lnTo>
                    <a:pt x="15132" y="0"/>
                  </a:lnTo>
                  <a:lnTo>
                    <a:pt x="15132" y="4987"/>
                  </a:lnTo>
                  <a:lnTo>
                    <a:pt x="21600" y="4987"/>
                  </a:lnTo>
                  <a:lnTo>
                    <a:pt x="21600" y="9845"/>
                  </a:lnTo>
                  <a:lnTo>
                    <a:pt x="15132" y="9845"/>
                  </a:lnTo>
                  <a:lnTo>
                    <a:pt x="15132" y="21600"/>
                  </a:lnTo>
                  <a:close/>
                  <a:moveTo>
                    <a:pt x="15132" y="21600"/>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4352" name="Rectangle 31"/>
            <p:cNvSpPr>
              <a:spLocks/>
            </p:cNvSpPr>
            <p:nvPr/>
          </p:nvSpPr>
          <p:spPr bwMode="black">
            <a:xfrm>
              <a:off x="2536120" y="6486214"/>
              <a:ext cx="43855" cy="112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1900" dirty="0">
                <a:solidFill>
                  <a:srgbClr val="000000"/>
                </a:solidFill>
              </a:endParaRPr>
            </a:p>
          </p:txBody>
        </p:sp>
        <p:sp>
          <p:nvSpPr>
            <p:cNvPr id="10257" name="AutoShape 32"/>
            <p:cNvSpPr>
              <a:spLocks/>
            </p:cNvSpPr>
            <p:nvPr/>
          </p:nvSpPr>
          <p:spPr bwMode="black">
            <a:xfrm>
              <a:off x="2599223" y="6482291"/>
              <a:ext cx="97320" cy="118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0 h 21600"/>
                <a:gd name="T18" fmla="*/ 2147483647 w 21600"/>
                <a:gd name="T19" fmla="*/ 2147483647 h 21600"/>
                <a:gd name="T20" fmla="*/ 2147483647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21600" y="7266"/>
                  </a:moveTo>
                  <a:cubicBezTo>
                    <a:pt x="20166" y="6476"/>
                    <a:pt x="18469" y="5844"/>
                    <a:pt x="16612" y="5844"/>
                  </a:cubicBezTo>
                  <a:cubicBezTo>
                    <a:pt x="12896" y="5844"/>
                    <a:pt x="9978" y="7977"/>
                    <a:pt x="9978" y="10781"/>
                  </a:cubicBezTo>
                  <a:cubicBezTo>
                    <a:pt x="9978" y="13703"/>
                    <a:pt x="12791" y="15756"/>
                    <a:pt x="16771" y="15756"/>
                  </a:cubicBezTo>
                  <a:cubicBezTo>
                    <a:pt x="18469" y="15756"/>
                    <a:pt x="20327" y="15242"/>
                    <a:pt x="21600" y="14373"/>
                  </a:cubicBezTo>
                  <a:lnTo>
                    <a:pt x="21600" y="20455"/>
                  </a:lnTo>
                  <a:cubicBezTo>
                    <a:pt x="19477" y="21245"/>
                    <a:pt x="17142" y="21600"/>
                    <a:pt x="14807" y="21600"/>
                  </a:cubicBezTo>
                  <a:cubicBezTo>
                    <a:pt x="6740" y="21600"/>
                    <a:pt x="0" y="17138"/>
                    <a:pt x="0" y="11017"/>
                  </a:cubicBezTo>
                  <a:cubicBezTo>
                    <a:pt x="0" y="4502"/>
                    <a:pt x="6688" y="0"/>
                    <a:pt x="15231" y="0"/>
                  </a:cubicBezTo>
                  <a:cubicBezTo>
                    <a:pt x="17460" y="0"/>
                    <a:pt x="19689" y="395"/>
                    <a:pt x="21600" y="1184"/>
                  </a:cubicBezTo>
                  <a:lnTo>
                    <a:pt x="21600" y="7266"/>
                  </a:lnTo>
                  <a:close/>
                  <a:moveTo>
                    <a:pt x="21600" y="7266"/>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8" name="AutoShape 33"/>
            <p:cNvSpPr>
              <a:spLocks/>
            </p:cNvSpPr>
            <p:nvPr/>
          </p:nvSpPr>
          <p:spPr bwMode="black">
            <a:xfrm>
              <a:off x="2713158" y="6482291"/>
              <a:ext cx="142947" cy="118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2147483647 w 21600"/>
                <a:gd name="T23" fmla="*/ 0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6791" y="10820"/>
                  </a:moveTo>
                  <a:cubicBezTo>
                    <a:pt x="6791" y="13386"/>
                    <a:pt x="8344" y="15361"/>
                    <a:pt x="11017" y="15361"/>
                  </a:cubicBezTo>
                  <a:cubicBezTo>
                    <a:pt x="13690" y="15361"/>
                    <a:pt x="15243" y="13386"/>
                    <a:pt x="15243" y="10820"/>
                  </a:cubicBezTo>
                  <a:cubicBezTo>
                    <a:pt x="15243" y="8331"/>
                    <a:pt x="13690" y="6239"/>
                    <a:pt x="11017" y="6239"/>
                  </a:cubicBezTo>
                  <a:cubicBezTo>
                    <a:pt x="8344" y="6239"/>
                    <a:pt x="6791" y="8332"/>
                    <a:pt x="6791" y="10820"/>
                  </a:cubicBezTo>
                  <a:moveTo>
                    <a:pt x="21600" y="20928"/>
                  </a:moveTo>
                  <a:lnTo>
                    <a:pt x="15025" y="20928"/>
                  </a:lnTo>
                  <a:lnTo>
                    <a:pt x="15025" y="18678"/>
                  </a:lnTo>
                  <a:lnTo>
                    <a:pt x="14954" y="18678"/>
                  </a:lnTo>
                  <a:cubicBezTo>
                    <a:pt x="13798" y="20691"/>
                    <a:pt x="11522" y="21600"/>
                    <a:pt x="9355" y="21600"/>
                  </a:cubicBezTo>
                  <a:cubicBezTo>
                    <a:pt x="3865" y="21600"/>
                    <a:pt x="0" y="16585"/>
                    <a:pt x="0" y="10780"/>
                  </a:cubicBezTo>
                  <a:cubicBezTo>
                    <a:pt x="0" y="4975"/>
                    <a:pt x="3793" y="0"/>
                    <a:pt x="9283" y="0"/>
                  </a:cubicBezTo>
                  <a:cubicBezTo>
                    <a:pt x="11414" y="0"/>
                    <a:pt x="13653" y="869"/>
                    <a:pt x="15025" y="2646"/>
                  </a:cubicBezTo>
                  <a:lnTo>
                    <a:pt x="15025" y="671"/>
                  </a:lnTo>
                  <a:lnTo>
                    <a:pt x="21600" y="671"/>
                  </a:lnTo>
                  <a:lnTo>
                    <a:pt x="21600" y="20928"/>
                  </a:lnTo>
                  <a:close/>
                  <a:moveTo>
                    <a:pt x="21600" y="20928"/>
                  </a:move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59" name="AutoShape 34"/>
            <p:cNvSpPr>
              <a:spLocks/>
            </p:cNvSpPr>
            <p:nvPr/>
          </p:nvSpPr>
          <p:spPr bwMode="black">
            <a:xfrm>
              <a:off x="1464089"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8" y="21600"/>
                  </a:cubicBezTo>
                  <a:cubicBezTo>
                    <a:pt x="4869" y="21600"/>
                    <a:pt x="0" y="16731"/>
                    <a:pt x="0" y="10802"/>
                  </a:cubicBezTo>
                  <a:cubicBezTo>
                    <a:pt x="0" y="4872"/>
                    <a:pt x="4869" y="0"/>
                    <a:pt x="10798" y="0"/>
                  </a:cubicBezTo>
                  <a:cubicBezTo>
                    <a:pt x="16729" y="0"/>
                    <a:pt x="21600" y="4872"/>
                    <a:pt x="21600" y="1080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0" name="AutoShape 35"/>
            <p:cNvSpPr>
              <a:spLocks/>
            </p:cNvSpPr>
            <p:nvPr/>
          </p:nvSpPr>
          <p:spPr bwMode="black">
            <a:xfrm>
              <a:off x="1582244"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800" y="21600"/>
                  </a:cubicBezTo>
                  <a:cubicBezTo>
                    <a:pt x="4870" y="21600"/>
                    <a:pt x="0" y="16731"/>
                    <a:pt x="0" y="10802"/>
                  </a:cubicBezTo>
                  <a:cubicBezTo>
                    <a:pt x="0" y="4872"/>
                    <a:pt x="4869" y="0"/>
                    <a:pt x="10800" y="0"/>
                  </a:cubicBezTo>
                  <a:cubicBezTo>
                    <a:pt x="16728" y="0"/>
                    <a:pt x="21600" y="4872"/>
                    <a:pt x="21600" y="10802"/>
                  </a:cubicBezTo>
                </a:path>
              </a:pathLst>
            </a:custGeom>
            <a:solidFill>
              <a:srgbClr val="234DA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1" name="AutoShape 36"/>
            <p:cNvSpPr>
              <a:spLocks/>
            </p:cNvSpPr>
            <p:nvPr/>
          </p:nvSpPr>
          <p:spPr bwMode="black">
            <a:xfrm>
              <a:off x="1700399"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799" y="21600"/>
                  </a:cubicBezTo>
                  <a:cubicBezTo>
                    <a:pt x="4869" y="21600"/>
                    <a:pt x="0" y="16731"/>
                    <a:pt x="0" y="10802"/>
                  </a:cubicBezTo>
                  <a:cubicBezTo>
                    <a:pt x="0" y="4872"/>
                    <a:pt x="4869" y="0"/>
                    <a:pt x="10799" y="0"/>
                  </a:cubicBezTo>
                  <a:cubicBezTo>
                    <a:pt x="16728" y="0"/>
                    <a:pt x="21600" y="4872"/>
                    <a:pt x="21600" y="10802"/>
                  </a:cubicBezTo>
                </a:path>
              </a:pathLst>
            </a:custGeom>
            <a:solidFill>
              <a:srgbClr val="EB1C2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2" name="AutoShape 37"/>
            <p:cNvSpPr>
              <a:spLocks/>
            </p:cNvSpPr>
            <p:nvPr/>
          </p:nvSpPr>
          <p:spPr bwMode="black">
            <a:xfrm>
              <a:off x="1818555"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8" y="21600"/>
                  </a:cubicBezTo>
                  <a:cubicBezTo>
                    <a:pt x="4871" y="21600"/>
                    <a:pt x="0" y="16731"/>
                    <a:pt x="0" y="10802"/>
                  </a:cubicBezTo>
                  <a:cubicBezTo>
                    <a:pt x="0" y="4872"/>
                    <a:pt x="4870" y="0"/>
                    <a:pt x="10798" y="0"/>
                  </a:cubicBezTo>
                  <a:cubicBezTo>
                    <a:pt x="16729" y="0"/>
                    <a:pt x="21600" y="4872"/>
                    <a:pt x="21600" y="10802"/>
                  </a:cubicBezTo>
                </a:path>
              </a:pathLst>
            </a:custGeom>
            <a:solidFill>
              <a:srgbClr val="FFD3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3" name="AutoShape 38"/>
            <p:cNvSpPr>
              <a:spLocks/>
            </p:cNvSpPr>
            <p:nvPr/>
          </p:nvSpPr>
          <p:spPr bwMode="black">
            <a:xfrm>
              <a:off x="1936710"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69" y="21600"/>
                    <a:pt x="0" y="16731"/>
                    <a:pt x="0" y="10802"/>
                  </a:cubicBezTo>
                  <a:cubicBezTo>
                    <a:pt x="0" y="4872"/>
                    <a:pt x="4869" y="0"/>
                    <a:pt x="10799" y="0"/>
                  </a:cubicBezTo>
                  <a:cubicBezTo>
                    <a:pt x="16729" y="0"/>
                    <a:pt x="21600" y="4872"/>
                    <a:pt x="21600" y="10802"/>
                  </a:cubicBezTo>
                </a:path>
              </a:pathLst>
            </a:custGeom>
            <a:solidFill>
              <a:srgbClr val="234DA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4" name="AutoShape 39"/>
            <p:cNvSpPr>
              <a:spLocks/>
            </p:cNvSpPr>
            <p:nvPr/>
          </p:nvSpPr>
          <p:spPr bwMode="black">
            <a:xfrm>
              <a:off x="2054865"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70" y="21600"/>
                    <a:pt x="0" y="16731"/>
                    <a:pt x="0" y="10802"/>
                  </a:cubicBezTo>
                  <a:cubicBezTo>
                    <a:pt x="0" y="4872"/>
                    <a:pt x="4869" y="0"/>
                    <a:pt x="10799" y="0"/>
                  </a:cubicBezTo>
                  <a:cubicBezTo>
                    <a:pt x="16729" y="0"/>
                    <a:pt x="21600" y="4872"/>
                    <a:pt x="21600" y="10802"/>
                  </a:cubicBezTo>
                </a:path>
              </a:pathLst>
            </a:custGeom>
            <a:solidFill>
              <a:srgbClr val="EB1C2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5" name="AutoShape 40"/>
            <p:cNvSpPr>
              <a:spLocks/>
            </p:cNvSpPr>
            <p:nvPr/>
          </p:nvSpPr>
          <p:spPr bwMode="black">
            <a:xfrm>
              <a:off x="2175130"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800" y="21600"/>
                  </a:cubicBezTo>
                  <a:cubicBezTo>
                    <a:pt x="4869" y="21600"/>
                    <a:pt x="0" y="16731"/>
                    <a:pt x="0" y="10802"/>
                  </a:cubicBezTo>
                  <a:cubicBezTo>
                    <a:pt x="0" y="4872"/>
                    <a:pt x="4869" y="0"/>
                    <a:pt x="10800" y="0"/>
                  </a:cubicBezTo>
                  <a:cubicBezTo>
                    <a:pt x="16729" y="0"/>
                    <a:pt x="21600" y="4872"/>
                    <a:pt x="21600" y="10802"/>
                  </a:cubicBezTo>
                </a:path>
              </a:pathLst>
            </a:custGeom>
            <a:solidFill>
              <a:srgbClr val="234DA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6" name="AutoShape 41"/>
            <p:cNvSpPr>
              <a:spLocks/>
            </p:cNvSpPr>
            <p:nvPr/>
          </p:nvSpPr>
          <p:spPr bwMode="black">
            <a:xfrm>
              <a:off x="2411440"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70" y="21600"/>
                    <a:pt x="0" y="16731"/>
                    <a:pt x="0" y="10802"/>
                  </a:cubicBezTo>
                  <a:cubicBezTo>
                    <a:pt x="0" y="4872"/>
                    <a:pt x="4870" y="0"/>
                    <a:pt x="10799" y="0"/>
                  </a:cubicBezTo>
                  <a:cubicBezTo>
                    <a:pt x="16729" y="0"/>
                    <a:pt x="21600" y="4872"/>
                    <a:pt x="21600" y="10802"/>
                  </a:cubicBezTo>
                </a:path>
              </a:pathLst>
            </a:custGeom>
            <a:solidFill>
              <a:srgbClr val="EB1C2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7" name="AutoShape 42"/>
            <p:cNvSpPr>
              <a:spLocks/>
            </p:cNvSpPr>
            <p:nvPr/>
          </p:nvSpPr>
          <p:spPr bwMode="black">
            <a:xfrm>
              <a:off x="2293285"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798" y="21600"/>
                  </a:cubicBezTo>
                  <a:cubicBezTo>
                    <a:pt x="4869" y="21600"/>
                    <a:pt x="0" y="16731"/>
                    <a:pt x="0" y="10802"/>
                  </a:cubicBezTo>
                  <a:cubicBezTo>
                    <a:pt x="0" y="4872"/>
                    <a:pt x="4869" y="0"/>
                    <a:pt x="10798" y="0"/>
                  </a:cubicBezTo>
                  <a:cubicBezTo>
                    <a:pt x="16728" y="0"/>
                    <a:pt x="21600" y="4872"/>
                    <a:pt x="21600" y="10802"/>
                  </a:cubicBezTo>
                </a:path>
              </a:pathLst>
            </a:custGeom>
            <a:solidFill>
              <a:srgbClr val="FFD3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sp>
          <p:nvSpPr>
            <p:cNvPr id="10268" name="AutoShape 43"/>
            <p:cNvSpPr>
              <a:spLocks/>
            </p:cNvSpPr>
            <p:nvPr/>
          </p:nvSpPr>
          <p:spPr bwMode="black">
            <a:xfrm>
              <a:off x="2529596" y="6334357"/>
              <a:ext cx="57495" cy="5250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800" y="21600"/>
                  </a:cubicBezTo>
                  <a:cubicBezTo>
                    <a:pt x="4868" y="21600"/>
                    <a:pt x="0" y="16731"/>
                    <a:pt x="0" y="10802"/>
                  </a:cubicBezTo>
                  <a:cubicBezTo>
                    <a:pt x="0" y="4872"/>
                    <a:pt x="4868" y="0"/>
                    <a:pt x="10800" y="0"/>
                  </a:cubicBezTo>
                  <a:cubicBezTo>
                    <a:pt x="16729" y="0"/>
                    <a:pt x="21600" y="4872"/>
                    <a:pt x="21600" y="1080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B3B3B3"/>
                </a:solidFill>
                <a:latin typeface="Arial"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kern="1200">
          <a:solidFill>
            <a:schemeClr val="bg2"/>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bg2"/>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bg2"/>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bg2"/>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bg2"/>
          </a:solidFill>
          <a:latin typeface="Arial" charset="0"/>
          <a:ea typeface="ヒラギノ角ゴ Pro W3" charset="0"/>
          <a:cs typeface="ヒラギノ角ゴ Pro W3" charset="0"/>
        </a:defRPr>
      </a:lvl5pPr>
      <a:lvl6pPr marL="456771" algn="l" rtl="0" eaLnBrk="1" fontAlgn="base" hangingPunct="1">
        <a:spcBef>
          <a:spcPct val="0"/>
        </a:spcBef>
        <a:spcAft>
          <a:spcPct val="0"/>
        </a:spcAft>
        <a:defRPr sz="3200">
          <a:solidFill>
            <a:srgbClr val="3D3D3D"/>
          </a:solidFill>
          <a:latin typeface="Arial" charset="0"/>
          <a:ea typeface="ヒラギノ角ゴ Pro W3" charset="0"/>
        </a:defRPr>
      </a:lvl6pPr>
      <a:lvl7pPr marL="913584" algn="l" rtl="0" eaLnBrk="1" fontAlgn="base" hangingPunct="1">
        <a:spcBef>
          <a:spcPct val="0"/>
        </a:spcBef>
        <a:spcAft>
          <a:spcPct val="0"/>
        </a:spcAft>
        <a:defRPr sz="3200">
          <a:solidFill>
            <a:srgbClr val="3D3D3D"/>
          </a:solidFill>
          <a:latin typeface="Arial" charset="0"/>
          <a:ea typeface="ヒラギノ角ゴ Pro W3" charset="0"/>
        </a:defRPr>
      </a:lvl7pPr>
      <a:lvl8pPr marL="1370376" algn="l" rtl="0" eaLnBrk="1" fontAlgn="base" hangingPunct="1">
        <a:spcBef>
          <a:spcPct val="0"/>
        </a:spcBef>
        <a:spcAft>
          <a:spcPct val="0"/>
        </a:spcAft>
        <a:defRPr sz="3200">
          <a:solidFill>
            <a:srgbClr val="3D3D3D"/>
          </a:solidFill>
          <a:latin typeface="Arial" charset="0"/>
          <a:ea typeface="ヒラギノ角ゴ Pro W3" charset="0"/>
        </a:defRPr>
      </a:lvl8pPr>
      <a:lvl9pPr marL="1827168"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8800" indent="-318800" algn="l" rtl="0" eaLnBrk="0" fontAlgn="base" hangingPunct="0">
        <a:spcBef>
          <a:spcPct val="0"/>
        </a:spcBef>
        <a:spcAft>
          <a:spcPts val="800"/>
        </a:spcAft>
        <a:buClr>
          <a:schemeClr val="accent2"/>
        </a:buClr>
        <a:buSzPct val="120000"/>
        <a:buFont typeface="Arial" pitchFamily="34" charset="0"/>
        <a:buChar char="•"/>
        <a:defRPr sz="2400" kern="1200">
          <a:solidFill>
            <a:schemeClr val="bg2"/>
          </a:solidFill>
          <a:latin typeface="Arial"/>
          <a:ea typeface="ヒラギノ角ゴ Pro W3" charset="0"/>
          <a:cs typeface="Arial"/>
        </a:defRPr>
      </a:lvl1pPr>
      <a:lvl2pPr marL="639187" indent="-318800" algn="l" rtl="0" eaLnBrk="0" fontAlgn="base" hangingPunct="0">
        <a:spcBef>
          <a:spcPct val="0"/>
        </a:spcBef>
        <a:spcAft>
          <a:spcPts val="800"/>
        </a:spcAft>
        <a:buClr>
          <a:srgbClr val="254EA2"/>
        </a:buClr>
        <a:buSzPct val="120000"/>
        <a:buFont typeface="Arial" pitchFamily="34" charset="0"/>
        <a:buChar char="•"/>
        <a:defRPr sz="2300" kern="1200">
          <a:solidFill>
            <a:schemeClr val="bg2"/>
          </a:solidFill>
          <a:latin typeface="Arial"/>
          <a:ea typeface="ヒラギノ角ゴ Pro W3" charset="0"/>
          <a:cs typeface="Arial"/>
        </a:defRPr>
      </a:lvl2pPr>
      <a:lvl3pPr marL="957987" indent="-318800" algn="l" rtl="0" eaLnBrk="0" fontAlgn="base" hangingPunct="0">
        <a:spcBef>
          <a:spcPct val="0"/>
        </a:spcBef>
        <a:spcAft>
          <a:spcPts val="800"/>
        </a:spcAft>
        <a:buClr>
          <a:schemeClr val="accent1"/>
        </a:buClr>
        <a:buSzPct val="120000"/>
        <a:buFont typeface="Arial" pitchFamily="34" charset="0"/>
        <a:buChar char="•"/>
        <a:defRPr sz="2000" kern="1200">
          <a:solidFill>
            <a:schemeClr val="bg2"/>
          </a:solidFill>
          <a:latin typeface="Arial"/>
          <a:ea typeface="ヒラギノ角ゴ Pro W3" charset="0"/>
          <a:cs typeface="Arial"/>
        </a:defRPr>
      </a:lvl3pPr>
      <a:lvl4pPr marL="1598760" indent="-228408"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5531" indent="-228408" algn="l" rtl="0" eaLnBrk="0" fontAlgn="base" hangingPunct="0">
        <a:spcBef>
          <a:spcPct val="20000"/>
        </a:spcBef>
        <a:spcAft>
          <a:spcPct val="0"/>
        </a:spcAft>
        <a:buClr>
          <a:srgbClr val="669900"/>
        </a:buClr>
        <a:buFont typeface="Arial" pitchFamily="34" charset="0"/>
        <a:buChar char="•"/>
        <a:defRPr sz="1500" kern="1200">
          <a:solidFill>
            <a:srgbClr val="3D3D3D"/>
          </a:solidFill>
          <a:latin typeface="+mn-lt"/>
          <a:ea typeface="ヒラギノ角ゴ Pro W3" charset="0"/>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68" tIns="45718" rIns="182734" bIns="45718"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028" name="Title Placeholder 1"/>
          <p:cNvSpPr>
            <a:spLocks noGrp="1"/>
          </p:cNvSpPr>
          <p:nvPr>
            <p:ph type="title"/>
          </p:nvPr>
        </p:nvSpPr>
        <p:spPr bwMode="auto">
          <a:xfrm>
            <a:off x="341907"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8" rIns="0" bIns="45718" numCol="1" anchor="t" anchorCtr="0" compatLnSpc="1">
            <a:prstTxWarp prst="textNoShape">
              <a:avLst/>
            </a:prstTxWarp>
          </a:bodyPr>
          <a:lstStyle/>
          <a:p>
            <a:pPr lvl="0"/>
            <a:r>
              <a:rPr lang="en-US" smtClean="0"/>
              <a:t>Click to edit Master title style</a:t>
            </a:r>
            <a:endParaRPr lang="en-US" dirty="0"/>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pPr fontAlgn="auto">
              <a:spcBef>
                <a:spcPts val="0"/>
              </a:spcBef>
              <a:spcAft>
                <a:spcPts val="0"/>
              </a:spcAft>
            </a:pPr>
            <a:endParaRPr lang="en-US" dirty="0" smtClean="0">
              <a:solidFill>
                <a:srgbClr val="000000"/>
              </a:solidFill>
              <a:latin typeface="Arial"/>
              <a:ea typeface="ＭＳ Ｐゴシック" pitchFamily="34" charset="-128"/>
            </a:endParaRPr>
          </a:p>
        </p:txBody>
      </p:sp>
      <p:grpSp>
        <p:nvGrpSpPr>
          <p:cNvPr id="9" name="Group 8"/>
          <p:cNvGrpSpPr>
            <a:grpSpLocks noChangeAspect="1"/>
          </p:cNvGrpSpPr>
          <p:nvPr/>
        </p:nvGrpSpPr>
        <p:grpSpPr>
          <a:xfrm>
            <a:off x="338129" y="6237871"/>
            <a:ext cx="1316991" cy="366132"/>
            <a:chOff x="2336800" y="2667000"/>
            <a:chExt cx="3098800" cy="646113"/>
          </a:xfrm>
        </p:grpSpPr>
        <p:sp>
          <p:nvSpPr>
            <p:cNvPr id="10"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1"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2"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4"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5"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6"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7"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8"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9"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0"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3"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3395529253"/>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kern="1200">
          <a:solidFill>
            <a:schemeClr val="tx1"/>
          </a:solidFill>
          <a:latin typeface="+mj-lt"/>
          <a:ea typeface="Eurostile" pitchFamily="34" charset="0"/>
          <a:cs typeface="Eurostile" pitchFamily="34"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6771" algn="l" rtl="0" eaLnBrk="1" fontAlgn="base" hangingPunct="1">
        <a:spcBef>
          <a:spcPct val="0"/>
        </a:spcBef>
        <a:spcAft>
          <a:spcPct val="0"/>
        </a:spcAft>
        <a:defRPr sz="3200">
          <a:solidFill>
            <a:srgbClr val="3D3D3D"/>
          </a:solidFill>
          <a:latin typeface="Arial" charset="0"/>
          <a:ea typeface="ヒラギノ角ゴ Pro W3" charset="0"/>
        </a:defRPr>
      </a:lvl6pPr>
      <a:lvl7pPr marL="913584" algn="l" rtl="0" eaLnBrk="1" fontAlgn="base" hangingPunct="1">
        <a:spcBef>
          <a:spcPct val="0"/>
        </a:spcBef>
        <a:spcAft>
          <a:spcPct val="0"/>
        </a:spcAft>
        <a:defRPr sz="3200">
          <a:solidFill>
            <a:srgbClr val="3D3D3D"/>
          </a:solidFill>
          <a:latin typeface="Arial" charset="0"/>
          <a:ea typeface="ヒラギノ角ゴ Pro W3" charset="0"/>
        </a:defRPr>
      </a:lvl7pPr>
      <a:lvl8pPr marL="1370376" algn="l" rtl="0" eaLnBrk="1" fontAlgn="base" hangingPunct="1">
        <a:spcBef>
          <a:spcPct val="0"/>
        </a:spcBef>
        <a:spcAft>
          <a:spcPct val="0"/>
        </a:spcAft>
        <a:defRPr sz="3200">
          <a:solidFill>
            <a:srgbClr val="3D3D3D"/>
          </a:solidFill>
          <a:latin typeface="Arial" charset="0"/>
          <a:ea typeface="ヒラギノ角ゴ Pro W3" charset="0"/>
        </a:defRPr>
      </a:lvl8pPr>
      <a:lvl9pPr marL="1827168"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752" indent="-319752"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mj-lt"/>
          <a:ea typeface="Eurostile" pitchFamily="34" charset="0"/>
          <a:cs typeface="Arial"/>
        </a:defRPr>
      </a:lvl1pPr>
      <a:lvl2pPr marL="639504" indent="-319752" algn="l" rtl="0" eaLnBrk="1" fontAlgn="base" hangingPunct="1">
        <a:spcBef>
          <a:spcPct val="0"/>
        </a:spcBef>
        <a:spcAft>
          <a:spcPts val="800"/>
        </a:spcAft>
        <a:buClr>
          <a:schemeClr val="accent1"/>
        </a:buClr>
        <a:buSzPct val="120000"/>
        <a:buFont typeface="Arial"/>
        <a:buChar char="•"/>
        <a:defRPr sz="2300" kern="1200">
          <a:solidFill>
            <a:schemeClr val="tx1"/>
          </a:solidFill>
          <a:latin typeface="+mj-lt"/>
          <a:ea typeface="Eurostile" pitchFamily="34" charset="0"/>
          <a:cs typeface="Arial"/>
        </a:defRPr>
      </a:lvl2pPr>
      <a:lvl3pPr marL="959256" indent="-319752" algn="l" rtl="0" eaLnBrk="1" fontAlgn="base" hangingPunct="1">
        <a:spcBef>
          <a:spcPct val="0"/>
        </a:spcBef>
        <a:spcAft>
          <a:spcPts val="800"/>
        </a:spcAft>
        <a:buClr>
          <a:schemeClr val="accent3"/>
        </a:buClr>
        <a:buSzPct val="120000"/>
        <a:buFont typeface="Arial"/>
        <a:buChar char="•"/>
        <a:defRPr sz="2000" kern="1200">
          <a:solidFill>
            <a:schemeClr val="tx1"/>
          </a:solidFill>
          <a:latin typeface="+mj-lt"/>
          <a:ea typeface="Eurostile" pitchFamily="34" charset="0"/>
          <a:cs typeface="Arial"/>
        </a:defRPr>
      </a:lvl3pPr>
      <a:lvl4pPr marL="1598760" indent="-228408"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5531" indent="-228408" algn="l" rtl="0" eaLnBrk="1" fontAlgn="base" hangingPunct="1">
        <a:spcBef>
          <a:spcPct val="20000"/>
        </a:spcBef>
        <a:spcAft>
          <a:spcPct val="0"/>
        </a:spcAft>
        <a:buClr>
          <a:srgbClr val="669900"/>
        </a:buClr>
        <a:buFont typeface="Arial" charset="0"/>
        <a:buChar char="•"/>
        <a:defRPr sz="1500" kern="1200">
          <a:solidFill>
            <a:srgbClr val="3D3D3D"/>
          </a:solidFill>
          <a:latin typeface="+mn-lt"/>
          <a:ea typeface="ヒラギノ角ゴ Pro W3" charset="0"/>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dirty="0" smtClean="0"/>
              <a:t>Test</a:t>
            </a:r>
            <a:endParaRPr lang="en-US" dirty="0"/>
          </a:p>
        </p:txBody>
      </p:sp>
      <p:sp>
        <p:nvSpPr>
          <p:cNvPr id="3" name="Text Placeholder 2"/>
          <p:cNvSpPr>
            <a:spLocks noGrp="1"/>
          </p:cNvSpPr>
          <p:nvPr>
            <p:ph type="body" idx="1"/>
          </p:nvPr>
        </p:nvSpPr>
        <p:spPr>
          <a:xfrm>
            <a:off x="457200" y="1295401"/>
            <a:ext cx="8229600" cy="4525963"/>
          </a:xfrm>
          <a:prstGeom prst="rect">
            <a:avLst/>
          </a:prstGeom>
        </p:spPr>
        <p:txBody>
          <a:bodyPr vert="horz" lIns="91368" tIns="45718" rIns="91368" bIns="45718" rtlCol="0">
            <a:normAutofit/>
          </a:bodyPr>
          <a:lstStyle/>
          <a:p>
            <a:pPr lvl="0"/>
            <a:r>
              <a:rPr lang="en-US" smtClean="0"/>
              <a:t>Test</a:t>
            </a:r>
            <a:endParaRPr lang="en-US" dirty="0"/>
          </a:p>
        </p:txBody>
      </p:sp>
      <p:sp>
        <p:nvSpPr>
          <p:cNvPr id="5" name="Footer Placeholder 4"/>
          <p:cNvSpPr>
            <a:spLocks noGrp="1"/>
          </p:cNvSpPr>
          <p:nvPr>
            <p:ph type="ftr" sz="quarter" idx="3"/>
          </p:nvPr>
        </p:nvSpPr>
        <p:spPr>
          <a:xfrm>
            <a:off x="2667000" y="6419730"/>
            <a:ext cx="3124200" cy="36512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1027" name="Picture 3" descr="C:\Users\jhode174\Desktop\CSC Photos\400dp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68" y="6102569"/>
            <a:ext cx="2012951" cy="64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60717"/>
      </p:ext>
    </p:extLst>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182734"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82" y="6377233"/>
            <a:ext cx="3486151" cy="285751"/>
          </a:xfrm>
          <a:prstGeom prst="rect">
            <a:avLst/>
          </a:prstGeom>
          <a:noFill/>
          <a:ln w="9525">
            <a:noFill/>
            <a:miter lim="800000"/>
            <a:headEnd/>
            <a:tailEnd/>
          </a:ln>
          <a:effectLst/>
        </p:spPr>
        <p:txBody>
          <a:bodyPr vert="horz" wrap="square" lIns="0" tIns="45718" rIns="0" bIns="45718" numCol="1" anchor="b" anchorCtr="0" compatLnSpc="1">
            <a:prstTxWarp prst="textNoShape">
              <a:avLst/>
            </a:prstTxWarp>
          </a:bodyPr>
          <a:lstStyle>
            <a:lvl1pPr algn="r">
              <a:defRPr sz="800" b="0">
                <a:solidFill>
                  <a:srgbClr val="939598"/>
                </a:solidFill>
                <a:latin typeface="Arial" pitchFamily="34" charset="0"/>
                <a:ea typeface="+mn-ea"/>
                <a:cs typeface="+mn-cs"/>
              </a:defRPr>
            </a:lvl1pPr>
          </a:lstStyle>
          <a:p>
            <a:pPr>
              <a:defRPr/>
            </a:pPr>
            <a:endParaRPr lang="en-US" dirty="0"/>
          </a:p>
        </p:txBody>
      </p:sp>
      <p:sp>
        <p:nvSpPr>
          <p:cNvPr id="30724" name="Title Placeholder 1"/>
          <p:cNvSpPr>
            <a:spLocks noGrp="1"/>
          </p:cNvSpPr>
          <p:nvPr>
            <p:ph type="title"/>
          </p:nvPr>
        </p:nvSpPr>
        <p:spPr bwMode="auto">
          <a:xfrm>
            <a:off x="341316"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8" rIns="0" bIns="45718"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182" y="6375647"/>
            <a:ext cx="320675" cy="290513"/>
          </a:xfrm>
          <a:prstGeom prst="rect">
            <a:avLst/>
          </a:prstGeom>
        </p:spPr>
        <p:txBody>
          <a:bodyPr vert="horz" wrap="square" lIns="0" tIns="45718" rIns="0" bIns="45718" numCol="1" anchor="b" anchorCtr="0" compatLnSpc="1">
            <a:prstTxWarp prst="textNoShape">
              <a:avLst/>
            </a:prstTxWarp>
          </a:bodyPr>
          <a:lstStyle>
            <a:lvl1pPr algn="r">
              <a:defRPr sz="1100">
                <a:solidFill>
                  <a:srgbClr val="939598"/>
                </a:solidFill>
                <a:cs typeface="Arial" pitchFamily="34" charset="0"/>
              </a:defRPr>
            </a:lvl1pPr>
          </a:lstStyle>
          <a:p>
            <a:fld id="{C05AA635-84AC-4523-9A1B-1FB4D685DF75}"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34" y="6373819"/>
            <a:ext cx="639763" cy="284163"/>
          </a:xfrm>
          <a:prstGeom prst="rect">
            <a:avLst/>
          </a:prstGeom>
        </p:spPr>
        <p:txBody>
          <a:bodyPr vert="horz" lIns="0" tIns="45718" rIns="0" bIns="45718" rtlCol="0" anchor="b"/>
          <a:lstStyle>
            <a:lvl1pPr algn="r">
              <a:defRPr sz="800">
                <a:solidFill>
                  <a:srgbClr val="939598"/>
                </a:solidFill>
                <a:latin typeface="Arial"/>
                <a:ea typeface="+mn-ea"/>
                <a:cs typeface="Arial"/>
              </a:defRPr>
            </a:lvl1pPr>
          </a:lstStyle>
          <a:p>
            <a:pPr>
              <a:defRPr/>
            </a:pPr>
            <a:endParaRPr lang="en-US" dirty="0"/>
          </a:p>
        </p:txBody>
      </p:sp>
      <p:sp>
        <p:nvSpPr>
          <p:cNvPr id="22535" name="TextBox 1"/>
          <p:cNvSpPr txBox="1">
            <a:spLocks noChangeArrowheads="1"/>
          </p:cNvSpPr>
          <p:nvPr/>
        </p:nvSpPr>
        <p:spPr bwMode="auto">
          <a:xfrm>
            <a:off x="9702800" y="62864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500" dirty="0" smtClean="0">
              <a:solidFill>
                <a:srgbClr val="000000"/>
              </a:solidFill>
              <a:latin typeface="Verdana" charset="0"/>
              <a:cs typeface="Arial" charset="0"/>
            </a:endParaRPr>
          </a:p>
        </p:txBody>
      </p:sp>
      <p:grpSp>
        <p:nvGrpSpPr>
          <p:cNvPr id="30728" name="Group 2"/>
          <p:cNvGrpSpPr>
            <a:grpSpLocks/>
          </p:cNvGrpSpPr>
          <p:nvPr/>
        </p:nvGrpSpPr>
        <p:grpSpPr bwMode="auto">
          <a:xfrm>
            <a:off x="333450" y="6330959"/>
            <a:ext cx="1360487" cy="287339"/>
            <a:chOff x="331633" y="6327776"/>
            <a:chExt cx="1359950" cy="286780"/>
          </a:xfrm>
        </p:grpSpPr>
        <p:sp>
          <p:nvSpPr>
            <p:cNvPr id="291849" name="Rectangle 23"/>
            <p:cNvSpPr>
              <a:spLocks/>
            </p:cNvSpPr>
            <p:nvPr/>
          </p:nvSpPr>
          <p:spPr bwMode="black">
            <a:xfrm>
              <a:off x="337980" y="6490971"/>
              <a:ext cx="42845" cy="1204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900" dirty="0">
                <a:solidFill>
                  <a:srgbClr val="000000"/>
                </a:solidFill>
                <a:latin typeface="Verdana" pitchFamily="34" charset="0"/>
                <a:cs typeface="Arial" pitchFamily="34" charset="0"/>
              </a:endParaRPr>
            </a:p>
          </p:txBody>
        </p:sp>
        <p:sp>
          <p:nvSpPr>
            <p:cNvPr id="30730" name="AutoShape 24"/>
            <p:cNvSpPr>
              <a:spLocks/>
            </p:cNvSpPr>
            <p:nvPr/>
          </p:nvSpPr>
          <p:spPr bwMode="black">
            <a:xfrm>
              <a:off x="407902" y="6486755"/>
              <a:ext cx="126255" cy="123679"/>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0 w 21600"/>
                <a:gd name="T23" fmla="*/ 2147483647 h 21600"/>
                <a:gd name="T24" fmla="*/ 2147483647 w 21600"/>
                <a:gd name="T25" fmla="*/ 2147483647 h 21600"/>
                <a:gd name="T26" fmla="*/ 2147483647 w 21600"/>
                <a:gd name="T27" fmla="*/ 2147483647 h 21600"/>
                <a:gd name="T28" fmla="*/ 2147483647 w 21600"/>
                <a:gd name="T29" fmla="*/ 2147483647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7267" y="3383"/>
                  </a:moveTo>
                  <a:lnTo>
                    <a:pt x="7347" y="3383"/>
                  </a:lnTo>
                  <a:cubicBezTo>
                    <a:pt x="9024" y="856"/>
                    <a:pt x="11059" y="0"/>
                    <a:pt x="13895" y="0"/>
                  </a:cubicBezTo>
                  <a:cubicBezTo>
                    <a:pt x="19405" y="0"/>
                    <a:pt x="21600" y="3545"/>
                    <a:pt x="21600" y="8681"/>
                  </a:cubicBezTo>
                  <a:lnTo>
                    <a:pt x="21600" y="21600"/>
                  </a:lnTo>
                  <a:lnTo>
                    <a:pt x="14333" y="21600"/>
                  </a:lnTo>
                  <a:lnTo>
                    <a:pt x="14333" y="11412"/>
                  </a:lnTo>
                  <a:cubicBezTo>
                    <a:pt x="14333" y="9415"/>
                    <a:pt x="14652" y="5910"/>
                    <a:pt x="11059" y="5910"/>
                  </a:cubicBezTo>
                  <a:cubicBezTo>
                    <a:pt x="8104" y="5910"/>
                    <a:pt x="7267" y="8151"/>
                    <a:pt x="7267" y="10759"/>
                  </a:cubicBezTo>
                  <a:lnTo>
                    <a:pt x="7267" y="21600"/>
                  </a:lnTo>
                  <a:lnTo>
                    <a:pt x="0" y="21600"/>
                  </a:lnTo>
                  <a:lnTo>
                    <a:pt x="0" y="693"/>
                  </a:lnTo>
                  <a:lnTo>
                    <a:pt x="7267" y="693"/>
                  </a:lnTo>
                  <a:lnTo>
                    <a:pt x="7267" y="3383"/>
                  </a:lnTo>
                  <a:close/>
                  <a:moveTo>
                    <a:pt x="7267" y="3383"/>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1" name="AutoShape 25"/>
            <p:cNvSpPr>
              <a:spLocks/>
            </p:cNvSpPr>
            <p:nvPr/>
          </p:nvSpPr>
          <p:spPr bwMode="black">
            <a:xfrm>
              <a:off x="550132" y="6414609"/>
              <a:ext cx="87091" cy="196082"/>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4246" y="21600"/>
                  </a:moveTo>
                  <a:lnTo>
                    <a:pt x="3706" y="21600"/>
                  </a:lnTo>
                  <a:lnTo>
                    <a:pt x="3706" y="12266"/>
                  </a:lnTo>
                  <a:lnTo>
                    <a:pt x="0" y="12266"/>
                  </a:lnTo>
                  <a:lnTo>
                    <a:pt x="0" y="8409"/>
                  </a:lnTo>
                  <a:lnTo>
                    <a:pt x="3706" y="8409"/>
                  </a:lnTo>
                  <a:lnTo>
                    <a:pt x="3706" y="6737"/>
                  </a:lnTo>
                  <a:cubicBezTo>
                    <a:pt x="3706" y="4911"/>
                    <a:pt x="3822" y="3574"/>
                    <a:pt x="6718" y="2109"/>
                  </a:cubicBezTo>
                  <a:cubicBezTo>
                    <a:pt x="9322" y="746"/>
                    <a:pt x="13088" y="0"/>
                    <a:pt x="17082" y="0"/>
                  </a:cubicBezTo>
                  <a:cubicBezTo>
                    <a:pt x="18704" y="0"/>
                    <a:pt x="20154" y="129"/>
                    <a:pt x="21599" y="463"/>
                  </a:cubicBezTo>
                  <a:lnTo>
                    <a:pt x="21599" y="4500"/>
                  </a:lnTo>
                  <a:cubicBezTo>
                    <a:pt x="20385" y="4269"/>
                    <a:pt x="19283" y="4063"/>
                    <a:pt x="17893" y="4063"/>
                  </a:cubicBezTo>
                  <a:cubicBezTo>
                    <a:pt x="15173" y="4063"/>
                    <a:pt x="14246" y="4783"/>
                    <a:pt x="14246" y="6274"/>
                  </a:cubicBezTo>
                  <a:lnTo>
                    <a:pt x="14246" y="8409"/>
                  </a:lnTo>
                  <a:lnTo>
                    <a:pt x="21600" y="8409"/>
                  </a:lnTo>
                  <a:lnTo>
                    <a:pt x="21600" y="12266"/>
                  </a:lnTo>
                  <a:lnTo>
                    <a:pt x="14246" y="12266"/>
                  </a:lnTo>
                  <a:lnTo>
                    <a:pt x="14246" y="21600"/>
                  </a:lnTo>
                  <a:close/>
                  <a:moveTo>
                    <a:pt x="14246" y="21600"/>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2" name="AutoShape 26"/>
            <p:cNvSpPr>
              <a:spLocks/>
            </p:cNvSpPr>
            <p:nvPr/>
          </p:nvSpPr>
          <p:spPr bwMode="black">
            <a:xfrm>
              <a:off x="640830" y="6486755"/>
              <a:ext cx="144292" cy="1278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0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6710" y="10820"/>
                  </a:moveTo>
                  <a:cubicBezTo>
                    <a:pt x="6710" y="13386"/>
                    <a:pt x="8213" y="15361"/>
                    <a:pt x="10800" y="15361"/>
                  </a:cubicBezTo>
                  <a:cubicBezTo>
                    <a:pt x="13386" y="15361"/>
                    <a:pt x="14890" y="13386"/>
                    <a:pt x="14890" y="10820"/>
                  </a:cubicBezTo>
                  <a:cubicBezTo>
                    <a:pt x="14890" y="8332"/>
                    <a:pt x="13386" y="6239"/>
                    <a:pt x="10800" y="6239"/>
                  </a:cubicBezTo>
                  <a:cubicBezTo>
                    <a:pt x="8213" y="6239"/>
                    <a:pt x="6710" y="8333"/>
                    <a:pt x="6710" y="10820"/>
                  </a:cubicBezTo>
                  <a:moveTo>
                    <a:pt x="21600" y="10820"/>
                  </a:moveTo>
                  <a:cubicBezTo>
                    <a:pt x="21600" y="17691"/>
                    <a:pt x="16567" y="21600"/>
                    <a:pt x="10800" y="21600"/>
                  </a:cubicBezTo>
                  <a:cubicBezTo>
                    <a:pt x="5068" y="21600"/>
                    <a:pt x="0" y="17730"/>
                    <a:pt x="0" y="10820"/>
                  </a:cubicBezTo>
                  <a:cubicBezTo>
                    <a:pt x="0" y="3909"/>
                    <a:pt x="5033" y="0"/>
                    <a:pt x="10800" y="0"/>
                  </a:cubicBezTo>
                  <a:cubicBezTo>
                    <a:pt x="16567" y="0"/>
                    <a:pt x="21600" y="3909"/>
                    <a:pt x="21600" y="1082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3" name="AutoShape 27"/>
            <p:cNvSpPr>
              <a:spLocks/>
            </p:cNvSpPr>
            <p:nvPr/>
          </p:nvSpPr>
          <p:spPr bwMode="black">
            <a:xfrm>
              <a:off x="803673" y="6488816"/>
              <a:ext cx="89925" cy="121359"/>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2147483647 w 21600"/>
                <a:gd name="T21" fmla="*/ 2147483647 h 21600"/>
                <a:gd name="T22" fmla="*/ 2147483647 w 21600"/>
                <a:gd name="T23" fmla="*/ 2147483647 h 21600"/>
                <a:gd name="T24" fmla="*/ 2147483647 w 21600"/>
                <a:gd name="T25" fmla="*/ 2147483647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0213" y="3780"/>
                  </a:moveTo>
                  <a:lnTo>
                    <a:pt x="10325" y="3780"/>
                  </a:lnTo>
                  <a:cubicBezTo>
                    <a:pt x="12287" y="1163"/>
                    <a:pt x="15654" y="0"/>
                    <a:pt x="19638" y="0"/>
                  </a:cubicBezTo>
                  <a:lnTo>
                    <a:pt x="21600" y="0"/>
                  </a:lnTo>
                  <a:lnTo>
                    <a:pt x="21600" y="7269"/>
                  </a:lnTo>
                  <a:cubicBezTo>
                    <a:pt x="20199" y="6688"/>
                    <a:pt x="18853" y="6563"/>
                    <a:pt x="17282" y="6563"/>
                  </a:cubicBezTo>
                  <a:cubicBezTo>
                    <a:pt x="11614" y="6563"/>
                    <a:pt x="10213" y="9347"/>
                    <a:pt x="10213" y="13002"/>
                  </a:cubicBezTo>
                  <a:lnTo>
                    <a:pt x="10213" y="21600"/>
                  </a:lnTo>
                  <a:lnTo>
                    <a:pt x="0" y="21600"/>
                  </a:lnTo>
                  <a:lnTo>
                    <a:pt x="0" y="291"/>
                  </a:lnTo>
                  <a:lnTo>
                    <a:pt x="10213" y="291"/>
                  </a:lnTo>
                  <a:lnTo>
                    <a:pt x="10213" y="3780"/>
                  </a:lnTo>
                  <a:close/>
                  <a:moveTo>
                    <a:pt x="10213" y="3780"/>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4" name="AutoShape 28"/>
            <p:cNvSpPr>
              <a:spLocks/>
            </p:cNvSpPr>
            <p:nvPr/>
          </p:nvSpPr>
          <p:spPr bwMode="black">
            <a:xfrm>
              <a:off x="908800" y="6486755"/>
              <a:ext cx="203040" cy="123679"/>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w 21600"/>
                <a:gd name="T35" fmla="*/ 2147483647 h 21600"/>
                <a:gd name="T36" fmla="*/ 0 w 21600"/>
                <a:gd name="T37" fmla="*/ 2147483647 h 21600"/>
                <a:gd name="T38" fmla="*/ 2147483647 w 21600"/>
                <a:gd name="T39" fmla="*/ 2147483647 h 21600"/>
                <a:gd name="T40" fmla="*/ 2147483647 w 21600"/>
                <a:gd name="T41" fmla="*/ 2147483647 h 21600"/>
                <a:gd name="T42" fmla="*/ 2147483647 w 21600"/>
                <a:gd name="T43" fmla="*/ 2147483647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4518" y="3301"/>
                  </a:moveTo>
                  <a:lnTo>
                    <a:pt x="4568" y="3301"/>
                  </a:lnTo>
                  <a:cubicBezTo>
                    <a:pt x="5636" y="978"/>
                    <a:pt x="6951" y="0"/>
                    <a:pt x="8590" y="0"/>
                  </a:cubicBezTo>
                  <a:cubicBezTo>
                    <a:pt x="10427" y="0"/>
                    <a:pt x="12017" y="1222"/>
                    <a:pt x="12935" y="3993"/>
                  </a:cubicBezTo>
                  <a:cubicBezTo>
                    <a:pt x="13804" y="1385"/>
                    <a:pt x="15517" y="0"/>
                    <a:pt x="17255" y="0"/>
                  </a:cubicBezTo>
                  <a:cubicBezTo>
                    <a:pt x="20482" y="0"/>
                    <a:pt x="21600" y="3464"/>
                    <a:pt x="21600" y="8273"/>
                  </a:cubicBezTo>
                  <a:lnTo>
                    <a:pt x="21600" y="21600"/>
                  </a:lnTo>
                  <a:lnTo>
                    <a:pt x="17081" y="21600"/>
                  </a:lnTo>
                  <a:lnTo>
                    <a:pt x="17081" y="11615"/>
                  </a:lnTo>
                  <a:cubicBezTo>
                    <a:pt x="17081" y="9455"/>
                    <a:pt x="17131" y="5909"/>
                    <a:pt x="15219" y="5909"/>
                  </a:cubicBezTo>
                  <a:cubicBezTo>
                    <a:pt x="13134" y="5909"/>
                    <a:pt x="13059" y="9129"/>
                    <a:pt x="13059" y="11615"/>
                  </a:cubicBezTo>
                  <a:lnTo>
                    <a:pt x="13059" y="21600"/>
                  </a:lnTo>
                  <a:lnTo>
                    <a:pt x="8540" y="21600"/>
                  </a:lnTo>
                  <a:lnTo>
                    <a:pt x="8540" y="11615"/>
                  </a:lnTo>
                  <a:cubicBezTo>
                    <a:pt x="8540" y="9292"/>
                    <a:pt x="8540" y="5747"/>
                    <a:pt x="6530" y="5747"/>
                  </a:cubicBezTo>
                  <a:cubicBezTo>
                    <a:pt x="4518" y="5747"/>
                    <a:pt x="4518" y="9292"/>
                    <a:pt x="4518" y="11615"/>
                  </a:cubicBezTo>
                  <a:lnTo>
                    <a:pt x="4518" y="21600"/>
                  </a:lnTo>
                  <a:lnTo>
                    <a:pt x="0" y="21600"/>
                  </a:lnTo>
                  <a:lnTo>
                    <a:pt x="0" y="693"/>
                  </a:lnTo>
                  <a:lnTo>
                    <a:pt x="4518" y="693"/>
                  </a:lnTo>
                  <a:lnTo>
                    <a:pt x="4518" y="3301"/>
                  </a:lnTo>
                  <a:close/>
                  <a:moveTo>
                    <a:pt x="4518" y="3301"/>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5" name="AutoShape 29"/>
            <p:cNvSpPr>
              <a:spLocks/>
            </p:cNvSpPr>
            <p:nvPr/>
          </p:nvSpPr>
          <p:spPr bwMode="black">
            <a:xfrm>
              <a:off x="1129361" y="6486755"/>
              <a:ext cx="139654" cy="1278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2147483647 w 21600"/>
                <a:gd name="T23" fmla="*/ 0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6790" y="10820"/>
                  </a:moveTo>
                  <a:cubicBezTo>
                    <a:pt x="6790" y="13386"/>
                    <a:pt x="8344" y="15361"/>
                    <a:pt x="11017" y="15361"/>
                  </a:cubicBezTo>
                  <a:cubicBezTo>
                    <a:pt x="13689" y="15361"/>
                    <a:pt x="15243" y="13386"/>
                    <a:pt x="15243" y="10820"/>
                  </a:cubicBezTo>
                  <a:cubicBezTo>
                    <a:pt x="15243" y="8331"/>
                    <a:pt x="13689" y="6239"/>
                    <a:pt x="11017" y="6239"/>
                  </a:cubicBezTo>
                  <a:cubicBezTo>
                    <a:pt x="8344" y="6239"/>
                    <a:pt x="6790" y="8332"/>
                    <a:pt x="6790" y="10820"/>
                  </a:cubicBezTo>
                  <a:moveTo>
                    <a:pt x="21600" y="20928"/>
                  </a:moveTo>
                  <a:lnTo>
                    <a:pt x="15026" y="20928"/>
                  </a:lnTo>
                  <a:lnTo>
                    <a:pt x="15026" y="18678"/>
                  </a:lnTo>
                  <a:lnTo>
                    <a:pt x="14954" y="18678"/>
                  </a:lnTo>
                  <a:cubicBezTo>
                    <a:pt x="13798" y="20691"/>
                    <a:pt x="11521" y="21600"/>
                    <a:pt x="9355" y="21600"/>
                  </a:cubicBezTo>
                  <a:cubicBezTo>
                    <a:pt x="3865" y="21600"/>
                    <a:pt x="0" y="16585"/>
                    <a:pt x="0" y="10780"/>
                  </a:cubicBezTo>
                  <a:cubicBezTo>
                    <a:pt x="0" y="4975"/>
                    <a:pt x="3792" y="0"/>
                    <a:pt x="9283" y="0"/>
                  </a:cubicBezTo>
                  <a:cubicBezTo>
                    <a:pt x="11414" y="0"/>
                    <a:pt x="13653" y="869"/>
                    <a:pt x="15026" y="2646"/>
                  </a:cubicBezTo>
                  <a:lnTo>
                    <a:pt x="15026" y="671"/>
                  </a:lnTo>
                  <a:lnTo>
                    <a:pt x="21600" y="671"/>
                  </a:lnTo>
                  <a:lnTo>
                    <a:pt x="21600" y="20928"/>
                  </a:lnTo>
                  <a:close/>
                  <a:moveTo>
                    <a:pt x="21600" y="20928"/>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6" name="AutoShape 30"/>
            <p:cNvSpPr>
              <a:spLocks/>
            </p:cNvSpPr>
            <p:nvPr/>
          </p:nvSpPr>
          <p:spPr bwMode="black">
            <a:xfrm>
              <a:off x="1286020" y="6453774"/>
              <a:ext cx="80134" cy="155629"/>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0 h 21600"/>
                <a:gd name="T14" fmla="*/ 2147483647 w 21600"/>
                <a:gd name="T15" fmla="*/ 0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132" y="21600"/>
                  </a:moveTo>
                  <a:lnTo>
                    <a:pt x="3704" y="21600"/>
                  </a:lnTo>
                  <a:lnTo>
                    <a:pt x="3704" y="9845"/>
                  </a:lnTo>
                  <a:lnTo>
                    <a:pt x="0" y="9845"/>
                  </a:lnTo>
                  <a:lnTo>
                    <a:pt x="0" y="4987"/>
                  </a:lnTo>
                  <a:lnTo>
                    <a:pt x="3704" y="4987"/>
                  </a:lnTo>
                  <a:lnTo>
                    <a:pt x="3704" y="0"/>
                  </a:lnTo>
                  <a:lnTo>
                    <a:pt x="15132" y="0"/>
                  </a:lnTo>
                  <a:lnTo>
                    <a:pt x="15132" y="4987"/>
                  </a:lnTo>
                  <a:lnTo>
                    <a:pt x="21600" y="4987"/>
                  </a:lnTo>
                  <a:lnTo>
                    <a:pt x="21600" y="9845"/>
                  </a:lnTo>
                  <a:lnTo>
                    <a:pt x="15132" y="9845"/>
                  </a:lnTo>
                  <a:lnTo>
                    <a:pt x="15132" y="21600"/>
                  </a:lnTo>
                  <a:close/>
                  <a:moveTo>
                    <a:pt x="15132" y="21600"/>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291857" name="Rectangle 31"/>
            <p:cNvSpPr>
              <a:spLocks/>
            </p:cNvSpPr>
            <p:nvPr/>
          </p:nvSpPr>
          <p:spPr bwMode="black">
            <a:xfrm>
              <a:off x="1378969" y="6490971"/>
              <a:ext cx="42845" cy="1204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900" dirty="0">
                <a:solidFill>
                  <a:srgbClr val="000000"/>
                </a:solidFill>
                <a:latin typeface="Verdana" pitchFamily="34" charset="0"/>
                <a:cs typeface="Arial" pitchFamily="34" charset="0"/>
              </a:endParaRPr>
            </a:p>
          </p:txBody>
        </p:sp>
        <p:sp>
          <p:nvSpPr>
            <p:cNvPr id="30738" name="AutoShape 32"/>
            <p:cNvSpPr>
              <a:spLocks/>
            </p:cNvSpPr>
            <p:nvPr/>
          </p:nvSpPr>
          <p:spPr bwMode="black">
            <a:xfrm>
              <a:off x="1440618" y="6486755"/>
              <a:ext cx="95078" cy="1278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0 h 21600"/>
                <a:gd name="T18" fmla="*/ 2147483647 w 21600"/>
                <a:gd name="T19" fmla="*/ 2147483647 h 21600"/>
                <a:gd name="T20" fmla="*/ 2147483647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21600" y="7266"/>
                  </a:moveTo>
                  <a:cubicBezTo>
                    <a:pt x="20166" y="6476"/>
                    <a:pt x="18469" y="5844"/>
                    <a:pt x="16612" y="5844"/>
                  </a:cubicBezTo>
                  <a:cubicBezTo>
                    <a:pt x="12896" y="5844"/>
                    <a:pt x="9978" y="7977"/>
                    <a:pt x="9978" y="10781"/>
                  </a:cubicBezTo>
                  <a:cubicBezTo>
                    <a:pt x="9978" y="13703"/>
                    <a:pt x="12791" y="15756"/>
                    <a:pt x="16771" y="15756"/>
                  </a:cubicBezTo>
                  <a:cubicBezTo>
                    <a:pt x="18469" y="15756"/>
                    <a:pt x="20327" y="15242"/>
                    <a:pt x="21600" y="14373"/>
                  </a:cubicBezTo>
                  <a:lnTo>
                    <a:pt x="21600" y="20455"/>
                  </a:lnTo>
                  <a:cubicBezTo>
                    <a:pt x="19477" y="21245"/>
                    <a:pt x="17142" y="21600"/>
                    <a:pt x="14807" y="21600"/>
                  </a:cubicBezTo>
                  <a:cubicBezTo>
                    <a:pt x="6740" y="21600"/>
                    <a:pt x="0" y="17138"/>
                    <a:pt x="0" y="11017"/>
                  </a:cubicBezTo>
                  <a:cubicBezTo>
                    <a:pt x="0" y="4502"/>
                    <a:pt x="6688" y="0"/>
                    <a:pt x="15231" y="0"/>
                  </a:cubicBezTo>
                  <a:cubicBezTo>
                    <a:pt x="17460" y="0"/>
                    <a:pt x="19689" y="395"/>
                    <a:pt x="21600" y="1184"/>
                  </a:cubicBezTo>
                  <a:lnTo>
                    <a:pt x="21600" y="7266"/>
                  </a:lnTo>
                  <a:close/>
                  <a:moveTo>
                    <a:pt x="21600" y="7266"/>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39" name="AutoShape 33"/>
            <p:cNvSpPr>
              <a:spLocks/>
            </p:cNvSpPr>
            <p:nvPr/>
          </p:nvSpPr>
          <p:spPr bwMode="black">
            <a:xfrm>
              <a:off x="1551929" y="6486755"/>
              <a:ext cx="139654" cy="1278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w 21600"/>
                <a:gd name="T21" fmla="*/ 2147483647 h 21600"/>
                <a:gd name="T22" fmla="*/ 2147483647 w 21600"/>
                <a:gd name="T23" fmla="*/ 0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6791" y="10820"/>
                  </a:moveTo>
                  <a:cubicBezTo>
                    <a:pt x="6791" y="13386"/>
                    <a:pt x="8344" y="15361"/>
                    <a:pt x="11017" y="15361"/>
                  </a:cubicBezTo>
                  <a:cubicBezTo>
                    <a:pt x="13690" y="15361"/>
                    <a:pt x="15243" y="13386"/>
                    <a:pt x="15243" y="10820"/>
                  </a:cubicBezTo>
                  <a:cubicBezTo>
                    <a:pt x="15243" y="8331"/>
                    <a:pt x="13690" y="6239"/>
                    <a:pt x="11017" y="6239"/>
                  </a:cubicBezTo>
                  <a:cubicBezTo>
                    <a:pt x="8344" y="6239"/>
                    <a:pt x="6791" y="8332"/>
                    <a:pt x="6791" y="10820"/>
                  </a:cubicBezTo>
                  <a:moveTo>
                    <a:pt x="21600" y="20928"/>
                  </a:moveTo>
                  <a:lnTo>
                    <a:pt x="15025" y="20928"/>
                  </a:lnTo>
                  <a:lnTo>
                    <a:pt x="15025" y="18678"/>
                  </a:lnTo>
                  <a:lnTo>
                    <a:pt x="14954" y="18678"/>
                  </a:lnTo>
                  <a:cubicBezTo>
                    <a:pt x="13798" y="20691"/>
                    <a:pt x="11522" y="21600"/>
                    <a:pt x="9355" y="21600"/>
                  </a:cubicBezTo>
                  <a:cubicBezTo>
                    <a:pt x="3865" y="21600"/>
                    <a:pt x="0" y="16585"/>
                    <a:pt x="0" y="10780"/>
                  </a:cubicBezTo>
                  <a:cubicBezTo>
                    <a:pt x="0" y="4975"/>
                    <a:pt x="3793" y="0"/>
                    <a:pt x="9283" y="0"/>
                  </a:cubicBezTo>
                  <a:cubicBezTo>
                    <a:pt x="11414" y="0"/>
                    <a:pt x="13653" y="869"/>
                    <a:pt x="15025" y="2646"/>
                  </a:cubicBezTo>
                  <a:lnTo>
                    <a:pt x="15025" y="671"/>
                  </a:lnTo>
                  <a:lnTo>
                    <a:pt x="21600" y="671"/>
                  </a:lnTo>
                  <a:lnTo>
                    <a:pt x="21600" y="20928"/>
                  </a:lnTo>
                  <a:close/>
                  <a:moveTo>
                    <a:pt x="21600" y="20928"/>
                  </a:move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0" name="AutoShape 34"/>
            <p:cNvSpPr>
              <a:spLocks/>
            </p:cNvSpPr>
            <p:nvPr/>
          </p:nvSpPr>
          <p:spPr bwMode="black">
            <a:xfrm>
              <a:off x="331633"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8" y="21600"/>
                  </a:cubicBezTo>
                  <a:cubicBezTo>
                    <a:pt x="4869" y="21600"/>
                    <a:pt x="0" y="16731"/>
                    <a:pt x="0" y="10802"/>
                  </a:cubicBezTo>
                  <a:cubicBezTo>
                    <a:pt x="0" y="4872"/>
                    <a:pt x="4869" y="0"/>
                    <a:pt x="10798" y="0"/>
                  </a:cubicBezTo>
                  <a:cubicBezTo>
                    <a:pt x="16729" y="0"/>
                    <a:pt x="21600" y="4872"/>
                    <a:pt x="21600" y="1080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1" name="AutoShape 35"/>
            <p:cNvSpPr>
              <a:spLocks/>
            </p:cNvSpPr>
            <p:nvPr/>
          </p:nvSpPr>
          <p:spPr bwMode="black">
            <a:xfrm>
              <a:off x="447066"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800" y="21600"/>
                  </a:cubicBezTo>
                  <a:cubicBezTo>
                    <a:pt x="4870" y="21600"/>
                    <a:pt x="0" y="16731"/>
                    <a:pt x="0" y="10802"/>
                  </a:cubicBezTo>
                  <a:cubicBezTo>
                    <a:pt x="0" y="4872"/>
                    <a:pt x="4869" y="0"/>
                    <a:pt x="10800" y="0"/>
                  </a:cubicBezTo>
                  <a:cubicBezTo>
                    <a:pt x="16728" y="0"/>
                    <a:pt x="21600" y="4872"/>
                    <a:pt x="21600" y="108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2" name="AutoShape 36"/>
            <p:cNvSpPr>
              <a:spLocks/>
            </p:cNvSpPr>
            <p:nvPr/>
          </p:nvSpPr>
          <p:spPr bwMode="black">
            <a:xfrm>
              <a:off x="562499"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799" y="21600"/>
                  </a:cubicBezTo>
                  <a:cubicBezTo>
                    <a:pt x="4869" y="21600"/>
                    <a:pt x="0" y="16731"/>
                    <a:pt x="0" y="10802"/>
                  </a:cubicBezTo>
                  <a:cubicBezTo>
                    <a:pt x="0" y="4872"/>
                    <a:pt x="4869" y="0"/>
                    <a:pt x="10799" y="0"/>
                  </a:cubicBezTo>
                  <a:cubicBezTo>
                    <a:pt x="16728" y="0"/>
                    <a:pt x="21600" y="4872"/>
                    <a:pt x="21600" y="1080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64" name="AutoShape 37"/>
            <p:cNvSpPr>
              <a:spLocks/>
            </p:cNvSpPr>
            <p:nvPr/>
          </p:nvSpPr>
          <p:spPr bwMode="black">
            <a:xfrm>
              <a:off x="677571" y="6327776"/>
              <a:ext cx="57127" cy="57039"/>
            </a:xfrm>
            <a:custGeom>
              <a:avLst/>
              <a:gdLst/>
              <a:ahLst/>
              <a:cxnLst/>
              <a:rect l="0" t="0" r="r" b="b"/>
              <a:pathLst>
                <a:path w="21600" h="21600">
                  <a:moveTo>
                    <a:pt x="21600" y="10802"/>
                  </a:moveTo>
                  <a:cubicBezTo>
                    <a:pt x="21600" y="16731"/>
                    <a:pt x="16729" y="21600"/>
                    <a:pt x="10798" y="21600"/>
                  </a:cubicBezTo>
                  <a:cubicBezTo>
                    <a:pt x="4871" y="21600"/>
                    <a:pt x="0" y="16731"/>
                    <a:pt x="0" y="10802"/>
                  </a:cubicBezTo>
                  <a:cubicBezTo>
                    <a:pt x="0" y="4872"/>
                    <a:pt x="4870" y="0"/>
                    <a:pt x="10798" y="0"/>
                  </a:cubicBezTo>
                  <a:cubicBezTo>
                    <a:pt x="16729" y="0"/>
                    <a:pt x="21600" y="4872"/>
                    <a:pt x="21600" y="10802"/>
                  </a:cubicBezTo>
                </a:path>
              </a:pathLst>
            </a:custGeom>
            <a:solidFill>
              <a:schemeClr val="accent3"/>
            </a:solidFill>
            <a:ln>
              <a:noFill/>
            </a:ln>
            <a:extLst/>
          </p:spPr>
          <p:txBody>
            <a:bodyPr lIns="0" tIns="0" rIns="0" bIns="0"/>
            <a:lstStyle/>
            <a:p>
              <a:pPr fontAlgn="auto">
                <a:spcBef>
                  <a:spcPts val="0"/>
                </a:spcBef>
                <a:spcAft>
                  <a:spcPts val="0"/>
                </a:spcAft>
                <a:defRPr/>
              </a:pPr>
              <a:endParaRPr lang="en-US" kern="0" dirty="0">
                <a:solidFill>
                  <a:sysClr val="windowText" lastClr="000000"/>
                </a:solidFill>
                <a:latin typeface="Verdana" pitchFamily="34" charset="0"/>
                <a:ea typeface="ＭＳ Ｐゴシック" pitchFamily="34" charset="-128"/>
                <a:cs typeface="Arial" pitchFamily="34" charset="0"/>
              </a:endParaRPr>
            </a:p>
          </p:txBody>
        </p:sp>
        <p:sp>
          <p:nvSpPr>
            <p:cNvPr id="30744" name="AutoShape 38"/>
            <p:cNvSpPr>
              <a:spLocks/>
            </p:cNvSpPr>
            <p:nvPr/>
          </p:nvSpPr>
          <p:spPr bwMode="black">
            <a:xfrm>
              <a:off x="793367"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69" y="21600"/>
                    <a:pt x="0" y="16731"/>
                    <a:pt x="0" y="10802"/>
                  </a:cubicBezTo>
                  <a:cubicBezTo>
                    <a:pt x="0" y="4872"/>
                    <a:pt x="4869" y="0"/>
                    <a:pt x="10799" y="0"/>
                  </a:cubicBezTo>
                  <a:cubicBezTo>
                    <a:pt x="16729" y="0"/>
                    <a:pt x="21600" y="4872"/>
                    <a:pt x="21600" y="108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5" name="AutoShape 39"/>
            <p:cNvSpPr>
              <a:spLocks/>
            </p:cNvSpPr>
            <p:nvPr/>
          </p:nvSpPr>
          <p:spPr bwMode="black">
            <a:xfrm>
              <a:off x="908800"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70" y="21600"/>
                    <a:pt x="0" y="16731"/>
                    <a:pt x="0" y="10802"/>
                  </a:cubicBezTo>
                  <a:cubicBezTo>
                    <a:pt x="0" y="4872"/>
                    <a:pt x="4869" y="0"/>
                    <a:pt x="10799" y="0"/>
                  </a:cubicBezTo>
                  <a:cubicBezTo>
                    <a:pt x="16729" y="0"/>
                    <a:pt x="21600" y="4872"/>
                    <a:pt x="21600" y="1080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6" name="AutoShape 40"/>
            <p:cNvSpPr>
              <a:spLocks/>
            </p:cNvSpPr>
            <p:nvPr/>
          </p:nvSpPr>
          <p:spPr bwMode="black">
            <a:xfrm>
              <a:off x="1026295"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800" y="21600"/>
                  </a:cubicBezTo>
                  <a:cubicBezTo>
                    <a:pt x="4869" y="21600"/>
                    <a:pt x="0" y="16731"/>
                    <a:pt x="0" y="10802"/>
                  </a:cubicBezTo>
                  <a:cubicBezTo>
                    <a:pt x="0" y="4872"/>
                    <a:pt x="4869" y="0"/>
                    <a:pt x="10800" y="0"/>
                  </a:cubicBezTo>
                  <a:cubicBezTo>
                    <a:pt x="16729" y="0"/>
                    <a:pt x="21600" y="4872"/>
                    <a:pt x="21600" y="108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30747" name="AutoShape 41"/>
            <p:cNvSpPr>
              <a:spLocks/>
            </p:cNvSpPr>
            <p:nvPr/>
          </p:nvSpPr>
          <p:spPr bwMode="black">
            <a:xfrm>
              <a:off x="1257161"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9" y="21600"/>
                    <a:pt x="10799" y="21600"/>
                  </a:cubicBezTo>
                  <a:cubicBezTo>
                    <a:pt x="4870" y="21600"/>
                    <a:pt x="0" y="16731"/>
                    <a:pt x="0" y="10802"/>
                  </a:cubicBezTo>
                  <a:cubicBezTo>
                    <a:pt x="0" y="4872"/>
                    <a:pt x="4870" y="0"/>
                    <a:pt x="10799" y="0"/>
                  </a:cubicBezTo>
                  <a:cubicBezTo>
                    <a:pt x="16729" y="0"/>
                    <a:pt x="21600" y="4872"/>
                    <a:pt x="21600" y="1080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69" name="AutoShape 42"/>
            <p:cNvSpPr>
              <a:spLocks/>
            </p:cNvSpPr>
            <p:nvPr/>
          </p:nvSpPr>
          <p:spPr bwMode="black">
            <a:xfrm>
              <a:off x="1140938" y="6327776"/>
              <a:ext cx="57127" cy="57039"/>
            </a:xfrm>
            <a:custGeom>
              <a:avLst/>
              <a:gdLst/>
              <a:ahLst/>
              <a:cxnLst/>
              <a:rect l="0" t="0" r="r" b="b"/>
              <a:pathLst>
                <a:path w="21600" h="21600">
                  <a:moveTo>
                    <a:pt x="21600" y="10802"/>
                  </a:moveTo>
                  <a:cubicBezTo>
                    <a:pt x="21600" y="16731"/>
                    <a:pt x="16728" y="21600"/>
                    <a:pt x="10798" y="21600"/>
                  </a:cubicBezTo>
                  <a:cubicBezTo>
                    <a:pt x="4869" y="21600"/>
                    <a:pt x="0" y="16731"/>
                    <a:pt x="0" y="10802"/>
                  </a:cubicBezTo>
                  <a:cubicBezTo>
                    <a:pt x="0" y="4872"/>
                    <a:pt x="4869" y="0"/>
                    <a:pt x="10798" y="0"/>
                  </a:cubicBezTo>
                  <a:cubicBezTo>
                    <a:pt x="16728" y="0"/>
                    <a:pt x="21600" y="4872"/>
                    <a:pt x="21600" y="10802"/>
                  </a:cubicBezTo>
                </a:path>
              </a:pathLst>
            </a:custGeom>
            <a:solidFill>
              <a:schemeClr val="accent3"/>
            </a:solidFill>
            <a:ln>
              <a:noFill/>
            </a:ln>
            <a:extLst/>
          </p:spPr>
          <p:txBody>
            <a:bodyPr lIns="0" tIns="0" rIns="0" bIns="0"/>
            <a:lstStyle/>
            <a:p>
              <a:pPr fontAlgn="auto">
                <a:spcBef>
                  <a:spcPts val="0"/>
                </a:spcBef>
                <a:spcAft>
                  <a:spcPts val="0"/>
                </a:spcAft>
                <a:defRPr/>
              </a:pPr>
              <a:endParaRPr lang="en-US" kern="0" dirty="0">
                <a:solidFill>
                  <a:sysClr val="windowText" lastClr="000000"/>
                </a:solidFill>
                <a:latin typeface="Verdana" pitchFamily="34" charset="0"/>
                <a:ea typeface="ＭＳ Ｐゴシック" pitchFamily="34" charset="-128"/>
                <a:cs typeface="Arial" pitchFamily="34" charset="0"/>
              </a:endParaRPr>
            </a:p>
          </p:txBody>
        </p:sp>
        <p:sp>
          <p:nvSpPr>
            <p:cNvPr id="30749" name="AutoShape 43"/>
            <p:cNvSpPr>
              <a:spLocks/>
            </p:cNvSpPr>
            <p:nvPr/>
          </p:nvSpPr>
          <p:spPr bwMode="black">
            <a:xfrm>
              <a:off x="1372595" y="6327776"/>
              <a:ext cx="56171" cy="564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2"/>
                  </a:moveTo>
                  <a:cubicBezTo>
                    <a:pt x="21600" y="16731"/>
                    <a:pt x="16728" y="21600"/>
                    <a:pt x="10800" y="21600"/>
                  </a:cubicBezTo>
                  <a:cubicBezTo>
                    <a:pt x="4868" y="21600"/>
                    <a:pt x="0" y="16731"/>
                    <a:pt x="0" y="10802"/>
                  </a:cubicBezTo>
                  <a:cubicBezTo>
                    <a:pt x="0" y="4872"/>
                    <a:pt x="4868" y="0"/>
                    <a:pt x="10800" y="0"/>
                  </a:cubicBezTo>
                  <a:cubicBezTo>
                    <a:pt x="16729" y="0"/>
                    <a:pt x="21600" y="4872"/>
                    <a:pt x="21600" y="1080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5pPr>
      <a:lvl6pPr marL="456771" algn="l" rtl="0" eaLnBrk="1" fontAlgn="base" hangingPunct="1">
        <a:spcBef>
          <a:spcPct val="0"/>
        </a:spcBef>
        <a:spcAft>
          <a:spcPct val="0"/>
        </a:spcAft>
        <a:defRPr sz="3200">
          <a:solidFill>
            <a:srgbClr val="3D3D3D"/>
          </a:solidFill>
          <a:latin typeface="Arial" charset="0"/>
          <a:ea typeface="ヒラギノ角ゴ Pro W3" charset="0"/>
        </a:defRPr>
      </a:lvl6pPr>
      <a:lvl7pPr marL="913584" algn="l" rtl="0" eaLnBrk="1" fontAlgn="base" hangingPunct="1">
        <a:spcBef>
          <a:spcPct val="0"/>
        </a:spcBef>
        <a:spcAft>
          <a:spcPct val="0"/>
        </a:spcAft>
        <a:defRPr sz="3200">
          <a:solidFill>
            <a:srgbClr val="3D3D3D"/>
          </a:solidFill>
          <a:latin typeface="Arial" charset="0"/>
          <a:ea typeface="ヒラギノ角ゴ Pro W3" charset="0"/>
        </a:defRPr>
      </a:lvl7pPr>
      <a:lvl8pPr marL="1370376" algn="l" rtl="0" eaLnBrk="1" fontAlgn="base" hangingPunct="1">
        <a:spcBef>
          <a:spcPct val="0"/>
        </a:spcBef>
        <a:spcAft>
          <a:spcPct val="0"/>
        </a:spcAft>
        <a:defRPr sz="3200">
          <a:solidFill>
            <a:srgbClr val="3D3D3D"/>
          </a:solidFill>
          <a:latin typeface="Arial" charset="0"/>
          <a:ea typeface="ヒラギノ角ゴ Pro W3" charset="0"/>
        </a:defRPr>
      </a:lvl8pPr>
      <a:lvl9pPr marL="1827168"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8800" indent="-318800" algn="l" rtl="0" eaLnBrk="0" fontAlgn="base" hangingPunct="0">
        <a:spcBef>
          <a:spcPct val="0"/>
        </a:spcBef>
        <a:spcAft>
          <a:spcPts val="800"/>
        </a:spcAft>
        <a:buClr>
          <a:schemeClr val="accent2"/>
        </a:buClr>
        <a:buSzPct val="120000"/>
        <a:buFont typeface="Arial" pitchFamily="34" charset="0"/>
        <a:buChar char="•"/>
        <a:defRPr sz="2400" kern="1200">
          <a:solidFill>
            <a:schemeClr val="tx1"/>
          </a:solidFill>
          <a:latin typeface="Arial"/>
          <a:ea typeface="ヒラギノ角ゴ Pro W3" charset="0"/>
          <a:cs typeface="Arial"/>
        </a:defRPr>
      </a:lvl1pPr>
      <a:lvl2pPr marL="639187" indent="-318800" algn="l" rtl="0" eaLnBrk="0" fontAlgn="base" hangingPunct="0">
        <a:spcBef>
          <a:spcPct val="0"/>
        </a:spcBef>
        <a:spcAft>
          <a:spcPts val="800"/>
        </a:spcAft>
        <a:buClr>
          <a:schemeClr val="accent1"/>
        </a:buClr>
        <a:buSzPct val="120000"/>
        <a:buFont typeface="Arial" pitchFamily="34" charset="0"/>
        <a:buChar char="•"/>
        <a:defRPr sz="2300" kern="1200">
          <a:solidFill>
            <a:schemeClr val="tx1"/>
          </a:solidFill>
          <a:latin typeface="Arial"/>
          <a:ea typeface="ヒラギノ角ゴ Pro W3" charset="0"/>
          <a:cs typeface="Arial"/>
        </a:defRPr>
      </a:lvl2pPr>
      <a:lvl3pPr marL="957987" indent="-318800" algn="l" rtl="0" eaLnBrk="0" fontAlgn="base" hangingPunct="0">
        <a:spcBef>
          <a:spcPct val="0"/>
        </a:spcBef>
        <a:spcAft>
          <a:spcPts val="800"/>
        </a:spcAft>
        <a:buClr>
          <a:srgbClr val="FFD400"/>
        </a:buClr>
        <a:buSzPct val="120000"/>
        <a:buFont typeface="Arial" pitchFamily="34" charset="0"/>
        <a:buChar char="•"/>
        <a:defRPr sz="2000" kern="1200">
          <a:solidFill>
            <a:schemeClr val="tx1"/>
          </a:solidFill>
          <a:latin typeface="Arial"/>
          <a:ea typeface="ヒラギノ角ゴ Pro W3" charset="0"/>
          <a:cs typeface="Arial"/>
        </a:defRPr>
      </a:lvl3pPr>
      <a:lvl4pPr marL="1598760" indent="-228408"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5531" indent="-228408" algn="l" rtl="0" eaLnBrk="0" fontAlgn="base" hangingPunct="0">
        <a:spcBef>
          <a:spcPct val="20000"/>
        </a:spcBef>
        <a:spcAft>
          <a:spcPct val="0"/>
        </a:spcAft>
        <a:buClr>
          <a:srgbClr val="669900"/>
        </a:buClr>
        <a:buFont typeface="Arial" pitchFamily="34" charset="0"/>
        <a:buChar char="•"/>
        <a:defRPr sz="1500" kern="1200">
          <a:solidFill>
            <a:srgbClr val="3D3D3D"/>
          </a:solidFill>
          <a:latin typeface="+mn-lt"/>
          <a:ea typeface="ヒラギノ角ゴ Pro W3" charset="0"/>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68" tIns="45718" rIns="182734" bIns="45718"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4" name="TextBox 3"/>
          <p:cNvSpPr txBox="1">
            <a:spLocks/>
          </p:cNvSpPr>
          <p:nvPr userDrawn="1"/>
        </p:nvSpPr>
        <p:spPr>
          <a:xfrm>
            <a:off x="8027339" y="6201735"/>
            <a:ext cx="680064" cy="360516"/>
          </a:xfrm>
          <a:prstGeom prst="rect">
            <a:avLst/>
          </a:prstGeom>
          <a:noFill/>
        </p:spPr>
        <p:txBody>
          <a:bodyPr wrap="none" lIns="0" tIns="0" rIns="0" bIns="0" rtlCol="0">
            <a:noAutofit/>
          </a:bodyPr>
          <a:lstStyle/>
          <a:p>
            <a:pPr fontAlgn="auto">
              <a:spcBef>
                <a:spcPts val="0"/>
              </a:spcBef>
              <a:spcAft>
                <a:spcPts val="0"/>
              </a:spcAft>
            </a:pPr>
            <a:endParaRPr lang="en-US" sz="1300" dirty="0" smtClean="0">
              <a:solidFill>
                <a:srgbClr val="000000"/>
              </a:solidFill>
              <a:latin typeface="Futura Std Book"/>
              <a:ea typeface="ＭＳ Ｐゴシック" pitchFamily="34" charset="-128"/>
              <a:cs typeface="Futura Std Book"/>
            </a:endParaRPr>
          </a:p>
        </p:txBody>
      </p:sp>
      <p:sp>
        <p:nvSpPr>
          <p:cNvPr id="1028" name="Title Placeholder 1"/>
          <p:cNvSpPr>
            <a:spLocks noGrp="1"/>
          </p:cNvSpPr>
          <p:nvPr>
            <p:ph type="title"/>
          </p:nvPr>
        </p:nvSpPr>
        <p:spPr bwMode="auto">
          <a:xfrm>
            <a:off x="341907"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8" rIns="0" bIns="45718" numCol="1" anchor="t" anchorCtr="0" compatLnSpc="1">
            <a:prstTxWarp prst="textNoShape">
              <a:avLst/>
            </a:prstTxWarp>
          </a:bodyPr>
          <a:lstStyle/>
          <a:p>
            <a:pPr lvl="0"/>
            <a:r>
              <a:rPr lang="en-US" smtClean="0"/>
              <a:t>Click to edit Master title style</a:t>
            </a:r>
            <a:endParaRPr lang="en-US" dirty="0"/>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pPr fontAlgn="auto">
              <a:spcBef>
                <a:spcPts val="0"/>
              </a:spcBef>
              <a:spcAft>
                <a:spcPts val="0"/>
              </a:spcAft>
            </a:pPr>
            <a:endParaRPr lang="en-US" dirty="0" smtClean="0">
              <a:solidFill>
                <a:srgbClr val="000000"/>
              </a:solidFill>
              <a:latin typeface="Arial"/>
              <a:ea typeface="ＭＳ Ｐゴシック" pitchFamily="34" charset="-128"/>
            </a:endParaRPr>
          </a:p>
        </p:txBody>
      </p:sp>
      <p:grpSp>
        <p:nvGrpSpPr>
          <p:cNvPr id="9" name="Group 8"/>
          <p:cNvGrpSpPr>
            <a:grpSpLocks noChangeAspect="1"/>
          </p:cNvGrpSpPr>
          <p:nvPr/>
        </p:nvGrpSpPr>
        <p:grpSpPr>
          <a:xfrm>
            <a:off x="338129" y="6237871"/>
            <a:ext cx="1316991" cy="366132"/>
            <a:chOff x="2336800" y="2667000"/>
            <a:chExt cx="3098800" cy="646113"/>
          </a:xfrm>
        </p:grpSpPr>
        <p:sp>
          <p:nvSpPr>
            <p:cNvPr id="10" name="AutoShape 1"/>
            <p:cNvSpPr>
              <a:spLocks/>
            </p:cNvSpPr>
            <p:nvPr/>
          </p:nvSpPr>
          <p:spPr bwMode="auto">
            <a:xfrm>
              <a:off x="2349500" y="2857500"/>
              <a:ext cx="3086100" cy="455613"/>
            </a:xfrm>
            <a:custGeom>
              <a:avLst/>
              <a:gdLst/>
              <a:ahLst/>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1" name="AutoShape 2"/>
            <p:cNvSpPr>
              <a:spLocks/>
            </p:cNvSpPr>
            <p:nvPr/>
          </p:nvSpPr>
          <p:spPr bwMode="auto">
            <a:xfrm>
              <a:off x="23368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2" name="AutoShape 3"/>
            <p:cNvSpPr>
              <a:spLocks/>
            </p:cNvSpPr>
            <p:nvPr/>
          </p:nvSpPr>
          <p:spPr bwMode="auto">
            <a:xfrm>
              <a:off x="2603500" y="2667000"/>
              <a:ext cx="128588" cy="128588"/>
            </a:xfrm>
            <a:custGeom>
              <a:avLst/>
              <a:gdLst/>
              <a:ahLst/>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4" name="AutoShape 4"/>
            <p:cNvSpPr>
              <a:spLocks/>
            </p:cNvSpPr>
            <p:nvPr/>
          </p:nvSpPr>
          <p:spPr bwMode="auto">
            <a:xfrm>
              <a:off x="2870200" y="2667000"/>
              <a:ext cx="128588" cy="128588"/>
            </a:xfrm>
            <a:custGeom>
              <a:avLst/>
              <a:gdLst/>
              <a:ahLst/>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5" name="AutoShape 5"/>
            <p:cNvSpPr>
              <a:spLocks/>
            </p:cNvSpPr>
            <p:nvPr/>
          </p:nvSpPr>
          <p:spPr bwMode="auto">
            <a:xfrm>
              <a:off x="3124200" y="2667000"/>
              <a:ext cx="128588" cy="128588"/>
            </a:xfrm>
            <a:custGeom>
              <a:avLst/>
              <a:gdLst/>
              <a:ahLst/>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6" name="AutoShape 6"/>
            <p:cNvSpPr>
              <a:spLocks/>
            </p:cNvSpPr>
            <p:nvPr/>
          </p:nvSpPr>
          <p:spPr bwMode="auto">
            <a:xfrm>
              <a:off x="3390900" y="2667000"/>
              <a:ext cx="128588" cy="128588"/>
            </a:xfrm>
            <a:custGeom>
              <a:avLst/>
              <a:gdLst/>
              <a:ahLst/>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7" name="AutoShape 7"/>
            <p:cNvSpPr>
              <a:spLocks/>
            </p:cNvSpPr>
            <p:nvPr/>
          </p:nvSpPr>
          <p:spPr bwMode="auto">
            <a:xfrm>
              <a:off x="3657600" y="2667000"/>
              <a:ext cx="128588" cy="128588"/>
            </a:xfrm>
            <a:custGeom>
              <a:avLst/>
              <a:gdLst/>
              <a:ahLst/>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8" name="AutoShape 8"/>
            <p:cNvSpPr>
              <a:spLocks/>
            </p:cNvSpPr>
            <p:nvPr/>
          </p:nvSpPr>
          <p:spPr bwMode="auto">
            <a:xfrm>
              <a:off x="3924300" y="2667000"/>
              <a:ext cx="128588" cy="128588"/>
            </a:xfrm>
            <a:custGeom>
              <a:avLst/>
              <a:gdLst/>
              <a:ahLst/>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19" name="AutoShape 9"/>
            <p:cNvSpPr>
              <a:spLocks/>
            </p:cNvSpPr>
            <p:nvPr/>
          </p:nvSpPr>
          <p:spPr bwMode="auto">
            <a:xfrm>
              <a:off x="4445000" y="2667000"/>
              <a:ext cx="128588" cy="128588"/>
            </a:xfrm>
            <a:custGeom>
              <a:avLst/>
              <a:gdLst/>
              <a:ahLst/>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0" name="AutoShape 10"/>
            <p:cNvSpPr>
              <a:spLocks/>
            </p:cNvSpPr>
            <p:nvPr/>
          </p:nvSpPr>
          <p:spPr bwMode="auto">
            <a:xfrm>
              <a:off x="4178300" y="2667000"/>
              <a:ext cx="128588" cy="128588"/>
            </a:xfrm>
            <a:custGeom>
              <a:avLst/>
              <a:gdLst/>
              <a:ahLst/>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sp>
          <p:nvSpPr>
            <p:cNvPr id="23" name="AutoShape 11"/>
            <p:cNvSpPr>
              <a:spLocks/>
            </p:cNvSpPr>
            <p:nvPr/>
          </p:nvSpPr>
          <p:spPr bwMode="auto">
            <a:xfrm>
              <a:off x="4711700" y="2667000"/>
              <a:ext cx="128588" cy="128588"/>
            </a:xfrm>
            <a:custGeom>
              <a:avLst/>
              <a:gdLst/>
              <a:ahLst/>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chemeClr val="tx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fontAlgn="auto">
                <a:spcBef>
                  <a:spcPts val="0"/>
                </a:spcBef>
                <a:spcAft>
                  <a:spcPts val="0"/>
                </a:spcAft>
                <a:defRPr/>
              </a:pPr>
              <a:endParaRPr lang="en-US" kern="0" dirty="0" smtClean="0">
                <a:solidFill>
                  <a:sysClr val="windowText" lastClr="000000"/>
                </a:solidFill>
                <a:latin typeface="Arial"/>
                <a:ea typeface="ＭＳ Ｐゴシック" pitchFamily="34" charset="-128"/>
              </a:endParaRPr>
            </a:p>
          </p:txBody>
        </p:sp>
      </p:grpSp>
    </p:spTree>
    <p:extLst>
      <p:ext uri="{BB962C8B-B14F-4D97-AF65-F5344CB8AC3E}">
        <p14:creationId xmlns:p14="http://schemas.microsoft.com/office/powerpoint/2010/main" val="2262312843"/>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kern="1200">
          <a:solidFill>
            <a:schemeClr val="tx1"/>
          </a:solidFill>
          <a:latin typeface="+mj-lt"/>
          <a:ea typeface="Eurostile" pitchFamily="34" charset="0"/>
          <a:cs typeface="Eurostile" pitchFamily="34"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6771" algn="l" rtl="0" eaLnBrk="1" fontAlgn="base" hangingPunct="1">
        <a:spcBef>
          <a:spcPct val="0"/>
        </a:spcBef>
        <a:spcAft>
          <a:spcPct val="0"/>
        </a:spcAft>
        <a:defRPr sz="3200">
          <a:solidFill>
            <a:srgbClr val="3D3D3D"/>
          </a:solidFill>
          <a:latin typeface="Arial" charset="0"/>
          <a:ea typeface="ヒラギノ角ゴ Pro W3" charset="0"/>
        </a:defRPr>
      </a:lvl6pPr>
      <a:lvl7pPr marL="913584" algn="l" rtl="0" eaLnBrk="1" fontAlgn="base" hangingPunct="1">
        <a:spcBef>
          <a:spcPct val="0"/>
        </a:spcBef>
        <a:spcAft>
          <a:spcPct val="0"/>
        </a:spcAft>
        <a:defRPr sz="3200">
          <a:solidFill>
            <a:srgbClr val="3D3D3D"/>
          </a:solidFill>
          <a:latin typeface="Arial" charset="0"/>
          <a:ea typeface="ヒラギノ角ゴ Pro W3" charset="0"/>
        </a:defRPr>
      </a:lvl7pPr>
      <a:lvl8pPr marL="1370376" algn="l" rtl="0" eaLnBrk="1" fontAlgn="base" hangingPunct="1">
        <a:spcBef>
          <a:spcPct val="0"/>
        </a:spcBef>
        <a:spcAft>
          <a:spcPct val="0"/>
        </a:spcAft>
        <a:defRPr sz="3200">
          <a:solidFill>
            <a:srgbClr val="3D3D3D"/>
          </a:solidFill>
          <a:latin typeface="Arial" charset="0"/>
          <a:ea typeface="ヒラギノ角ゴ Pro W3" charset="0"/>
        </a:defRPr>
      </a:lvl8pPr>
      <a:lvl9pPr marL="1827168"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752" indent="-319752"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mj-lt"/>
          <a:ea typeface="Eurostile" pitchFamily="34" charset="0"/>
          <a:cs typeface="Arial"/>
        </a:defRPr>
      </a:lvl1pPr>
      <a:lvl2pPr marL="639504" indent="-319752" algn="l" rtl="0" eaLnBrk="1" fontAlgn="base" hangingPunct="1">
        <a:spcBef>
          <a:spcPct val="0"/>
        </a:spcBef>
        <a:spcAft>
          <a:spcPts val="800"/>
        </a:spcAft>
        <a:buClr>
          <a:schemeClr val="accent1"/>
        </a:buClr>
        <a:buSzPct val="120000"/>
        <a:buFont typeface="Arial"/>
        <a:buChar char="•"/>
        <a:defRPr sz="2300" kern="1200">
          <a:solidFill>
            <a:schemeClr val="tx1"/>
          </a:solidFill>
          <a:latin typeface="+mj-lt"/>
          <a:ea typeface="Eurostile" pitchFamily="34" charset="0"/>
          <a:cs typeface="Arial"/>
        </a:defRPr>
      </a:lvl2pPr>
      <a:lvl3pPr marL="959256" indent="-319752" algn="l" rtl="0" eaLnBrk="1" fontAlgn="base" hangingPunct="1">
        <a:spcBef>
          <a:spcPct val="0"/>
        </a:spcBef>
        <a:spcAft>
          <a:spcPts val="800"/>
        </a:spcAft>
        <a:buClr>
          <a:schemeClr val="accent3"/>
        </a:buClr>
        <a:buSzPct val="120000"/>
        <a:buFont typeface="Arial"/>
        <a:buChar char="•"/>
        <a:defRPr sz="2000" kern="1200">
          <a:solidFill>
            <a:schemeClr val="tx1"/>
          </a:solidFill>
          <a:latin typeface="+mj-lt"/>
          <a:ea typeface="Eurostile" pitchFamily="34" charset="0"/>
          <a:cs typeface="Arial"/>
        </a:defRPr>
      </a:lvl3pPr>
      <a:lvl4pPr marL="1598760" indent="-228408"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5531" indent="-228408" algn="l" rtl="0" eaLnBrk="1" fontAlgn="base" hangingPunct="1">
        <a:spcBef>
          <a:spcPct val="20000"/>
        </a:spcBef>
        <a:spcAft>
          <a:spcPct val="0"/>
        </a:spcAft>
        <a:buClr>
          <a:srgbClr val="669900"/>
        </a:buClr>
        <a:buFont typeface="Arial" charset="0"/>
        <a:buChar char="•"/>
        <a:defRPr sz="1500" kern="1200">
          <a:solidFill>
            <a:srgbClr val="3D3D3D"/>
          </a:solidFill>
          <a:latin typeface="+mn-lt"/>
          <a:ea typeface="ヒラギノ角ゴ Pro W3" charset="0"/>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dirty="0" smtClean="0"/>
              <a:t>Test</a:t>
            </a:r>
            <a:endParaRPr lang="en-US" dirty="0"/>
          </a:p>
        </p:txBody>
      </p:sp>
      <p:sp>
        <p:nvSpPr>
          <p:cNvPr id="3" name="Text Placeholder 2"/>
          <p:cNvSpPr>
            <a:spLocks noGrp="1"/>
          </p:cNvSpPr>
          <p:nvPr>
            <p:ph type="body" idx="1"/>
          </p:nvPr>
        </p:nvSpPr>
        <p:spPr>
          <a:xfrm>
            <a:off x="457200" y="1295401"/>
            <a:ext cx="8229600" cy="4525963"/>
          </a:xfrm>
          <a:prstGeom prst="rect">
            <a:avLst/>
          </a:prstGeom>
        </p:spPr>
        <p:txBody>
          <a:bodyPr vert="horz" lIns="91368" tIns="45718" rIns="91368" bIns="45718" rtlCol="0">
            <a:normAutofit/>
          </a:bodyPr>
          <a:lstStyle/>
          <a:p>
            <a:pPr lvl="0"/>
            <a:r>
              <a:rPr lang="en-US" smtClean="0"/>
              <a:t>Test</a:t>
            </a:r>
            <a:endParaRPr lang="en-US" dirty="0"/>
          </a:p>
        </p:txBody>
      </p:sp>
      <p:sp>
        <p:nvSpPr>
          <p:cNvPr id="5" name="Footer Placeholder 4"/>
          <p:cNvSpPr>
            <a:spLocks noGrp="1"/>
          </p:cNvSpPr>
          <p:nvPr>
            <p:ph type="ftr" sz="quarter" idx="3"/>
          </p:nvPr>
        </p:nvSpPr>
        <p:spPr>
          <a:xfrm>
            <a:off x="2667000" y="6419730"/>
            <a:ext cx="3124200" cy="36512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1027" name="Picture 3" descr="C:\Users\jhode174\Desktop\CSC Photos\400dp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68" y="6102569"/>
            <a:ext cx="2012951" cy="64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60717"/>
      </p:ext>
    </p:extLst>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39209" y="1146619"/>
            <a:ext cx="8473045" cy="504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68" tIns="45718" rIns="182734" bIns="45718" numCol="1" anchor="t" anchorCtr="0" compatLnSpc="1">
            <a:prstTxWarp prst="textNoShape">
              <a:avLst/>
            </a:prstTxWarp>
          </a:bodyPr>
          <a:lstStyle/>
          <a:p>
            <a:pPr lvl="0"/>
            <a:r>
              <a:rPr lang="en-US" dirty="0"/>
              <a:t>Click to edit Master text styles</a:t>
            </a:r>
          </a:p>
          <a:p>
            <a:pPr lvl="1"/>
            <a:r>
              <a:rPr lang="en-US" dirty="0" smtClean="0"/>
              <a:t>Second level</a:t>
            </a:r>
          </a:p>
          <a:p>
            <a:pPr lvl="2"/>
            <a:r>
              <a:rPr lang="en-US" dirty="0" smtClean="0"/>
              <a:t>Third level</a:t>
            </a:r>
            <a:endParaRPr lang="en-US" dirty="0"/>
          </a:p>
        </p:txBody>
      </p:sp>
      <p:sp>
        <p:nvSpPr>
          <p:cNvPr id="13" name="Rectangle 8"/>
          <p:cNvSpPr>
            <a:spLocks noGrp="1" noChangeArrowheads="1"/>
          </p:cNvSpPr>
          <p:nvPr>
            <p:ph type="ftr" sz="quarter" idx="3"/>
          </p:nvPr>
        </p:nvSpPr>
        <p:spPr bwMode="auto">
          <a:xfrm>
            <a:off x="4608293" y="6376455"/>
            <a:ext cx="3486675" cy="285751"/>
          </a:xfrm>
          <a:prstGeom prst="rect">
            <a:avLst/>
          </a:prstGeom>
          <a:noFill/>
          <a:ln w="9525">
            <a:noFill/>
            <a:miter lim="800000"/>
            <a:headEnd/>
            <a:tailEnd/>
          </a:ln>
          <a:effectLst/>
        </p:spPr>
        <p:txBody>
          <a:bodyPr vert="horz" wrap="square" lIns="0" tIns="45718" rIns="0" bIns="45718" numCol="1" anchor="b" anchorCtr="0" compatLnSpc="1">
            <a:prstTxWarp prst="textNoShape">
              <a:avLst/>
            </a:prstTxWarp>
          </a:bodyPr>
          <a:lstStyle>
            <a:lvl1pPr algn="r">
              <a:defRPr sz="800" b="0">
                <a:solidFill>
                  <a:srgbClr val="6D6F71"/>
                </a:solidFill>
                <a:latin typeface="Arial" pitchFamily="34" charset="0"/>
                <a:ea typeface="+mn-ea"/>
                <a:cs typeface="+mn-cs"/>
              </a:defRPr>
            </a:lvl1pPr>
          </a:lstStyle>
          <a:p>
            <a:pPr fontAlgn="auto">
              <a:spcBef>
                <a:spcPts val="0"/>
              </a:spcBef>
              <a:spcAft>
                <a:spcPts val="0"/>
              </a:spcAft>
            </a:pPr>
            <a:endParaRPr lang="en-US" dirty="0"/>
          </a:p>
        </p:txBody>
      </p:sp>
      <p:sp>
        <p:nvSpPr>
          <p:cNvPr id="1028" name="Title Placeholder 1"/>
          <p:cNvSpPr>
            <a:spLocks noGrp="1"/>
          </p:cNvSpPr>
          <p:nvPr>
            <p:ph type="title"/>
          </p:nvPr>
        </p:nvSpPr>
        <p:spPr bwMode="auto">
          <a:xfrm>
            <a:off x="341907" y="341915"/>
            <a:ext cx="8470457" cy="4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8" rIns="0" bIns="45718" numCol="1" anchor="t" anchorCtr="0" compatLnSpc="1">
            <a:prstTxWarp prst="textNoShape">
              <a:avLst/>
            </a:prstTxWarp>
          </a:bodyPr>
          <a:lstStyle/>
          <a:p>
            <a:pPr lvl="0"/>
            <a:r>
              <a:rPr lang="en-US" smtClean="0"/>
              <a:t>Click to edit Master title style</a:t>
            </a:r>
            <a:endParaRPr lang="en-US" dirty="0"/>
          </a:p>
        </p:txBody>
      </p:sp>
      <p:sp>
        <p:nvSpPr>
          <p:cNvPr id="21" name="Slide Number Placeholder 5"/>
          <p:cNvSpPr>
            <a:spLocks noGrp="1"/>
          </p:cNvSpPr>
          <p:nvPr>
            <p:ph type="sldNum" sz="quarter" idx="4"/>
          </p:nvPr>
        </p:nvSpPr>
        <p:spPr>
          <a:xfrm>
            <a:off x="8497334" y="6375584"/>
            <a:ext cx="319953" cy="290231"/>
          </a:xfrm>
          <a:prstGeom prst="rect">
            <a:avLst/>
          </a:prstGeom>
        </p:spPr>
        <p:txBody>
          <a:bodyPr vert="horz" lIns="0" tIns="45718" rIns="0" bIns="45718" rtlCol="0" anchor="b"/>
          <a:lstStyle>
            <a:lvl1pPr algn="r">
              <a:defRPr sz="1100" b="0">
                <a:solidFill>
                  <a:srgbClr val="6D6F71"/>
                </a:solidFill>
                <a:latin typeface="Arial"/>
                <a:cs typeface="Arial"/>
              </a:defRPr>
            </a:lvl1pPr>
          </a:lstStyle>
          <a:p>
            <a:pPr fontAlgn="auto">
              <a:spcBef>
                <a:spcPts val="0"/>
              </a:spcBef>
              <a:spcAft>
                <a:spcPts val="0"/>
              </a:spcAft>
            </a:pPr>
            <a:fld id="{00F6B640-F552-439D-B345-274A4B3DE0A7}" type="slidenum">
              <a:rPr lang="en-US" smtClean="0">
                <a:ea typeface="ＭＳ Ｐゴシック" pitchFamily="34" charset="-128"/>
              </a:rPr>
              <a:pPr fontAlgn="auto">
                <a:spcBef>
                  <a:spcPts val="0"/>
                </a:spcBef>
                <a:spcAft>
                  <a:spcPts val="0"/>
                </a:spcAft>
              </a:pPr>
              <a:t>‹#›</a:t>
            </a:fld>
            <a:endParaRPr lang="en-US" dirty="0">
              <a:ea typeface="ＭＳ Ｐゴシック" pitchFamily="34" charset="-128"/>
            </a:endParaRPr>
          </a:p>
        </p:txBody>
      </p:sp>
      <p:sp>
        <p:nvSpPr>
          <p:cNvPr id="22" name="Date Placeholder 3"/>
          <p:cNvSpPr>
            <a:spLocks noGrp="1"/>
          </p:cNvSpPr>
          <p:nvPr>
            <p:ph type="dt" sz="half" idx="2"/>
          </p:nvPr>
        </p:nvSpPr>
        <p:spPr>
          <a:xfrm>
            <a:off x="1763471" y="6376902"/>
            <a:ext cx="639756" cy="284489"/>
          </a:xfrm>
          <a:prstGeom prst="rect">
            <a:avLst/>
          </a:prstGeom>
        </p:spPr>
        <p:txBody>
          <a:bodyPr vert="horz" lIns="0" tIns="45718" rIns="0" bIns="45718" rtlCol="0" anchor="b"/>
          <a:lstStyle>
            <a:lvl1pPr algn="r">
              <a:defRPr sz="800">
                <a:solidFill>
                  <a:srgbClr val="6D6F71"/>
                </a:solidFill>
                <a:latin typeface="Arial"/>
                <a:cs typeface="Arial"/>
              </a:defRPr>
            </a:lvl1pPr>
          </a:lstStyle>
          <a:p>
            <a:pPr fontAlgn="auto">
              <a:spcBef>
                <a:spcPts val="0"/>
              </a:spcBef>
              <a:spcAft>
                <a:spcPts val="0"/>
              </a:spcAft>
            </a:pPr>
            <a:fld id="{B834C01D-0586-423E-A5B4-8B22ADBAD1D6}" type="datetimeFigureOut">
              <a:rPr lang="en-US" smtClean="0">
                <a:ea typeface="ＭＳ Ｐゴシック" pitchFamily="34" charset="-128"/>
              </a:rPr>
              <a:pPr fontAlgn="auto">
                <a:spcBef>
                  <a:spcPts val="0"/>
                </a:spcBef>
                <a:spcAft>
                  <a:spcPts val="0"/>
                </a:spcAft>
              </a:pPr>
              <a:t>10/3/2018</a:t>
            </a:fld>
            <a:endParaRPr lang="en-US" dirty="0">
              <a:ea typeface="ＭＳ Ｐゴシック" pitchFamily="34" charset="-128"/>
            </a:endParaRPr>
          </a:p>
        </p:txBody>
      </p:sp>
      <p:sp>
        <p:nvSpPr>
          <p:cNvPr id="2" name="TextBox 1"/>
          <p:cNvSpPr txBox="1"/>
          <p:nvPr/>
        </p:nvSpPr>
        <p:spPr>
          <a:xfrm>
            <a:off x="9703459" y="628777"/>
            <a:ext cx="914400" cy="914400"/>
          </a:xfrm>
          <a:prstGeom prst="rect">
            <a:avLst/>
          </a:prstGeom>
          <a:noFill/>
        </p:spPr>
        <p:txBody>
          <a:bodyPr wrap="none" lIns="0" tIns="0" rIns="0" bIns="0" rtlCol="0">
            <a:noAutofit/>
          </a:bodyPr>
          <a:lstStyle/>
          <a:p>
            <a:endParaRPr lang="en-US" sz="2300" dirty="0">
              <a:solidFill>
                <a:srgbClr val="000000"/>
              </a:solidFill>
              <a:latin typeface="Arial"/>
              <a:ea typeface="ＭＳ Ｐゴシック" pitchFamily="34" charset="-128"/>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006" y="6323430"/>
            <a:ext cx="1392331" cy="298053"/>
          </a:xfrm>
          <a:prstGeom prst="rect">
            <a:avLst/>
          </a:prstGeom>
        </p:spPr>
      </p:pic>
    </p:spTree>
    <p:extLst>
      <p:ext uri="{BB962C8B-B14F-4D97-AF65-F5344CB8AC3E}">
        <p14:creationId xmlns:p14="http://schemas.microsoft.com/office/powerpoint/2010/main" val="2315066964"/>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2pPr>
      <a:lvl3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3pPr>
      <a:lvl4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4pPr>
      <a:lvl5pPr algn="l" rtl="0" eaLnBrk="1" fontAlgn="base" hangingPunct="1">
        <a:spcBef>
          <a:spcPct val="0"/>
        </a:spcBef>
        <a:spcAft>
          <a:spcPct val="0"/>
        </a:spcAft>
        <a:defRPr sz="3200">
          <a:solidFill>
            <a:schemeClr val="bg2"/>
          </a:solidFill>
          <a:latin typeface="Arial" charset="0"/>
          <a:ea typeface="ヒラギノ角ゴ Pro W3" charset="0"/>
          <a:cs typeface="ヒラギノ角ゴ Pro W3" charset="0"/>
        </a:defRPr>
      </a:lvl5pPr>
      <a:lvl6pPr marL="456771" algn="l" rtl="0" eaLnBrk="1" fontAlgn="base" hangingPunct="1">
        <a:spcBef>
          <a:spcPct val="0"/>
        </a:spcBef>
        <a:spcAft>
          <a:spcPct val="0"/>
        </a:spcAft>
        <a:defRPr sz="3200">
          <a:solidFill>
            <a:srgbClr val="3D3D3D"/>
          </a:solidFill>
          <a:latin typeface="Arial" charset="0"/>
          <a:ea typeface="ヒラギノ角ゴ Pro W3" charset="0"/>
        </a:defRPr>
      </a:lvl6pPr>
      <a:lvl7pPr marL="913584" algn="l" rtl="0" eaLnBrk="1" fontAlgn="base" hangingPunct="1">
        <a:spcBef>
          <a:spcPct val="0"/>
        </a:spcBef>
        <a:spcAft>
          <a:spcPct val="0"/>
        </a:spcAft>
        <a:defRPr sz="3200">
          <a:solidFill>
            <a:srgbClr val="3D3D3D"/>
          </a:solidFill>
          <a:latin typeface="Arial" charset="0"/>
          <a:ea typeface="ヒラギノ角ゴ Pro W3" charset="0"/>
        </a:defRPr>
      </a:lvl7pPr>
      <a:lvl8pPr marL="1370376" algn="l" rtl="0" eaLnBrk="1" fontAlgn="base" hangingPunct="1">
        <a:spcBef>
          <a:spcPct val="0"/>
        </a:spcBef>
        <a:spcAft>
          <a:spcPct val="0"/>
        </a:spcAft>
        <a:defRPr sz="3200">
          <a:solidFill>
            <a:srgbClr val="3D3D3D"/>
          </a:solidFill>
          <a:latin typeface="Arial" charset="0"/>
          <a:ea typeface="ヒラギノ角ゴ Pro W3" charset="0"/>
        </a:defRPr>
      </a:lvl8pPr>
      <a:lvl9pPr marL="1827168"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9752" indent="-319752" algn="l" rtl="0" eaLnBrk="1" fontAlgn="base" hangingPunct="1">
        <a:spcBef>
          <a:spcPct val="0"/>
        </a:spcBef>
        <a:spcAft>
          <a:spcPts val="800"/>
        </a:spcAft>
        <a:buClr>
          <a:schemeClr val="accent2"/>
        </a:buClr>
        <a:buSzPct val="120000"/>
        <a:buFont typeface="Arial" charset="0"/>
        <a:buChar char="•"/>
        <a:defRPr sz="2400" kern="1200">
          <a:solidFill>
            <a:schemeClr val="tx1"/>
          </a:solidFill>
          <a:latin typeface="Arial"/>
          <a:ea typeface="ヒラギノ角ゴ Pro W3" charset="0"/>
          <a:cs typeface="Arial"/>
        </a:defRPr>
      </a:lvl1pPr>
      <a:lvl2pPr marL="639504" indent="-319752" algn="l" rtl="0" eaLnBrk="1" fontAlgn="base" hangingPunct="1">
        <a:spcBef>
          <a:spcPct val="0"/>
        </a:spcBef>
        <a:spcAft>
          <a:spcPts val="800"/>
        </a:spcAft>
        <a:buClr>
          <a:schemeClr val="accent1"/>
        </a:buClr>
        <a:buSzPct val="120000"/>
        <a:buFont typeface="Arial"/>
        <a:buChar char="•"/>
        <a:defRPr sz="2300" kern="1200">
          <a:solidFill>
            <a:schemeClr val="tx1"/>
          </a:solidFill>
          <a:latin typeface="Arial"/>
          <a:ea typeface="ヒラギノ角ゴ Pro W3" charset="0"/>
          <a:cs typeface="Arial"/>
        </a:defRPr>
      </a:lvl2pPr>
      <a:lvl3pPr marL="959256" indent="-319752" algn="l" rtl="0" eaLnBrk="1" fontAlgn="base" hangingPunct="1">
        <a:spcBef>
          <a:spcPct val="0"/>
        </a:spcBef>
        <a:spcAft>
          <a:spcPts val="800"/>
        </a:spcAft>
        <a:buClr>
          <a:schemeClr val="accent3"/>
        </a:buClr>
        <a:buSzPct val="120000"/>
        <a:buFont typeface="Arial"/>
        <a:buChar char="•"/>
        <a:defRPr sz="2000" kern="1200">
          <a:solidFill>
            <a:schemeClr val="tx1"/>
          </a:solidFill>
          <a:latin typeface="Arial"/>
          <a:ea typeface="ヒラギノ角ゴ Pro W3" charset="0"/>
          <a:cs typeface="Arial"/>
        </a:defRPr>
      </a:lvl3pPr>
      <a:lvl4pPr marL="1598760" indent="-228408" algn="l" rtl="0" eaLnBrk="1" fontAlgn="base" hangingPunct="1">
        <a:spcBef>
          <a:spcPct val="20000"/>
        </a:spcBef>
        <a:spcAft>
          <a:spcPct val="0"/>
        </a:spcAft>
        <a:buClr>
          <a:srgbClr val="669900"/>
        </a:buClr>
        <a:buFont typeface="Arial" charset="0"/>
        <a:buChar char="•"/>
        <a:defRPr sz="1600" kern="1200">
          <a:solidFill>
            <a:srgbClr val="3D3D3D"/>
          </a:solidFill>
          <a:latin typeface="+mn-lt"/>
          <a:ea typeface="ヒラギノ角ゴ Pro W3" charset="0"/>
          <a:cs typeface="+mn-cs"/>
        </a:defRPr>
      </a:lvl4pPr>
      <a:lvl5pPr marL="2055531" indent="-228408" algn="l" rtl="0" eaLnBrk="1" fontAlgn="base" hangingPunct="1">
        <a:spcBef>
          <a:spcPct val="20000"/>
        </a:spcBef>
        <a:spcAft>
          <a:spcPct val="0"/>
        </a:spcAft>
        <a:buClr>
          <a:srgbClr val="669900"/>
        </a:buClr>
        <a:buFont typeface="Arial" charset="0"/>
        <a:buChar char="•"/>
        <a:defRPr sz="1500" kern="1200">
          <a:solidFill>
            <a:srgbClr val="3D3D3D"/>
          </a:solidFill>
          <a:latin typeface="+mn-lt"/>
          <a:ea typeface="ヒラギノ角ゴ Pro W3" charset="0"/>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8" tIns="45718" rIns="91368"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33400" y="6175383"/>
            <a:ext cx="5486400" cy="549275"/>
          </a:xfrm>
          <a:prstGeom prst="rect">
            <a:avLst/>
          </a:prstGeom>
        </p:spPr>
        <p:txBody>
          <a:bodyPr vert="horz" lIns="91368" tIns="45718" rIns="91368" bIns="45718" rtlCol="0" anchor="ctr"/>
          <a:lstStyle>
            <a:lvl1pPr algn="l">
              <a:defRPr sz="1900" b="1">
                <a:solidFill>
                  <a:schemeClr val="accent5"/>
                </a:solidFill>
              </a:defRPr>
            </a:lvl1pPr>
          </a:lstStyle>
          <a:p>
            <a:pPr fontAlgn="auto">
              <a:spcBef>
                <a:spcPts val="0"/>
              </a:spcBef>
              <a:spcAft>
                <a:spcPts val="0"/>
              </a:spcAft>
            </a:pPr>
            <a:r>
              <a:rPr lang="en-US" smtClean="0">
                <a:solidFill>
                  <a:srgbClr val="4BACC6"/>
                </a:solidFill>
                <a:latin typeface="Calibri"/>
              </a:rPr>
              <a:t>HIPAA Compliance Experts </a:t>
            </a:r>
            <a:endParaRPr lang="en-US" dirty="0">
              <a:solidFill>
                <a:srgbClr val="4BACC6"/>
              </a:solidFill>
              <a:latin typeface="Calibri"/>
            </a:endParaRPr>
          </a:p>
        </p:txBody>
      </p:sp>
      <p:sp>
        <p:nvSpPr>
          <p:cNvPr id="6" name="Slide Number Placeholder 5"/>
          <p:cNvSpPr>
            <a:spLocks noGrp="1"/>
          </p:cNvSpPr>
          <p:nvPr>
            <p:ph type="sldNum" sz="quarter" idx="4"/>
          </p:nvPr>
        </p:nvSpPr>
        <p:spPr>
          <a:xfrm>
            <a:off x="6553200" y="6359534"/>
            <a:ext cx="21336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90" y="6178768"/>
            <a:ext cx="1555937" cy="49549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defTabSz="913584"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58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79" indent="-285510" algn="l" defTabSz="91358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90" indent="-228408" algn="l" defTabSz="91358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60"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31"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2037" t="29403" r="7806" b="24779"/>
          <a:stretch/>
        </p:blipFill>
        <p:spPr>
          <a:xfrm>
            <a:off x="7286354" y="471704"/>
            <a:ext cx="1442803" cy="581287"/>
          </a:xfrm>
          <a:prstGeom prst="rect">
            <a:avLst/>
          </a:prstGeom>
        </p:spPr>
      </p:pic>
      <p:sp>
        <p:nvSpPr>
          <p:cNvPr id="8" name="Rectangle 7"/>
          <p:cNvSpPr/>
          <p:nvPr/>
        </p:nvSpPr>
        <p:spPr>
          <a:xfrm>
            <a:off x="329090" y="471704"/>
            <a:ext cx="6957243" cy="581287"/>
          </a:xfrm>
          <a:prstGeom prst="rect">
            <a:avLst/>
          </a:prstGeom>
          <a:solidFill>
            <a:srgbClr val="1B5FAA"/>
          </a:solidFill>
          <a:ln>
            <a:noFill/>
          </a:ln>
          <a:effectLst/>
        </p:spPr>
        <p:style>
          <a:lnRef idx="1">
            <a:schemeClr val="accent1"/>
          </a:lnRef>
          <a:fillRef idx="3">
            <a:schemeClr val="accent1"/>
          </a:fillRef>
          <a:effectRef idx="2">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srgbClr val="FF0000"/>
              </a:solidFill>
            </a:endParaRPr>
          </a:p>
        </p:txBody>
      </p:sp>
    </p:spTree>
    <p:extLst>
      <p:ext uri="{BB962C8B-B14F-4D97-AF65-F5344CB8AC3E}">
        <p14:creationId xmlns:p14="http://schemas.microsoft.com/office/powerpoint/2010/main" val="3756392281"/>
      </p:ext>
    </p:extLst>
  </p:cSld>
  <p:clrMap bg1="lt1" tx1="dk1" bg2="lt2" tx2="dk2" accent1="accent1" accent2="accent2" accent3="accent3" accent4="accent4" accent5="accent5" accent6="accent6" hlink="hlink" folHlink="folHlink"/>
  <p:txStyles>
    <p:titleStyle>
      <a:lvl1pPr algn="ctr" defTabSz="456771"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456771" rtl="0" eaLnBrk="1" latinLnBrk="0" hangingPunct="1">
        <a:spcBef>
          <a:spcPct val="20000"/>
        </a:spcBef>
        <a:buFont typeface="Arial"/>
        <a:buChar char="•"/>
        <a:defRPr sz="3200" kern="1200">
          <a:solidFill>
            <a:schemeClr val="tx1"/>
          </a:solidFill>
          <a:latin typeface="+mn-lt"/>
          <a:ea typeface="+mn-ea"/>
          <a:cs typeface="+mn-cs"/>
        </a:defRPr>
      </a:lvl1pPr>
      <a:lvl2pPr marL="742279" indent="-285510" algn="l" defTabSz="456771" rtl="0" eaLnBrk="1" latinLnBrk="0" hangingPunct="1">
        <a:spcBef>
          <a:spcPct val="20000"/>
        </a:spcBef>
        <a:buFont typeface="Arial"/>
        <a:buChar char="–"/>
        <a:defRPr sz="2800" kern="1200">
          <a:solidFill>
            <a:schemeClr val="tx1"/>
          </a:solidFill>
          <a:latin typeface="+mn-lt"/>
          <a:ea typeface="+mn-ea"/>
          <a:cs typeface="+mn-cs"/>
        </a:defRPr>
      </a:lvl2pPr>
      <a:lvl3pPr marL="1141990" indent="-228408" algn="l" defTabSz="456771" rtl="0" eaLnBrk="1" latinLnBrk="0" hangingPunct="1">
        <a:spcBef>
          <a:spcPct val="20000"/>
        </a:spcBef>
        <a:buFont typeface="Arial"/>
        <a:buChar char="•"/>
        <a:defRPr sz="2400" kern="1200">
          <a:solidFill>
            <a:schemeClr val="tx1"/>
          </a:solidFill>
          <a:latin typeface="+mn-lt"/>
          <a:ea typeface="+mn-ea"/>
          <a:cs typeface="+mn-cs"/>
        </a:defRPr>
      </a:lvl3pPr>
      <a:lvl4pPr marL="1598760" indent="-228408" algn="l" defTabSz="456771" rtl="0" eaLnBrk="1" latinLnBrk="0" hangingPunct="1">
        <a:spcBef>
          <a:spcPct val="20000"/>
        </a:spcBef>
        <a:buFont typeface="Arial"/>
        <a:buChar char="–"/>
        <a:defRPr sz="2000" kern="1200">
          <a:solidFill>
            <a:schemeClr val="tx1"/>
          </a:solidFill>
          <a:latin typeface="+mn-lt"/>
          <a:ea typeface="+mn-ea"/>
          <a:cs typeface="+mn-cs"/>
        </a:defRPr>
      </a:lvl4pPr>
      <a:lvl5pPr marL="2055531" indent="-228408" algn="l" defTabSz="456771" rtl="0" eaLnBrk="1" latinLnBrk="0" hangingPunct="1">
        <a:spcBef>
          <a:spcPct val="20000"/>
        </a:spcBef>
        <a:buFont typeface="Arial"/>
        <a:buChar char="»"/>
        <a:defRPr sz="2000" kern="1200">
          <a:solidFill>
            <a:schemeClr val="tx1"/>
          </a:solidFill>
          <a:latin typeface="+mn-lt"/>
          <a:ea typeface="+mn-ea"/>
          <a:cs typeface="+mn-cs"/>
        </a:defRPr>
      </a:lvl5pPr>
      <a:lvl6pPr marL="2512344" indent="-228408" algn="l" defTabSz="456771" rtl="0" eaLnBrk="1" latinLnBrk="0" hangingPunct="1">
        <a:spcBef>
          <a:spcPct val="20000"/>
        </a:spcBef>
        <a:buFont typeface="Arial"/>
        <a:buChar char="•"/>
        <a:defRPr sz="2000" kern="1200">
          <a:solidFill>
            <a:schemeClr val="tx1"/>
          </a:solidFill>
          <a:latin typeface="+mn-lt"/>
          <a:ea typeface="+mn-ea"/>
          <a:cs typeface="+mn-cs"/>
        </a:defRPr>
      </a:lvl6pPr>
      <a:lvl7pPr marL="2969136" indent="-228408" algn="l" defTabSz="456771" rtl="0" eaLnBrk="1" latinLnBrk="0" hangingPunct="1">
        <a:spcBef>
          <a:spcPct val="20000"/>
        </a:spcBef>
        <a:buFont typeface="Arial"/>
        <a:buChar char="•"/>
        <a:defRPr sz="2000" kern="1200">
          <a:solidFill>
            <a:schemeClr val="tx1"/>
          </a:solidFill>
          <a:latin typeface="+mn-lt"/>
          <a:ea typeface="+mn-ea"/>
          <a:cs typeface="+mn-cs"/>
        </a:defRPr>
      </a:lvl7pPr>
      <a:lvl8pPr marL="3425928" indent="-228408" algn="l" defTabSz="456771" rtl="0" eaLnBrk="1" latinLnBrk="0" hangingPunct="1">
        <a:spcBef>
          <a:spcPct val="20000"/>
        </a:spcBef>
        <a:buFont typeface="Arial"/>
        <a:buChar char="•"/>
        <a:defRPr sz="2000" kern="1200">
          <a:solidFill>
            <a:schemeClr val="tx1"/>
          </a:solidFill>
          <a:latin typeface="+mn-lt"/>
          <a:ea typeface="+mn-ea"/>
          <a:cs typeface="+mn-cs"/>
        </a:defRPr>
      </a:lvl8pPr>
      <a:lvl9pPr marL="3882742" indent="-228408" algn="l" defTabSz="4567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71" rtl="0" eaLnBrk="1" latinLnBrk="0" hangingPunct="1">
        <a:defRPr sz="1900" kern="1200">
          <a:solidFill>
            <a:schemeClr val="tx1"/>
          </a:solidFill>
          <a:latin typeface="+mn-lt"/>
          <a:ea typeface="+mn-ea"/>
          <a:cs typeface="+mn-cs"/>
        </a:defRPr>
      </a:lvl1pPr>
      <a:lvl2pPr marL="456771" algn="l" defTabSz="456771" rtl="0" eaLnBrk="1" latinLnBrk="0" hangingPunct="1">
        <a:defRPr sz="1900" kern="1200">
          <a:solidFill>
            <a:schemeClr val="tx1"/>
          </a:solidFill>
          <a:latin typeface="+mn-lt"/>
          <a:ea typeface="+mn-ea"/>
          <a:cs typeface="+mn-cs"/>
        </a:defRPr>
      </a:lvl2pPr>
      <a:lvl3pPr marL="913584" algn="l" defTabSz="456771" rtl="0" eaLnBrk="1" latinLnBrk="0" hangingPunct="1">
        <a:defRPr sz="1900" kern="1200">
          <a:solidFill>
            <a:schemeClr val="tx1"/>
          </a:solidFill>
          <a:latin typeface="+mn-lt"/>
          <a:ea typeface="+mn-ea"/>
          <a:cs typeface="+mn-cs"/>
        </a:defRPr>
      </a:lvl3pPr>
      <a:lvl4pPr marL="1370376" algn="l" defTabSz="456771" rtl="0" eaLnBrk="1" latinLnBrk="0" hangingPunct="1">
        <a:defRPr sz="1900" kern="1200">
          <a:solidFill>
            <a:schemeClr val="tx1"/>
          </a:solidFill>
          <a:latin typeface="+mn-lt"/>
          <a:ea typeface="+mn-ea"/>
          <a:cs typeface="+mn-cs"/>
        </a:defRPr>
      </a:lvl4pPr>
      <a:lvl5pPr marL="1827168" algn="l" defTabSz="456771" rtl="0" eaLnBrk="1" latinLnBrk="0" hangingPunct="1">
        <a:defRPr sz="1900" kern="1200">
          <a:solidFill>
            <a:schemeClr val="tx1"/>
          </a:solidFill>
          <a:latin typeface="+mn-lt"/>
          <a:ea typeface="+mn-ea"/>
          <a:cs typeface="+mn-cs"/>
        </a:defRPr>
      </a:lvl5pPr>
      <a:lvl6pPr marL="2283982" algn="l" defTabSz="456771" rtl="0" eaLnBrk="1" latinLnBrk="0" hangingPunct="1">
        <a:defRPr sz="1900" kern="1200">
          <a:solidFill>
            <a:schemeClr val="tx1"/>
          </a:solidFill>
          <a:latin typeface="+mn-lt"/>
          <a:ea typeface="+mn-ea"/>
          <a:cs typeface="+mn-cs"/>
        </a:defRPr>
      </a:lvl6pPr>
      <a:lvl7pPr marL="2740750" algn="l" defTabSz="456771" rtl="0" eaLnBrk="1" latinLnBrk="0" hangingPunct="1">
        <a:defRPr sz="1900" kern="1200">
          <a:solidFill>
            <a:schemeClr val="tx1"/>
          </a:solidFill>
          <a:latin typeface="+mn-lt"/>
          <a:ea typeface="+mn-ea"/>
          <a:cs typeface="+mn-cs"/>
        </a:defRPr>
      </a:lvl7pPr>
      <a:lvl8pPr marL="3197520" algn="l" defTabSz="456771" rtl="0" eaLnBrk="1" latinLnBrk="0" hangingPunct="1">
        <a:defRPr sz="1900" kern="1200">
          <a:solidFill>
            <a:schemeClr val="tx1"/>
          </a:solidFill>
          <a:latin typeface="+mn-lt"/>
          <a:ea typeface="+mn-ea"/>
          <a:cs typeface="+mn-cs"/>
        </a:defRPr>
      </a:lvl8pPr>
      <a:lvl9pPr marL="3654291" algn="l" defTabSz="456771" rtl="0" eaLnBrk="1" latinLnBrk="0" hangingPunct="1">
        <a:defRPr sz="19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Regular_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2962" y="365760"/>
            <a:ext cx="7520940" cy="548640"/>
          </a:xfrm>
          <a:prstGeom prst="rect">
            <a:avLst/>
          </a:prstGeom>
        </p:spPr>
        <p:txBody>
          <a:bodyPr vert="horz" lIns="91368" tIns="45718" rIns="91368" bIns="45718"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2" y="1104855"/>
            <a:ext cx="7520940" cy="357984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p:nvGrpSpPr>
        <p:grpSpPr>
          <a:xfrm>
            <a:off x="3077" y="6285124"/>
            <a:ext cx="2125133" cy="264376"/>
            <a:chOff x="0" y="4182534"/>
            <a:chExt cx="3286494" cy="152400"/>
          </a:xfrm>
          <a:solidFill>
            <a:srgbClr val="E20125"/>
          </a:solidFill>
        </p:grpSpPr>
        <p:sp>
          <p:nvSpPr>
            <p:cNvPr id="6" name="Parallelogram 5"/>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sp>
          <p:nvSpPr>
            <p:cNvPr id="7" name="Rectangle 6"/>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grpSp>
      <p:sp>
        <p:nvSpPr>
          <p:cNvPr id="8" name="TextBox 7"/>
          <p:cNvSpPr txBox="1"/>
          <p:nvPr/>
        </p:nvSpPr>
        <p:spPr>
          <a:xfrm>
            <a:off x="2167533" y="6249536"/>
            <a:ext cx="1003181" cy="276999"/>
          </a:xfrm>
          <a:prstGeom prst="rect">
            <a:avLst/>
          </a:prstGeom>
          <a:noFill/>
        </p:spPr>
        <p:txBody>
          <a:bodyPr wrap="square" lIns="91368" tIns="45718" rIns="91368" bIns="45718" rtlCol="0">
            <a:spAutoFit/>
          </a:bodyPr>
          <a:lstStyle/>
          <a:p>
            <a:pPr defTabSz="456771" fontAlgn="auto">
              <a:spcBef>
                <a:spcPts val="0"/>
              </a:spcBef>
              <a:spcAft>
                <a:spcPts val="0"/>
              </a:spcAft>
            </a:pPr>
            <a:fld id="{7C06D45C-66E0-9849-B6F9-C841633C7A61}" type="slidenum">
              <a:rPr lang="en-US" sz="1200" smtClean="0">
                <a:solidFill>
                  <a:prstClr val="white"/>
                </a:solidFill>
                <a:latin typeface="Arial"/>
              </a:rPr>
              <a:pPr defTabSz="456771" fontAlgn="auto">
                <a:spcBef>
                  <a:spcPts val="0"/>
                </a:spcBef>
                <a:spcAft>
                  <a:spcPts val="0"/>
                </a:spcAft>
              </a:pPr>
              <a:t>‹#›</a:t>
            </a:fld>
            <a:endParaRPr lang="en-US" sz="1200" dirty="0">
              <a:solidFill>
                <a:prstClr val="white"/>
              </a:solidFill>
              <a:latin typeface="Arial"/>
            </a:endParaRPr>
          </a:p>
        </p:txBody>
      </p:sp>
      <p:sp>
        <p:nvSpPr>
          <p:cNvPr id="10" name="Footer Placeholder 4"/>
          <p:cNvSpPr>
            <a:spLocks noGrp="1"/>
          </p:cNvSpPr>
          <p:nvPr>
            <p:ph type="ftr" sz="quarter" idx="3"/>
          </p:nvPr>
        </p:nvSpPr>
        <p:spPr>
          <a:xfrm>
            <a:off x="-59267" y="6222967"/>
            <a:ext cx="2057400" cy="274320"/>
          </a:xfrm>
          <a:prstGeom prst="rect">
            <a:avLst/>
          </a:prstGeom>
        </p:spPr>
        <p:txBody>
          <a:bodyPr lIns="91368" tIns="45718" rIns="91368" bIns="45718"/>
          <a:lstStyle>
            <a:lvl1pPr algn="r">
              <a:defRPr sz="1200">
                <a:solidFill>
                  <a:srgbClr val="FFFFFF"/>
                </a:solidFill>
              </a:defRPr>
            </a:lvl1pPr>
          </a:lstStyle>
          <a:p>
            <a:pPr defTabSz="456771" fontAlgn="auto">
              <a:spcBef>
                <a:spcPts val="0"/>
              </a:spcBef>
              <a:spcAft>
                <a:spcPts val="0"/>
              </a:spcAft>
            </a:pPr>
            <a:r>
              <a:rPr lang="en-US" smtClean="0">
                <a:latin typeface="Arial"/>
              </a:rPr>
              <a:t>Footer</a:t>
            </a:r>
            <a:endParaRPr lang="en-US" dirty="0">
              <a:latin typeface="Arial"/>
            </a:endParaRPr>
          </a:p>
        </p:txBody>
      </p:sp>
      <p:pic>
        <p:nvPicPr>
          <p:cNvPr id="4" name="Picture 3" descr="RSA_NewLogo_Red_RGB.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58129" y="6249536"/>
            <a:ext cx="900704" cy="421343"/>
          </a:xfrm>
          <a:prstGeom prst="rect">
            <a:avLst/>
          </a:prstGeom>
        </p:spPr>
      </p:pic>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3584" rtl="0" eaLnBrk="1" latinLnBrk="0" hangingPunct="1">
        <a:spcBef>
          <a:spcPct val="0"/>
        </a:spcBef>
        <a:buNone/>
        <a:defRPr sz="2800" kern="1200" cap="all" baseline="0">
          <a:solidFill>
            <a:srgbClr val="EB2030"/>
          </a:solidFill>
          <a:latin typeface="+mj-lt"/>
          <a:ea typeface="+mj-ea"/>
          <a:cs typeface="+mj-cs"/>
        </a:defRPr>
      </a:lvl1pPr>
    </p:titleStyle>
    <p:bodyStyle>
      <a:lvl1pPr marL="342610" indent="-342610" algn="l" defTabSz="913584" rtl="0" eaLnBrk="1" latinLnBrk="0" hangingPunct="1">
        <a:spcBef>
          <a:spcPts val="800"/>
        </a:spcBef>
        <a:buSzPct val="100000"/>
        <a:buFontTx/>
        <a:buBlip>
          <a:blip r:embed="rId4"/>
        </a:buBlip>
        <a:defRPr sz="1200" b="1" kern="1200">
          <a:solidFill>
            <a:srgbClr val="FFFFFF"/>
          </a:solidFill>
          <a:latin typeface="+mn-lt"/>
          <a:ea typeface="+mn-ea"/>
          <a:cs typeface="+mn-cs"/>
        </a:defRPr>
      </a:lvl1pPr>
      <a:lvl2pPr marL="173592" indent="-173592" algn="l" defTabSz="913584"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2pPr>
      <a:lvl3pPr marL="401977" indent="-164448" algn="l" defTabSz="913584" rtl="0" eaLnBrk="1" latinLnBrk="0" hangingPunct="1">
        <a:spcBef>
          <a:spcPts val="300"/>
        </a:spcBef>
        <a:buClr>
          <a:srgbClr val="E20125"/>
        </a:buClr>
        <a:buSzPct val="100000"/>
        <a:buFontTx/>
        <a:buBlip>
          <a:blip r:embed="rId4"/>
        </a:buBlip>
        <a:defRPr sz="1200" kern="1200">
          <a:solidFill>
            <a:srgbClr val="FFFFFF"/>
          </a:solidFill>
          <a:latin typeface="+mn-lt"/>
          <a:ea typeface="+mn-ea"/>
          <a:cs typeface="+mn-cs"/>
        </a:defRPr>
      </a:lvl3pPr>
      <a:lvl4pPr marL="630360" indent="-164448" algn="l" defTabSz="913584"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4pPr>
      <a:lvl5pPr marL="858768" indent="-173592" algn="l" defTabSz="913584"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5pPr>
      <a:lvl6pPr marL="1096275" indent="-173592"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6pPr>
      <a:lvl7pPr marL="135211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7pPr>
      <a:lvl8pPr marL="158047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8pPr>
      <a:lvl9pPr marL="1790638"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368" tIns="45718" rIns="91368" bIns="4571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875"/>
            <a:ext cx="8229600" cy="357984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9" y="6249545"/>
            <a:ext cx="900704" cy="421343"/>
          </a:xfrm>
          <a:prstGeom prst="rect">
            <a:avLst/>
          </a:prstGeom>
        </p:spPr>
      </p:pic>
      <p:grpSp>
        <p:nvGrpSpPr>
          <p:cNvPr id="13" name="Group 12"/>
          <p:cNvGrpSpPr/>
          <p:nvPr/>
        </p:nvGrpSpPr>
        <p:grpSpPr>
          <a:xfrm>
            <a:off x="3093"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545"/>
            <a:ext cx="1003181" cy="276999"/>
          </a:xfrm>
          <a:prstGeom prst="rect">
            <a:avLst/>
          </a:prstGeom>
          <a:noFill/>
        </p:spPr>
        <p:txBody>
          <a:bodyPr wrap="square" lIns="91368" tIns="45718" rIns="91368" bIns="45718" rtlCol="0">
            <a:spAutoFit/>
          </a:bodyPr>
          <a:lstStyle/>
          <a:p>
            <a:pPr defTabSz="456771" fontAlgn="auto">
              <a:spcBef>
                <a:spcPts val="0"/>
              </a:spcBef>
              <a:spcAft>
                <a:spcPts val="0"/>
              </a:spcAft>
            </a:pPr>
            <a:fld id="{7C06D45C-66E0-9849-B6F9-C841633C7A61}" type="slidenum">
              <a:rPr lang="en-US" sz="1200" smtClean="0">
                <a:solidFill>
                  <a:srgbClr val="565454"/>
                </a:solidFill>
                <a:latin typeface="Arial"/>
              </a:rPr>
              <a:pPr defTabSz="456771"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4" y="6647709"/>
            <a:ext cx="2212144" cy="107722"/>
          </a:xfrm>
          <a:prstGeom prst="rect">
            <a:avLst/>
          </a:prstGeom>
          <a:noFill/>
        </p:spPr>
        <p:txBody>
          <a:bodyPr wrap="none" lIns="0" tIns="0" rIns="0" bIns="0" rtlCol="0">
            <a:spAutoFit/>
          </a:bodyPr>
          <a:lstStyle/>
          <a:p>
            <a:pPr fontAlgn="auto">
              <a:spcBef>
                <a:spcPts val="0"/>
              </a:spcBef>
              <a:spcAft>
                <a:spcPts val="0"/>
              </a:spcAft>
              <a:defRPr/>
            </a:pPr>
            <a:r>
              <a:rPr lang="en-US" sz="7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3584" rtl="0" eaLnBrk="1" latinLnBrk="0" hangingPunct="1">
        <a:spcBef>
          <a:spcPct val="0"/>
        </a:spcBef>
        <a:buNone/>
        <a:defRPr sz="2800" kern="1200" cap="all" baseline="0">
          <a:solidFill>
            <a:srgbClr val="EB2030"/>
          </a:solidFill>
          <a:latin typeface="+mj-lt"/>
          <a:ea typeface="+mj-ea"/>
          <a:cs typeface="+mj-cs"/>
        </a:defRPr>
      </a:lvl1pPr>
    </p:titleStyle>
    <p:bodyStyle>
      <a:lvl1pPr marL="172894" indent="-172894" algn="l" defTabSz="913584"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592" indent="-173592" algn="l" defTabSz="913584"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1977" indent="-164448" algn="l" defTabSz="913584"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360" indent="-164448" algn="l" defTabSz="913584"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8768" indent="-173592" algn="l" defTabSz="913584"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6275" indent="-173592" algn="l" defTabSz="913584"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211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7pPr>
      <a:lvl8pPr marL="158047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8pPr>
      <a:lvl9pPr marL="1790638"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368" tIns="45718" rIns="91368" bIns="4571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875"/>
            <a:ext cx="8229600" cy="357984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9" y="6249543"/>
            <a:ext cx="900704" cy="421343"/>
          </a:xfrm>
          <a:prstGeom prst="rect">
            <a:avLst/>
          </a:prstGeom>
        </p:spPr>
      </p:pic>
      <p:grpSp>
        <p:nvGrpSpPr>
          <p:cNvPr id="13" name="Group 12"/>
          <p:cNvGrpSpPr/>
          <p:nvPr/>
        </p:nvGrpSpPr>
        <p:grpSpPr>
          <a:xfrm>
            <a:off x="3089"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543"/>
            <a:ext cx="1003181" cy="276999"/>
          </a:xfrm>
          <a:prstGeom prst="rect">
            <a:avLst/>
          </a:prstGeom>
          <a:noFill/>
        </p:spPr>
        <p:txBody>
          <a:bodyPr wrap="square" lIns="91368" tIns="45718" rIns="91368" bIns="45718" rtlCol="0">
            <a:spAutoFit/>
          </a:bodyPr>
          <a:lstStyle/>
          <a:p>
            <a:pPr defTabSz="456771" fontAlgn="auto">
              <a:spcBef>
                <a:spcPts val="0"/>
              </a:spcBef>
              <a:spcAft>
                <a:spcPts val="0"/>
              </a:spcAft>
            </a:pPr>
            <a:fld id="{7C06D45C-66E0-9849-B6F9-C841633C7A61}" type="slidenum">
              <a:rPr lang="en-US" sz="1200" smtClean="0">
                <a:solidFill>
                  <a:srgbClr val="565454"/>
                </a:solidFill>
                <a:latin typeface="Arial"/>
              </a:rPr>
              <a:pPr defTabSz="456771"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4" y="6647707"/>
            <a:ext cx="2212144" cy="107722"/>
          </a:xfrm>
          <a:prstGeom prst="rect">
            <a:avLst/>
          </a:prstGeom>
          <a:noFill/>
        </p:spPr>
        <p:txBody>
          <a:bodyPr wrap="none" lIns="0" tIns="0" rIns="0" bIns="0" rtlCol="0">
            <a:spAutoFit/>
          </a:bodyPr>
          <a:lstStyle/>
          <a:p>
            <a:pPr fontAlgn="auto">
              <a:spcBef>
                <a:spcPts val="0"/>
              </a:spcBef>
              <a:spcAft>
                <a:spcPts val="0"/>
              </a:spcAft>
              <a:defRPr/>
            </a:pPr>
            <a:r>
              <a:rPr lang="en-US" sz="7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3584" rtl="0" eaLnBrk="1" latinLnBrk="0" hangingPunct="1">
        <a:spcBef>
          <a:spcPct val="0"/>
        </a:spcBef>
        <a:buNone/>
        <a:defRPr sz="2800" kern="1200" cap="all" baseline="0">
          <a:solidFill>
            <a:srgbClr val="EB2030"/>
          </a:solidFill>
          <a:latin typeface="+mj-lt"/>
          <a:ea typeface="+mj-ea"/>
          <a:cs typeface="+mj-cs"/>
        </a:defRPr>
      </a:lvl1pPr>
    </p:titleStyle>
    <p:bodyStyle>
      <a:lvl1pPr marL="172894" indent="-172894" algn="l" defTabSz="913584"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592" indent="-173592" algn="l" defTabSz="913584"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1977" indent="-164448" algn="l" defTabSz="913584"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360" indent="-164448" algn="l" defTabSz="913584"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8768" indent="-173592" algn="l" defTabSz="913584"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6275" indent="-173592" algn="l" defTabSz="913584"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211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7pPr>
      <a:lvl8pPr marL="158047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8pPr>
      <a:lvl9pPr marL="1790638"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368" tIns="45718" rIns="91368" bIns="4571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855"/>
            <a:ext cx="8229600" cy="357984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9" y="6249539"/>
            <a:ext cx="900704" cy="421343"/>
          </a:xfrm>
          <a:prstGeom prst="rect">
            <a:avLst/>
          </a:prstGeom>
        </p:spPr>
      </p:pic>
      <p:grpSp>
        <p:nvGrpSpPr>
          <p:cNvPr id="13" name="Group 12"/>
          <p:cNvGrpSpPr/>
          <p:nvPr/>
        </p:nvGrpSpPr>
        <p:grpSpPr>
          <a:xfrm>
            <a:off x="3085"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539"/>
            <a:ext cx="1003181" cy="276999"/>
          </a:xfrm>
          <a:prstGeom prst="rect">
            <a:avLst/>
          </a:prstGeom>
          <a:noFill/>
        </p:spPr>
        <p:txBody>
          <a:bodyPr wrap="square" lIns="91368" tIns="45718" rIns="91368" bIns="45718" rtlCol="0">
            <a:spAutoFit/>
          </a:bodyPr>
          <a:lstStyle/>
          <a:p>
            <a:pPr defTabSz="456771" fontAlgn="auto">
              <a:spcBef>
                <a:spcPts val="0"/>
              </a:spcBef>
              <a:spcAft>
                <a:spcPts val="0"/>
              </a:spcAft>
            </a:pPr>
            <a:fld id="{7C06D45C-66E0-9849-B6F9-C841633C7A61}" type="slidenum">
              <a:rPr lang="en-US" sz="1200" smtClean="0">
                <a:solidFill>
                  <a:srgbClr val="565454"/>
                </a:solidFill>
                <a:latin typeface="Arial"/>
              </a:rPr>
              <a:pPr defTabSz="456771"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4" y="6647703"/>
            <a:ext cx="2212144" cy="107722"/>
          </a:xfrm>
          <a:prstGeom prst="rect">
            <a:avLst/>
          </a:prstGeom>
          <a:noFill/>
        </p:spPr>
        <p:txBody>
          <a:bodyPr wrap="none" lIns="0" tIns="0" rIns="0" bIns="0" rtlCol="0">
            <a:spAutoFit/>
          </a:bodyPr>
          <a:lstStyle/>
          <a:p>
            <a:pPr fontAlgn="auto">
              <a:spcBef>
                <a:spcPts val="0"/>
              </a:spcBef>
              <a:spcAft>
                <a:spcPts val="0"/>
              </a:spcAft>
              <a:defRPr/>
            </a:pPr>
            <a:r>
              <a:rPr lang="en-US" sz="7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3584" rtl="0" eaLnBrk="1" latinLnBrk="0" hangingPunct="1">
        <a:spcBef>
          <a:spcPct val="0"/>
        </a:spcBef>
        <a:buNone/>
        <a:defRPr sz="2800" kern="1200" cap="all" baseline="0">
          <a:solidFill>
            <a:srgbClr val="EB2030"/>
          </a:solidFill>
          <a:latin typeface="+mj-lt"/>
          <a:ea typeface="+mj-ea"/>
          <a:cs typeface="+mj-cs"/>
        </a:defRPr>
      </a:lvl1pPr>
    </p:titleStyle>
    <p:bodyStyle>
      <a:lvl1pPr marL="172894" indent="-172894" algn="l" defTabSz="913584"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592" indent="-173592" algn="l" defTabSz="913584"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1977" indent="-164448" algn="l" defTabSz="913584"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360" indent="-164448" algn="l" defTabSz="913584"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8768" indent="-173592" algn="l" defTabSz="913584"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6275" indent="-173592" algn="l" defTabSz="913584"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211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7pPr>
      <a:lvl8pPr marL="158047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8pPr>
      <a:lvl9pPr marL="1790638"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368" tIns="45718" rIns="91368" bIns="4571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855"/>
            <a:ext cx="8229600" cy="357984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9" y="6249536"/>
            <a:ext cx="900704" cy="421343"/>
          </a:xfrm>
          <a:prstGeom prst="rect">
            <a:avLst/>
          </a:prstGeom>
        </p:spPr>
      </p:pic>
      <p:grpSp>
        <p:nvGrpSpPr>
          <p:cNvPr id="13" name="Group 12"/>
          <p:cNvGrpSpPr/>
          <p:nvPr/>
        </p:nvGrpSpPr>
        <p:grpSpPr>
          <a:xfrm>
            <a:off x="3077"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536"/>
            <a:ext cx="1003181" cy="276999"/>
          </a:xfrm>
          <a:prstGeom prst="rect">
            <a:avLst/>
          </a:prstGeom>
          <a:noFill/>
        </p:spPr>
        <p:txBody>
          <a:bodyPr wrap="square" lIns="91368" tIns="45718" rIns="91368" bIns="45718" rtlCol="0">
            <a:spAutoFit/>
          </a:bodyPr>
          <a:lstStyle/>
          <a:p>
            <a:pPr defTabSz="456771" fontAlgn="auto">
              <a:spcBef>
                <a:spcPts val="0"/>
              </a:spcBef>
              <a:spcAft>
                <a:spcPts val="0"/>
              </a:spcAft>
            </a:pPr>
            <a:fld id="{7C06D45C-66E0-9849-B6F9-C841633C7A61}" type="slidenum">
              <a:rPr lang="en-US" sz="1200" smtClean="0">
                <a:solidFill>
                  <a:srgbClr val="565454"/>
                </a:solidFill>
                <a:latin typeface="Arial"/>
              </a:rPr>
              <a:pPr defTabSz="456771"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4" y="6647700"/>
            <a:ext cx="2212144" cy="107722"/>
          </a:xfrm>
          <a:prstGeom prst="rect">
            <a:avLst/>
          </a:prstGeom>
          <a:noFill/>
        </p:spPr>
        <p:txBody>
          <a:bodyPr wrap="none" lIns="0" tIns="0" rIns="0" bIns="0" rtlCol="0">
            <a:spAutoFit/>
          </a:bodyPr>
          <a:lstStyle/>
          <a:p>
            <a:pPr fontAlgn="auto">
              <a:spcBef>
                <a:spcPts val="0"/>
              </a:spcBef>
              <a:spcAft>
                <a:spcPts val="0"/>
              </a:spcAft>
              <a:defRPr/>
            </a:pPr>
            <a:r>
              <a:rPr lang="en-US" sz="7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3584" rtl="0" eaLnBrk="1" latinLnBrk="0" hangingPunct="1">
        <a:spcBef>
          <a:spcPct val="0"/>
        </a:spcBef>
        <a:buNone/>
        <a:defRPr sz="2800" kern="1200" cap="all" baseline="0">
          <a:solidFill>
            <a:srgbClr val="EB2030"/>
          </a:solidFill>
          <a:latin typeface="+mj-lt"/>
          <a:ea typeface="+mj-ea"/>
          <a:cs typeface="+mj-cs"/>
        </a:defRPr>
      </a:lvl1pPr>
    </p:titleStyle>
    <p:bodyStyle>
      <a:lvl1pPr marL="172894" indent="-172894" algn="l" defTabSz="913584"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592" indent="-173592" algn="l" defTabSz="913584"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1977" indent="-164448" algn="l" defTabSz="913584"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360" indent="-164448" algn="l" defTabSz="913584"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8768" indent="-173592" algn="l" defTabSz="913584"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6275" indent="-173592" algn="l" defTabSz="913584"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211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7pPr>
      <a:lvl8pPr marL="158047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8pPr>
      <a:lvl9pPr marL="1790638"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368" tIns="45718" rIns="91368" bIns="4571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855"/>
            <a:ext cx="8229600" cy="357984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9" y="6249532"/>
            <a:ext cx="900704" cy="421343"/>
          </a:xfrm>
          <a:prstGeom prst="rect">
            <a:avLst/>
          </a:prstGeom>
        </p:spPr>
      </p:pic>
      <p:grpSp>
        <p:nvGrpSpPr>
          <p:cNvPr id="13" name="Group 12"/>
          <p:cNvGrpSpPr/>
          <p:nvPr/>
        </p:nvGrpSpPr>
        <p:grpSpPr>
          <a:xfrm>
            <a:off x="3073"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532"/>
            <a:ext cx="1003181" cy="276999"/>
          </a:xfrm>
          <a:prstGeom prst="rect">
            <a:avLst/>
          </a:prstGeom>
          <a:noFill/>
        </p:spPr>
        <p:txBody>
          <a:bodyPr wrap="square" lIns="91368" tIns="45718" rIns="91368" bIns="45718" rtlCol="0">
            <a:spAutoFit/>
          </a:bodyPr>
          <a:lstStyle/>
          <a:p>
            <a:pPr defTabSz="456771" fontAlgn="auto">
              <a:spcBef>
                <a:spcPts val="0"/>
              </a:spcBef>
              <a:spcAft>
                <a:spcPts val="0"/>
              </a:spcAft>
            </a:pPr>
            <a:fld id="{7C06D45C-66E0-9849-B6F9-C841633C7A61}" type="slidenum">
              <a:rPr lang="en-US" sz="1200" smtClean="0">
                <a:solidFill>
                  <a:srgbClr val="565454"/>
                </a:solidFill>
                <a:latin typeface="Arial"/>
              </a:rPr>
              <a:pPr defTabSz="456771"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4" y="6647696"/>
            <a:ext cx="2212144" cy="107722"/>
          </a:xfrm>
          <a:prstGeom prst="rect">
            <a:avLst/>
          </a:prstGeom>
          <a:noFill/>
        </p:spPr>
        <p:txBody>
          <a:bodyPr wrap="none" lIns="0" tIns="0" rIns="0" bIns="0" rtlCol="0">
            <a:spAutoFit/>
          </a:bodyPr>
          <a:lstStyle/>
          <a:p>
            <a:pPr fontAlgn="auto">
              <a:spcBef>
                <a:spcPts val="0"/>
              </a:spcBef>
              <a:spcAft>
                <a:spcPts val="0"/>
              </a:spcAft>
              <a:defRPr/>
            </a:pPr>
            <a:r>
              <a:rPr lang="en-US" sz="7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3584" rtl="0" eaLnBrk="1" latinLnBrk="0" hangingPunct="1">
        <a:spcBef>
          <a:spcPct val="0"/>
        </a:spcBef>
        <a:buNone/>
        <a:defRPr sz="2800" kern="1200" cap="all" baseline="0">
          <a:solidFill>
            <a:srgbClr val="EB2030"/>
          </a:solidFill>
          <a:latin typeface="+mj-lt"/>
          <a:ea typeface="+mj-ea"/>
          <a:cs typeface="+mj-cs"/>
        </a:defRPr>
      </a:lvl1pPr>
    </p:titleStyle>
    <p:bodyStyle>
      <a:lvl1pPr marL="172894" indent="-172894" algn="l" defTabSz="913584"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592" indent="-173592" algn="l" defTabSz="913584"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1977" indent="-164448" algn="l" defTabSz="913584"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360" indent="-164448" algn="l" defTabSz="913584"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8768" indent="-173592" algn="l" defTabSz="913584"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6275" indent="-173592" algn="l" defTabSz="913584"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211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7pPr>
      <a:lvl8pPr marL="158047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8pPr>
      <a:lvl9pPr marL="1790638"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368" tIns="45718" rIns="91368" bIns="4571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855"/>
            <a:ext cx="8229600" cy="357984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9" y="6249527"/>
            <a:ext cx="900704" cy="421343"/>
          </a:xfrm>
          <a:prstGeom prst="rect">
            <a:avLst/>
          </a:prstGeom>
        </p:spPr>
      </p:pic>
      <p:grpSp>
        <p:nvGrpSpPr>
          <p:cNvPr id="13" name="Group 12"/>
          <p:cNvGrpSpPr/>
          <p:nvPr/>
        </p:nvGrpSpPr>
        <p:grpSpPr>
          <a:xfrm>
            <a:off x="3065"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527"/>
            <a:ext cx="1003181" cy="276999"/>
          </a:xfrm>
          <a:prstGeom prst="rect">
            <a:avLst/>
          </a:prstGeom>
          <a:noFill/>
        </p:spPr>
        <p:txBody>
          <a:bodyPr wrap="square" lIns="91368" tIns="45718" rIns="91368" bIns="45718" rtlCol="0">
            <a:spAutoFit/>
          </a:bodyPr>
          <a:lstStyle/>
          <a:p>
            <a:pPr defTabSz="456771" fontAlgn="auto">
              <a:spcBef>
                <a:spcPts val="0"/>
              </a:spcBef>
              <a:spcAft>
                <a:spcPts val="0"/>
              </a:spcAft>
            </a:pPr>
            <a:fld id="{7C06D45C-66E0-9849-B6F9-C841633C7A61}" type="slidenum">
              <a:rPr lang="en-US" sz="1200" smtClean="0">
                <a:solidFill>
                  <a:srgbClr val="565454"/>
                </a:solidFill>
                <a:latin typeface="Arial"/>
              </a:rPr>
              <a:pPr defTabSz="456771"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4" y="6647691"/>
            <a:ext cx="2212144" cy="107722"/>
          </a:xfrm>
          <a:prstGeom prst="rect">
            <a:avLst/>
          </a:prstGeom>
          <a:noFill/>
        </p:spPr>
        <p:txBody>
          <a:bodyPr wrap="none" lIns="0" tIns="0" rIns="0" bIns="0" rtlCol="0">
            <a:spAutoFit/>
          </a:bodyPr>
          <a:lstStyle/>
          <a:p>
            <a:pPr fontAlgn="auto">
              <a:spcBef>
                <a:spcPts val="0"/>
              </a:spcBef>
              <a:spcAft>
                <a:spcPts val="0"/>
              </a:spcAft>
              <a:defRPr/>
            </a:pPr>
            <a:r>
              <a:rPr lang="en-US" sz="7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3584" rtl="0" eaLnBrk="1" latinLnBrk="0" hangingPunct="1">
        <a:spcBef>
          <a:spcPct val="0"/>
        </a:spcBef>
        <a:buNone/>
        <a:defRPr sz="2800" kern="1200" cap="all" baseline="0">
          <a:solidFill>
            <a:srgbClr val="EB2030"/>
          </a:solidFill>
          <a:latin typeface="+mj-lt"/>
          <a:ea typeface="+mj-ea"/>
          <a:cs typeface="+mj-cs"/>
        </a:defRPr>
      </a:lvl1pPr>
    </p:titleStyle>
    <p:bodyStyle>
      <a:lvl1pPr marL="172894" indent="-172894" algn="l" defTabSz="913584"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592" indent="-173592" algn="l" defTabSz="913584"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1977" indent="-164448" algn="l" defTabSz="913584"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360" indent="-164448" algn="l" defTabSz="913584"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8768" indent="-173592" algn="l" defTabSz="913584"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6275" indent="-173592" algn="l" defTabSz="913584"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211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7pPr>
      <a:lvl8pPr marL="158047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8pPr>
      <a:lvl9pPr marL="1790638"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ext Placeholder 2"/>
          <p:cNvSpPr>
            <a:spLocks noGrp="1"/>
          </p:cNvSpPr>
          <p:nvPr>
            <p:ph type="body" idx="1"/>
          </p:nvPr>
        </p:nvSpPr>
        <p:spPr bwMode="auto">
          <a:xfrm>
            <a:off x="339727" y="1146175"/>
            <a:ext cx="84724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718" rIns="182734"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 name="Rectangle 8"/>
          <p:cNvSpPr>
            <a:spLocks noGrp="1" noChangeArrowheads="1"/>
          </p:cNvSpPr>
          <p:nvPr>
            <p:ph type="ftr" sz="quarter" idx="3"/>
          </p:nvPr>
        </p:nvSpPr>
        <p:spPr bwMode="auto">
          <a:xfrm>
            <a:off x="4608582" y="6404221"/>
            <a:ext cx="3486151" cy="285751"/>
          </a:xfrm>
          <a:prstGeom prst="rect">
            <a:avLst/>
          </a:prstGeom>
          <a:noFill/>
          <a:ln w="9525">
            <a:noFill/>
            <a:miter lim="800000"/>
            <a:headEnd/>
            <a:tailEnd/>
          </a:ln>
          <a:effectLst/>
        </p:spPr>
        <p:txBody>
          <a:bodyPr vert="horz" wrap="square" lIns="0" tIns="45718" rIns="0" bIns="45718" numCol="1" anchor="b" anchorCtr="0" compatLnSpc="1">
            <a:prstTxWarp prst="textNoShape">
              <a:avLst/>
            </a:prstTxWarp>
          </a:bodyPr>
          <a:lstStyle>
            <a:lvl1pPr algn="r">
              <a:defRPr sz="800" b="0">
                <a:solidFill>
                  <a:schemeClr val="accent5"/>
                </a:solidFill>
                <a:latin typeface="Arial" pitchFamily="34" charset="0"/>
                <a:ea typeface="+mn-ea"/>
                <a:cs typeface="+mn-cs"/>
              </a:defRPr>
            </a:lvl1pPr>
          </a:lstStyle>
          <a:p>
            <a:pPr>
              <a:defRPr/>
            </a:pPr>
            <a:endParaRPr lang="en-US" dirty="0">
              <a:solidFill>
                <a:srgbClr val="939598"/>
              </a:solidFill>
            </a:endParaRPr>
          </a:p>
        </p:txBody>
      </p:sp>
      <p:sp>
        <p:nvSpPr>
          <p:cNvPr id="9220" name="Title Placeholder 1"/>
          <p:cNvSpPr>
            <a:spLocks noGrp="1"/>
          </p:cNvSpPr>
          <p:nvPr>
            <p:ph type="title"/>
          </p:nvPr>
        </p:nvSpPr>
        <p:spPr bwMode="auto">
          <a:xfrm>
            <a:off x="341316" y="341313"/>
            <a:ext cx="8470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8" rIns="0" bIns="45718" numCol="1" anchor="t" anchorCtr="0" compatLnSpc="1">
            <a:prstTxWarp prst="textNoShape">
              <a:avLst/>
            </a:prstTxWarp>
          </a:bodyPr>
          <a:lstStyle/>
          <a:p>
            <a:pPr lvl="0"/>
            <a:r>
              <a:rPr lang="en-US" altLang="en-US" smtClean="0"/>
              <a:t>Click to edit Master title style</a:t>
            </a:r>
          </a:p>
        </p:txBody>
      </p:sp>
      <p:sp>
        <p:nvSpPr>
          <p:cNvPr id="21" name="Slide Number Placeholder 5"/>
          <p:cNvSpPr>
            <a:spLocks noGrp="1"/>
          </p:cNvSpPr>
          <p:nvPr>
            <p:ph type="sldNum" sz="quarter" idx="4"/>
          </p:nvPr>
        </p:nvSpPr>
        <p:spPr>
          <a:xfrm>
            <a:off x="8498182" y="6396039"/>
            <a:ext cx="320675" cy="290512"/>
          </a:xfrm>
          <a:prstGeom prst="rect">
            <a:avLst/>
          </a:prstGeom>
        </p:spPr>
        <p:txBody>
          <a:bodyPr vert="horz" wrap="square" lIns="0" tIns="45718" rIns="0" bIns="45718" numCol="1" anchor="b" anchorCtr="0" compatLnSpc="1">
            <a:prstTxWarp prst="textNoShape">
              <a:avLst/>
            </a:prstTxWarp>
          </a:bodyPr>
          <a:lstStyle>
            <a:lvl1pPr algn="r">
              <a:defRPr sz="1100">
                <a:solidFill>
                  <a:srgbClr val="939598"/>
                </a:solidFill>
                <a:cs typeface="Arial" pitchFamily="34" charset="0"/>
              </a:defRPr>
            </a:lvl1pPr>
          </a:lstStyle>
          <a:p>
            <a:fld id="{02A92B93-F6C6-46EE-A309-AC9736FAD5B5}" type="slidenum">
              <a:rPr lang="en-US" altLang="en-US">
                <a:latin typeface="Arial" pitchFamily="34" charset="0"/>
                <a:ea typeface="ＭＳ Ｐゴシック" pitchFamily="34" charset="-128"/>
              </a:rPr>
              <a:pPr/>
              <a:t>‹#›</a:t>
            </a:fld>
            <a:endParaRPr lang="en-US" altLang="en-US" dirty="0">
              <a:latin typeface="Arial" pitchFamily="34" charset="0"/>
              <a:ea typeface="ＭＳ Ｐゴシック" pitchFamily="34" charset="-128"/>
            </a:endParaRPr>
          </a:p>
        </p:txBody>
      </p:sp>
      <p:sp>
        <p:nvSpPr>
          <p:cNvPr id="22" name="Date Placeholder 3"/>
          <p:cNvSpPr>
            <a:spLocks noGrp="1"/>
          </p:cNvSpPr>
          <p:nvPr>
            <p:ph type="dt" sz="half" idx="2"/>
          </p:nvPr>
        </p:nvSpPr>
        <p:spPr>
          <a:xfrm>
            <a:off x="1763734" y="6400807"/>
            <a:ext cx="639763" cy="284163"/>
          </a:xfrm>
          <a:prstGeom prst="rect">
            <a:avLst/>
          </a:prstGeom>
        </p:spPr>
        <p:txBody>
          <a:bodyPr vert="horz" lIns="0" tIns="45718" rIns="0" bIns="45718" rtlCol="0" anchor="b"/>
          <a:lstStyle>
            <a:lvl1pPr algn="r">
              <a:defRPr sz="800">
                <a:solidFill>
                  <a:schemeClr val="accent5"/>
                </a:solidFill>
                <a:latin typeface="Arial"/>
                <a:ea typeface="+mn-ea"/>
                <a:cs typeface="Arial"/>
              </a:defRPr>
            </a:lvl1pPr>
          </a:lstStyle>
          <a:p>
            <a:pPr>
              <a:defRPr/>
            </a:pPr>
            <a:endParaRPr lang="en-US" dirty="0">
              <a:solidFill>
                <a:srgbClr val="939598"/>
              </a:solidFill>
            </a:endParaRPr>
          </a:p>
        </p:txBody>
      </p:sp>
      <p:sp>
        <p:nvSpPr>
          <p:cNvPr id="1031" name="TextBox 1"/>
          <p:cNvSpPr txBox="1">
            <a:spLocks noChangeArrowheads="1"/>
          </p:cNvSpPr>
          <p:nvPr/>
        </p:nvSpPr>
        <p:spPr bwMode="auto">
          <a:xfrm>
            <a:off x="9702800" y="62864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900" dirty="0" smtClean="0">
              <a:solidFill>
                <a:srgbClr val="000000"/>
              </a:solidFill>
            </a:endParaRPr>
          </a:p>
        </p:txBody>
      </p:sp>
      <p:grpSp>
        <p:nvGrpSpPr>
          <p:cNvPr id="9224" name="Group 60"/>
          <p:cNvGrpSpPr>
            <a:grpSpLocks noChangeAspect="1"/>
          </p:cNvGrpSpPr>
          <p:nvPr userDrawn="1"/>
        </p:nvGrpSpPr>
        <p:grpSpPr bwMode="auto">
          <a:xfrm>
            <a:off x="317579" y="6334134"/>
            <a:ext cx="1389063" cy="288925"/>
            <a:chOff x="2336800" y="2667000"/>
            <a:chExt cx="3098800" cy="646113"/>
          </a:xfrm>
        </p:grpSpPr>
        <p:sp>
          <p:nvSpPr>
            <p:cNvPr id="9225" name="AutoShape 1"/>
            <p:cNvSpPr>
              <a:spLocks/>
            </p:cNvSpPr>
            <p:nvPr/>
          </p:nvSpPr>
          <p:spPr bwMode="auto">
            <a:xfrm>
              <a:off x="2349500" y="2857500"/>
              <a:ext cx="3086100" cy="455613"/>
            </a:xfrm>
            <a:custGeom>
              <a:avLst/>
              <a:gdLst>
                <a:gd name="T0" fmla="*/ 2147483647 w 21600"/>
                <a:gd name="T1" fmla="*/ 2147483647 h 21599"/>
                <a:gd name="T2" fmla="*/ 2147483647 w 21600"/>
                <a:gd name="T3" fmla="*/ 2147483647 h 21599"/>
                <a:gd name="T4" fmla="*/ 2147483647 w 21600"/>
                <a:gd name="T5" fmla="*/ 2147483647 h 21599"/>
                <a:gd name="T6" fmla="*/ 2147483647 w 21600"/>
                <a:gd name="T7" fmla="*/ 2147483647 h 21599"/>
                <a:gd name="T8" fmla="*/ 2147483647 w 21600"/>
                <a:gd name="T9" fmla="*/ 2147483647 h 21599"/>
                <a:gd name="T10" fmla="*/ 2147483647 w 21600"/>
                <a:gd name="T11" fmla="*/ 2147483647 h 21599"/>
                <a:gd name="T12" fmla="*/ 2147483647 w 21600"/>
                <a:gd name="T13" fmla="*/ 2147483647 h 21599"/>
                <a:gd name="T14" fmla="*/ 2147483647 w 21600"/>
                <a:gd name="T15" fmla="*/ 2147483647 h 21599"/>
                <a:gd name="T16" fmla="*/ 2147483647 w 21600"/>
                <a:gd name="T17" fmla="*/ 2147483647 h 21599"/>
                <a:gd name="T18" fmla="*/ 2147483647 w 21600"/>
                <a:gd name="T19" fmla="*/ 2147483647 h 21599"/>
                <a:gd name="T20" fmla="*/ 2147483647 w 21600"/>
                <a:gd name="T21" fmla="*/ 2147483647 h 21599"/>
                <a:gd name="T22" fmla="*/ 2147483647 w 21600"/>
                <a:gd name="T23" fmla="*/ 0 h 21599"/>
                <a:gd name="T24" fmla="*/ 2147483647 w 21600"/>
                <a:gd name="T25" fmla="*/ 2147483647 h 21599"/>
                <a:gd name="T26" fmla="*/ 2147483647 w 21600"/>
                <a:gd name="T27" fmla="*/ 2147483647 h 21599"/>
                <a:gd name="T28" fmla="*/ 2147483647 w 21600"/>
                <a:gd name="T29" fmla="*/ 2147483647 h 21599"/>
                <a:gd name="T30" fmla="*/ 2147483647 w 21600"/>
                <a:gd name="T31" fmla="*/ 2147483647 h 21599"/>
                <a:gd name="T32" fmla="*/ 2147483647 w 21600"/>
                <a:gd name="T33" fmla="*/ 2147483647 h 21599"/>
                <a:gd name="T34" fmla="*/ 2147483647 w 21600"/>
                <a:gd name="T35" fmla="*/ 2147483647 h 21599"/>
                <a:gd name="T36" fmla="*/ 2147483647 w 21600"/>
                <a:gd name="T37" fmla="*/ 2147483647 h 21599"/>
                <a:gd name="T38" fmla="*/ 2147483647 w 21600"/>
                <a:gd name="T39" fmla="*/ 2147483647 h 21599"/>
                <a:gd name="T40" fmla="*/ 2147483647 w 21600"/>
                <a:gd name="T41" fmla="*/ 2147483647 h 21599"/>
                <a:gd name="T42" fmla="*/ 2147483647 w 21600"/>
                <a:gd name="T43" fmla="*/ 2147483647 h 21599"/>
                <a:gd name="T44" fmla="*/ 2147483647 w 21600"/>
                <a:gd name="T45" fmla="*/ 2147483647 h 21599"/>
                <a:gd name="T46" fmla="*/ 2147483647 w 21600"/>
                <a:gd name="T47" fmla="*/ 2147483647 h 21599"/>
                <a:gd name="T48" fmla="*/ 2147483647 w 21600"/>
                <a:gd name="T49" fmla="*/ 2147483647 h 21599"/>
                <a:gd name="T50" fmla="*/ 2147483647 w 21600"/>
                <a:gd name="T51" fmla="*/ 2147483647 h 21599"/>
                <a:gd name="T52" fmla="*/ 2147483647 w 21600"/>
                <a:gd name="T53" fmla="*/ 2147483647 h 21599"/>
                <a:gd name="T54" fmla="*/ 2147483647 w 21600"/>
                <a:gd name="T55" fmla="*/ 2147483647 h 21599"/>
                <a:gd name="T56" fmla="*/ 2147483647 w 21600"/>
                <a:gd name="T57" fmla="*/ 2147483647 h 21599"/>
                <a:gd name="T58" fmla="*/ 2147483647 w 21600"/>
                <a:gd name="T59" fmla="*/ 2147483647 h 21599"/>
                <a:gd name="T60" fmla="*/ 2147483647 w 21600"/>
                <a:gd name="T61" fmla="*/ 2147483647 h 21599"/>
                <a:gd name="T62" fmla="*/ 2147483647 w 21600"/>
                <a:gd name="T63" fmla="*/ 2147483647 h 21599"/>
                <a:gd name="T64" fmla="*/ 2147483647 w 21600"/>
                <a:gd name="T65" fmla="*/ 2147483647 h 21599"/>
                <a:gd name="T66" fmla="*/ 2147483647 w 21600"/>
                <a:gd name="T67" fmla="*/ 2147483647 h 21599"/>
                <a:gd name="T68" fmla="*/ 2147483647 w 21600"/>
                <a:gd name="T69" fmla="*/ 2147483647 h 21599"/>
                <a:gd name="T70" fmla="*/ 2147483647 w 21600"/>
                <a:gd name="T71" fmla="*/ 2147483647 h 21599"/>
                <a:gd name="T72" fmla="*/ 2147483647 w 21600"/>
                <a:gd name="T73" fmla="*/ 2147483647 h 21599"/>
                <a:gd name="T74" fmla="*/ 2147483647 w 21600"/>
                <a:gd name="T75" fmla="*/ 2147483647 h 21599"/>
                <a:gd name="T76" fmla="*/ 2147483647 w 21600"/>
                <a:gd name="T77" fmla="*/ 2147483647 h 21599"/>
                <a:gd name="T78" fmla="*/ 2147483647 w 21600"/>
                <a:gd name="T79" fmla="*/ 2147483647 h 21599"/>
                <a:gd name="T80" fmla="*/ 2147483647 w 21600"/>
                <a:gd name="T81" fmla="*/ 2147483647 h 21599"/>
                <a:gd name="T82" fmla="*/ 2147483647 w 21600"/>
                <a:gd name="T83" fmla="*/ 2147483647 h 21599"/>
                <a:gd name="T84" fmla="*/ 2147483647 w 21600"/>
                <a:gd name="T85" fmla="*/ 2147483647 h 21599"/>
                <a:gd name="T86" fmla="*/ 2147483647 w 21600"/>
                <a:gd name="T87" fmla="*/ 2147483647 h 21599"/>
                <a:gd name="T88" fmla="*/ 2147483647 w 21600"/>
                <a:gd name="T89" fmla="*/ 2147483647 h 21599"/>
                <a:gd name="T90" fmla="*/ 2147483647 w 21600"/>
                <a:gd name="T91" fmla="*/ 2147483647 h 21599"/>
                <a:gd name="T92" fmla="*/ 2147483647 w 21600"/>
                <a:gd name="T93" fmla="*/ 2147483647 h 21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599">
                  <a:moveTo>
                    <a:pt x="0" y="21169"/>
                  </a:moveTo>
                  <a:lnTo>
                    <a:pt x="679" y="21169"/>
                  </a:lnTo>
                  <a:lnTo>
                    <a:pt x="679" y="8241"/>
                  </a:lnTo>
                  <a:lnTo>
                    <a:pt x="0" y="8241"/>
                  </a:lnTo>
                  <a:lnTo>
                    <a:pt x="0" y="21169"/>
                  </a:lnTo>
                  <a:close/>
                  <a:moveTo>
                    <a:pt x="2405" y="7812"/>
                  </a:moveTo>
                  <a:cubicBezTo>
                    <a:pt x="2140" y="7812"/>
                    <a:pt x="1950" y="8341"/>
                    <a:pt x="1793" y="9904"/>
                  </a:cubicBezTo>
                  <a:lnTo>
                    <a:pt x="1786" y="9904"/>
                  </a:lnTo>
                  <a:lnTo>
                    <a:pt x="1786" y="8241"/>
                  </a:lnTo>
                  <a:lnTo>
                    <a:pt x="1107" y="8241"/>
                  </a:lnTo>
                  <a:lnTo>
                    <a:pt x="1107" y="21169"/>
                  </a:lnTo>
                  <a:lnTo>
                    <a:pt x="1786" y="21169"/>
                  </a:lnTo>
                  <a:lnTo>
                    <a:pt x="1786" y="14466"/>
                  </a:lnTo>
                  <a:cubicBezTo>
                    <a:pt x="1786" y="12853"/>
                    <a:pt x="1864" y="11467"/>
                    <a:pt x="2140" y="11467"/>
                  </a:cubicBezTo>
                  <a:cubicBezTo>
                    <a:pt x="2476" y="11467"/>
                    <a:pt x="2446" y="13635"/>
                    <a:pt x="2446" y="14869"/>
                  </a:cubicBezTo>
                  <a:lnTo>
                    <a:pt x="2446" y="21169"/>
                  </a:lnTo>
                  <a:lnTo>
                    <a:pt x="3124" y="21169"/>
                  </a:lnTo>
                  <a:lnTo>
                    <a:pt x="3124" y="13181"/>
                  </a:lnTo>
                  <a:cubicBezTo>
                    <a:pt x="3124" y="10005"/>
                    <a:pt x="2919" y="7812"/>
                    <a:pt x="2405" y="7812"/>
                  </a:cubicBezTo>
                  <a:close/>
                  <a:moveTo>
                    <a:pt x="3814" y="2067"/>
                  </a:moveTo>
                  <a:cubicBezTo>
                    <a:pt x="3628" y="3503"/>
                    <a:pt x="3620" y="4813"/>
                    <a:pt x="3620" y="6602"/>
                  </a:cubicBezTo>
                  <a:lnTo>
                    <a:pt x="3620" y="8241"/>
                  </a:lnTo>
                  <a:lnTo>
                    <a:pt x="3382" y="8241"/>
                  </a:lnTo>
                  <a:lnTo>
                    <a:pt x="3382" y="12023"/>
                  </a:lnTo>
                  <a:lnTo>
                    <a:pt x="3620" y="12023"/>
                  </a:lnTo>
                  <a:lnTo>
                    <a:pt x="3620" y="21169"/>
                  </a:lnTo>
                  <a:lnTo>
                    <a:pt x="4299" y="21169"/>
                  </a:lnTo>
                  <a:lnTo>
                    <a:pt x="4299" y="12023"/>
                  </a:lnTo>
                  <a:lnTo>
                    <a:pt x="4772" y="12023"/>
                  </a:lnTo>
                  <a:lnTo>
                    <a:pt x="4772" y="8241"/>
                  </a:lnTo>
                  <a:lnTo>
                    <a:pt x="4299" y="8241"/>
                  </a:lnTo>
                  <a:lnTo>
                    <a:pt x="4299" y="6150"/>
                  </a:lnTo>
                  <a:cubicBezTo>
                    <a:pt x="4299" y="4687"/>
                    <a:pt x="4359" y="3982"/>
                    <a:pt x="4534" y="3982"/>
                  </a:cubicBezTo>
                  <a:cubicBezTo>
                    <a:pt x="4623" y="3982"/>
                    <a:pt x="4694" y="4184"/>
                    <a:pt x="4773" y="4410"/>
                  </a:cubicBezTo>
                  <a:lnTo>
                    <a:pt x="4773" y="453"/>
                  </a:lnTo>
                  <a:cubicBezTo>
                    <a:pt x="4679" y="126"/>
                    <a:pt x="4586" y="0"/>
                    <a:pt x="4482" y="0"/>
                  </a:cubicBezTo>
                  <a:cubicBezTo>
                    <a:pt x="4225" y="-1"/>
                    <a:pt x="3982" y="731"/>
                    <a:pt x="3814" y="2067"/>
                  </a:cubicBezTo>
                  <a:close/>
                  <a:moveTo>
                    <a:pt x="5992" y="7812"/>
                  </a:moveTo>
                  <a:cubicBezTo>
                    <a:pt x="5377" y="7812"/>
                    <a:pt x="4840" y="10307"/>
                    <a:pt x="4840" y="14718"/>
                  </a:cubicBezTo>
                  <a:cubicBezTo>
                    <a:pt x="4840" y="19129"/>
                    <a:pt x="5380" y="21598"/>
                    <a:pt x="5992" y="21598"/>
                  </a:cubicBezTo>
                  <a:cubicBezTo>
                    <a:pt x="6607" y="21598"/>
                    <a:pt x="7144" y="19104"/>
                    <a:pt x="7144" y="14718"/>
                  </a:cubicBezTo>
                  <a:cubicBezTo>
                    <a:pt x="7144" y="10307"/>
                    <a:pt x="6607" y="7812"/>
                    <a:pt x="5992" y="7812"/>
                  </a:cubicBezTo>
                  <a:close/>
                  <a:moveTo>
                    <a:pt x="5992" y="17616"/>
                  </a:moveTo>
                  <a:cubicBezTo>
                    <a:pt x="5716" y="17616"/>
                    <a:pt x="5556" y="16356"/>
                    <a:pt x="5556" y="14718"/>
                  </a:cubicBezTo>
                  <a:cubicBezTo>
                    <a:pt x="5556" y="13130"/>
                    <a:pt x="5716" y="11794"/>
                    <a:pt x="5992" y="11794"/>
                  </a:cubicBezTo>
                  <a:cubicBezTo>
                    <a:pt x="6268" y="11794"/>
                    <a:pt x="6428" y="13131"/>
                    <a:pt x="6428" y="14718"/>
                  </a:cubicBezTo>
                  <a:cubicBezTo>
                    <a:pt x="6428" y="16356"/>
                    <a:pt x="6268" y="17616"/>
                    <a:pt x="5992" y="17616"/>
                  </a:cubicBezTo>
                  <a:close/>
                  <a:moveTo>
                    <a:pt x="8117" y="10358"/>
                  </a:moveTo>
                  <a:lnTo>
                    <a:pt x="8110" y="10358"/>
                  </a:lnTo>
                  <a:lnTo>
                    <a:pt x="8110" y="8241"/>
                  </a:lnTo>
                  <a:lnTo>
                    <a:pt x="7431" y="8241"/>
                  </a:lnTo>
                  <a:lnTo>
                    <a:pt x="7431" y="21171"/>
                  </a:lnTo>
                  <a:lnTo>
                    <a:pt x="8110" y="21171"/>
                  </a:lnTo>
                  <a:lnTo>
                    <a:pt x="8110" y="15952"/>
                  </a:lnTo>
                  <a:cubicBezTo>
                    <a:pt x="8110" y="13735"/>
                    <a:pt x="8203" y="12047"/>
                    <a:pt x="8580" y="12047"/>
                  </a:cubicBezTo>
                  <a:cubicBezTo>
                    <a:pt x="8684" y="12047"/>
                    <a:pt x="8773" y="12121"/>
                    <a:pt x="8866" y="12475"/>
                  </a:cubicBezTo>
                  <a:lnTo>
                    <a:pt x="8866" y="8063"/>
                  </a:lnTo>
                  <a:lnTo>
                    <a:pt x="8736" y="8063"/>
                  </a:lnTo>
                  <a:cubicBezTo>
                    <a:pt x="8471" y="8064"/>
                    <a:pt x="8248" y="8771"/>
                    <a:pt x="8117" y="10358"/>
                  </a:cubicBezTo>
                  <a:close/>
                  <a:moveTo>
                    <a:pt x="11693" y="7812"/>
                  </a:moveTo>
                  <a:cubicBezTo>
                    <a:pt x="11432" y="7812"/>
                    <a:pt x="11174" y="8671"/>
                    <a:pt x="11044" y="10283"/>
                  </a:cubicBezTo>
                  <a:cubicBezTo>
                    <a:pt x="10906" y="8569"/>
                    <a:pt x="10667" y="7812"/>
                    <a:pt x="10392" y="7812"/>
                  </a:cubicBezTo>
                  <a:cubicBezTo>
                    <a:pt x="10146" y="7812"/>
                    <a:pt x="9948" y="8417"/>
                    <a:pt x="9788" y="9854"/>
                  </a:cubicBezTo>
                  <a:lnTo>
                    <a:pt x="9780" y="9854"/>
                  </a:lnTo>
                  <a:lnTo>
                    <a:pt x="9780" y="8241"/>
                  </a:lnTo>
                  <a:lnTo>
                    <a:pt x="9102" y="8241"/>
                  </a:lnTo>
                  <a:lnTo>
                    <a:pt x="9102" y="21169"/>
                  </a:lnTo>
                  <a:lnTo>
                    <a:pt x="9780" y="21169"/>
                  </a:lnTo>
                  <a:lnTo>
                    <a:pt x="9780" y="14996"/>
                  </a:lnTo>
                  <a:cubicBezTo>
                    <a:pt x="9780" y="13559"/>
                    <a:pt x="9780" y="11366"/>
                    <a:pt x="10082" y="11366"/>
                  </a:cubicBezTo>
                  <a:cubicBezTo>
                    <a:pt x="10384" y="11366"/>
                    <a:pt x="10384" y="13559"/>
                    <a:pt x="10384" y="14996"/>
                  </a:cubicBezTo>
                  <a:lnTo>
                    <a:pt x="10384" y="21169"/>
                  </a:lnTo>
                  <a:lnTo>
                    <a:pt x="11063" y="21169"/>
                  </a:lnTo>
                  <a:lnTo>
                    <a:pt x="11063" y="14996"/>
                  </a:lnTo>
                  <a:cubicBezTo>
                    <a:pt x="11063" y="13459"/>
                    <a:pt x="11074" y="11467"/>
                    <a:pt x="11387" y="11467"/>
                  </a:cubicBezTo>
                  <a:cubicBezTo>
                    <a:pt x="11674" y="11467"/>
                    <a:pt x="11667" y="13659"/>
                    <a:pt x="11667" y="14996"/>
                  </a:cubicBezTo>
                  <a:lnTo>
                    <a:pt x="11667" y="21169"/>
                  </a:lnTo>
                  <a:lnTo>
                    <a:pt x="12345" y="21169"/>
                  </a:lnTo>
                  <a:lnTo>
                    <a:pt x="12345" y="12927"/>
                  </a:lnTo>
                  <a:cubicBezTo>
                    <a:pt x="12345" y="9955"/>
                    <a:pt x="12177" y="7812"/>
                    <a:pt x="11693" y="7812"/>
                  </a:cubicBezTo>
                  <a:close/>
                  <a:moveTo>
                    <a:pt x="14184" y="9501"/>
                  </a:moveTo>
                  <a:cubicBezTo>
                    <a:pt x="14042" y="8367"/>
                    <a:pt x="13811" y="7812"/>
                    <a:pt x="13591" y="7812"/>
                  </a:cubicBezTo>
                  <a:cubicBezTo>
                    <a:pt x="13024" y="7812"/>
                    <a:pt x="12633" y="10988"/>
                    <a:pt x="12633" y="14692"/>
                  </a:cubicBezTo>
                  <a:cubicBezTo>
                    <a:pt x="12633" y="18398"/>
                    <a:pt x="13032" y="21598"/>
                    <a:pt x="13598" y="21598"/>
                  </a:cubicBezTo>
                  <a:cubicBezTo>
                    <a:pt x="13822" y="21598"/>
                    <a:pt x="14057" y="21020"/>
                    <a:pt x="14176" y="19734"/>
                  </a:cubicBezTo>
                  <a:lnTo>
                    <a:pt x="14184" y="19734"/>
                  </a:lnTo>
                  <a:lnTo>
                    <a:pt x="14184" y="21169"/>
                  </a:lnTo>
                  <a:lnTo>
                    <a:pt x="14862" y="21169"/>
                  </a:lnTo>
                  <a:lnTo>
                    <a:pt x="14862" y="8241"/>
                  </a:lnTo>
                  <a:lnTo>
                    <a:pt x="14184" y="8241"/>
                  </a:lnTo>
                  <a:lnTo>
                    <a:pt x="14184" y="9501"/>
                  </a:lnTo>
                  <a:close/>
                  <a:moveTo>
                    <a:pt x="13770" y="17616"/>
                  </a:moveTo>
                  <a:cubicBezTo>
                    <a:pt x="13494" y="17616"/>
                    <a:pt x="13334" y="16356"/>
                    <a:pt x="13334" y="14718"/>
                  </a:cubicBezTo>
                  <a:cubicBezTo>
                    <a:pt x="13334" y="13129"/>
                    <a:pt x="13494" y="11794"/>
                    <a:pt x="13770" y="11794"/>
                  </a:cubicBezTo>
                  <a:cubicBezTo>
                    <a:pt x="14046" y="11794"/>
                    <a:pt x="14206" y="13130"/>
                    <a:pt x="14206" y="14718"/>
                  </a:cubicBezTo>
                  <a:cubicBezTo>
                    <a:pt x="14206" y="16356"/>
                    <a:pt x="14046" y="17616"/>
                    <a:pt x="13770" y="17616"/>
                  </a:cubicBezTo>
                  <a:close/>
                  <a:moveTo>
                    <a:pt x="16037" y="4360"/>
                  </a:moveTo>
                  <a:lnTo>
                    <a:pt x="15358" y="4360"/>
                  </a:lnTo>
                  <a:lnTo>
                    <a:pt x="15358" y="8241"/>
                  </a:lnTo>
                  <a:lnTo>
                    <a:pt x="15138" y="8241"/>
                  </a:lnTo>
                  <a:lnTo>
                    <a:pt x="15138" y="12023"/>
                  </a:lnTo>
                  <a:lnTo>
                    <a:pt x="15358" y="12023"/>
                  </a:lnTo>
                  <a:lnTo>
                    <a:pt x="15358" y="21169"/>
                  </a:lnTo>
                  <a:lnTo>
                    <a:pt x="16037" y="21169"/>
                  </a:lnTo>
                  <a:lnTo>
                    <a:pt x="16037" y="12023"/>
                  </a:lnTo>
                  <a:lnTo>
                    <a:pt x="16421" y="12023"/>
                  </a:lnTo>
                  <a:lnTo>
                    <a:pt x="16421" y="8241"/>
                  </a:lnTo>
                  <a:lnTo>
                    <a:pt x="16037" y="8241"/>
                  </a:lnTo>
                  <a:lnTo>
                    <a:pt x="16037" y="4360"/>
                  </a:lnTo>
                  <a:close/>
                  <a:moveTo>
                    <a:pt x="16619" y="21169"/>
                  </a:moveTo>
                  <a:lnTo>
                    <a:pt x="17297" y="21169"/>
                  </a:lnTo>
                  <a:lnTo>
                    <a:pt x="17297" y="8241"/>
                  </a:lnTo>
                  <a:lnTo>
                    <a:pt x="16619" y="8241"/>
                  </a:lnTo>
                  <a:lnTo>
                    <a:pt x="16619" y="21169"/>
                  </a:lnTo>
                  <a:close/>
                  <a:moveTo>
                    <a:pt x="17588" y="14845"/>
                  </a:moveTo>
                  <a:cubicBezTo>
                    <a:pt x="17588" y="18750"/>
                    <a:pt x="18062" y="21598"/>
                    <a:pt x="18628" y="21598"/>
                  </a:cubicBezTo>
                  <a:cubicBezTo>
                    <a:pt x="18792" y="21598"/>
                    <a:pt x="18956" y="21372"/>
                    <a:pt x="19106" y="20867"/>
                  </a:cubicBezTo>
                  <a:lnTo>
                    <a:pt x="19106" y="16986"/>
                  </a:lnTo>
                  <a:cubicBezTo>
                    <a:pt x="19016" y="17541"/>
                    <a:pt x="18886" y="17868"/>
                    <a:pt x="18766" y="17868"/>
                  </a:cubicBezTo>
                  <a:cubicBezTo>
                    <a:pt x="18487" y="17868"/>
                    <a:pt x="18289" y="16559"/>
                    <a:pt x="18289" y="14692"/>
                  </a:cubicBezTo>
                  <a:cubicBezTo>
                    <a:pt x="18289" y="12903"/>
                    <a:pt x="18494" y="11543"/>
                    <a:pt x="18755" y="11543"/>
                  </a:cubicBezTo>
                  <a:cubicBezTo>
                    <a:pt x="18886" y="11543"/>
                    <a:pt x="19005" y="11946"/>
                    <a:pt x="19106" y="12450"/>
                  </a:cubicBezTo>
                  <a:lnTo>
                    <a:pt x="19106" y="8570"/>
                  </a:lnTo>
                  <a:cubicBezTo>
                    <a:pt x="18971" y="8064"/>
                    <a:pt x="18815" y="7812"/>
                    <a:pt x="18658" y="7812"/>
                  </a:cubicBezTo>
                  <a:cubicBezTo>
                    <a:pt x="18058" y="7812"/>
                    <a:pt x="17588" y="10685"/>
                    <a:pt x="17588" y="14845"/>
                  </a:cubicBezTo>
                  <a:close/>
                  <a:moveTo>
                    <a:pt x="20921" y="8241"/>
                  </a:moveTo>
                  <a:lnTo>
                    <a:pt x="20921" y="9502"/>
                  </a:lnTo>
                  <a:cubicBezTo>
                    <a:pt x="20780" y="8368"/>
                    <a:pt x="20549" y="7812"/>
                    <a:pt x="20329" y="7812"/>
                  </a:cubicBezTo>
                  <a:cubicBezTo>
                    <a:pt x="19762" y="7812"/>
                    <a:pt x="19370" y="10989"/>
                    <a:pt x="19370" y="14693"/>
                  </a:cubicBezTo>
                  <a:cubicBezTo>
                    <a:pt x="19370" y="18398"/>
                    <a:pt x="19769" y="21599"/>
                    <a:pt x="20336" y="21599"/>
                  </a:cubicBezTo>
                  <a:cubicBezTo>
                    <a:pt x="20560" y="21599"/>
                    <a:pt x="20795" y="21020"/>
                    <a:pt x="20914" y="19734"/>
                  </a:cubicBezTo>
                  <a:lnTo>
                    <a:pt x="20921" y="19734"/>
                  </a:lnTo>
                  <a:lnTo>
                    <a:pt x="20921" y="21169"/>
                  </a:lnTo>
                  <a:lnTo>
                    <a:pt x="21600" y="21169"/>
                  </a:lnTo>
                  <a:lnTo>
                    <a:pt x="21600" y="8241"/>
                  </a:lnTo>
                  <a:lnTo>
                    <a:pt x="20921" y="8241"/>
                  </a:lnTo>
                  <a:close/>
                  <a:moveTo>
                    <a:pt x="20508" y="17616"/>
                  </a:moveTo>
                  <a:cubicBezTo>
                    <a:pt x="20232" y="17616"/>
                    <a:pt x="20071" y="16356"/>
                    <a:pt x="20071" y="14718"/>
                  </a:cubicBezTo>
                  <a:cubicBezTo>
                    <a:pt x="20071" y="13129"/>
                    <a:pt x="20232" y="11794"/>
                    <a:pt x="20508" y="11794"/>
                  </a:cubicBezTo>
                  <a:cubicBezTo>
                    <a:pt x="20783" y="11794"/>
                    <a:pt x="20944" y="13130"/>
                    <a:pt x="20944" y="14718"/>
                  </a:cubicBezTo>
                  <a:cubicBezTo>
                    <a:pt x="20944" y="16356"/>
                    <a:pt x="20783" y="17616"/>
                    <a:pt x="20508" y="17616"/>
                  </a:cubicBezTo>
                  <a:close/>
                  <a:moveTo>
                    <a:pt x="20508" y="17616"/>
                  </a:move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6" name="AutoShape 2"/>
            <p:cNvSpPr>
              <a:spLocks/>
            </p:cNvSpPr>
            <p:nvPr/>
          </p:nvSpPr>
          <p:spPr bwMode="auto">
            <a:xfrm>
              <a:off x="23368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7" name="AutoShape 3"/>
            <p:cNvSpPr>
              <a:spLocks/>
            </p:cNvSpPr>
            <p:nvPr/>
          </p:nvSpPr>
          <p:spPr bwMode="auto">
            <a:xfrm>
              <a:off x="26035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32" y="21598"/>
                    <a:pt x="10799" y="21598"/>
                  </a:cubicBezTo>
                  <a:cubicBezTo>
                    <a:pt x="4871" y="21598"/>
                    <a:pt x="0" y="16734"/>
                    <a:pt x="0" y="10800"/>
                  </a:cubicBezTo>
                  <a:cubicBezTo>
                    <a:pt x="0" y="4874"/>
                    <a:pt x="4871" y="0"/>
                    <a:pt x="10799" y="0"/>
                  </a:cubicBezTo>
                  <a:cubicBezTo>
                    <a:pt x="16729"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8" name="AutoShape 4"/>
            <p:cNvSpPr>
              <a:spLocks/>
            </p:cNvSpPr>
            <p:nvPr/>
          </p:nvSpPr>
          <p:spPr bwMode="auto">
            <a:xfrm>
              <a:off x="2870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6" y="21598"/>
                    <a:pt x="10798" y="21598"/>
                  </a:cubicBezTo>
                  <a:cubicBezTo>
                    <a:pt x="4868" y="21598"/>
                    <a:pt x="0" y="16734"/>
                    <a:pt x="0" y="10800"/>
                  </a:cubicBezTo>
                  <a:cubicBezTo>
                    <a:pt x="0" y="4874"/>
                    <a:pt x="4868" y="0"/>
                    <a:pt x="10798" y="0"/>
                  </a:cubicBezTo>
                  <a:cubicBezTo>
                    <a:pt x="16726" y="-2"/>
                    <a:pt x="21600" y="4872"/>
                    <a:pt x="21600" y="10800"/>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29" name="AutoShape 5"/>
            <p:cNvSpPr>
              <a:spLocks/>
            </p:cNvSpPr>
            <p:nvPr/>
          </p:nvSpPr>
          <p:spPr bwMode="auto">
            <a:xfrm>
              <a:off x="31242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9" y="21598"/>
                    <a:pt x="10797" y="21598"/>
                  </a:cubicBezTo>
                  <a:cubicBezTo>
                    <a:pt x="4871" y="21598"/>
                    <a:pt x="0" y="16734"/>
                    <a:pt x="0" y="10800"/>
                  </a:cubicBezTo>
                  <a:cubicBezTo>
                    <a:pt x="0" y="4874"/>
                    <a:pt x="4871" y="0"/>
                    <a:pt x="10797" y="0"/>
                  </a:cubicBezTo>
                  <a:cubicBezTo>
                    <a:pt x="16729" y="-2"/>
                    <a:pt x="21600" y="4872"/>
                    <a:pt x="21600" y="10800"/>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0" name="AutoShape 6"/>
            <p:cNvSpPr>
              <a:spLocks/>
            </p:cNvSpPr>
            <p:nvPr/>
          </p:nvSpPr>
          <p:spPr bwMode="auto">
            <a:xfrm>
              <a:off x="33909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797" y="21598"/>
                  </a:cubicBezTo>
                  <a:cubicBezTo>
                    <a:pt x="4874" y="21598"/>
                    <a:pt x="0" y="16734"/>
                    <a:pt x="0" y="10800"/>
                  </a:cubicBezTo>
                  <a:cubicBezTo>
                    <a:pt x="0" y="4874"/>
                    <a:pt x="4874" y="0"/>
                    <a:pt x="10797" y="0"/>
                  </a:cubicBezTo>
                  <a:cubicBezTo>
                    <a:pt x="16726"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1" name="AutoShape 7"/>
            <p:cNvSpPr>
              <a:spLocks/>
            </p:cNvSpPr>
            <p:nvPr/>
          </p:nvSpPr>
          <p:spPr bwMode="auto">
            <a:xfrm>
              <a:off x="36576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7" y="21600"/>
                    <a:pt x="10799" y="21600"/>
                  </a:cubicBezTo>
                  <a:cubicBezTo>
                    <a:pt x="4871" y="21600"/>
                    <a:pt x="0" y="16736"/>
                    <a:pt x="0" y="10801"/>
                  </a:cubicBezTo>
                  <a:cubicBezTo>
                    <a:pt x="0" y="4875"/>
                    <a:pt x="4871" y="0"/>
                    <a:pt x="10799" y="0"/>
                  </a:cubicBezTo>
                  <a:cubicBezTo>
                    <a:pt x="16727"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2" name="AutoShape 8"/>
            <p:cNvSpPr>
              <a:spLocks/>
            </p:cNvSpPr>
            <p:nvPr/>
          </p:nvSpPr>
          <p:spPr bwMode="auto">
            <a:xfrm>
              <a:off x="39243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8" y="21598"/>
                    <a:pt x="10802" y="21598"/>
                  </a:cubicBezTo>
                  <a:cubicBezTo>
                    <a:pt x="4872" y="21598"/>
                    <a:pt x="0" y="16734"/>
                    <a:pt x="0" y="10800"/>
                  </a:cubicBezTo>
                  <a:cubicBezTo>
                    <a:pt x="0" y="4874"/>
                    <a:pt x="4872" y="0"/>
                    <a:pt x="10802" y="0"/>
                  </a:cubicBezTo>
                  <a:cubicBezTo>
                    <a:pt x="16728" y="-2"/>
                    <a:pt x="21600" y="4872"/>
                    <a:pt x="21600" y="10800"/>
                  </a:cubicBezTo>
                </a:path>
              </a:pathLst>
            </a:custGeom>
            <a:solidFill>
              <a:srgbClr val="2450A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3" name="AutoShape 9"/>
            <p:cNvSpPr>
              <a:spLocks/>
            </p:cNvSpPr>
            <p:nvPr/>
          </p:nvSpPr>
          <p:spPr bwMode="auto">
            <a:xfrm>
              <a:off x="44450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23" y="21600"/>
                    <a:pt x="10796" y="21600"/>
                  </a:cubicBezTo>
                  <a:cubicBezTo>
                    <a:pt x="4869" y="21600"/>
                    <a:pt x="0" y="16736"/>
                    <a:pt x="0" y="10801"/>
                  </a:cubicBezTo>
                  <a:cubicBezTo>
                    <a:pt x="0" y="4875"/>
                    <a:pt x="4869" y="0"/>
                    <a:pt x="10796" y="0"/>
                  </a:cubicBezTo>
                  <a:cubicBezTo>
                    <a:pt x="16723" y="0"/>
                    <a:pt x="21600" y="4873"/>
                    <a:pt x="21600" y="10801"/>
                  </a:cubicBezTo>
                </a:path>
              </a:pathLst>
            </a:custGeom>
            <a:solidFill>
              <a:srgbClr val="EB212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4" name="AutoShape 10"/>
            <p:cNvSpPr>
              <a:spLocks/>
            </p:cNvSpPr>
            <p:nvPr/>
          </p:nvSpPr>
          <p:spPr bwMode="auto">
            <a:xfrm>
              <a:off x="4178300" y="2667000"/>
              <a:ext cx="128588" cy="12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1"/>
                  </a:moveTo>
                  <a:cubicBezTo>
                    <a:pt x="21600" y="16736"/>
                    <a:pt x="16731" y="21600"/>
                    <a:pt x="10800" y="21600"/>
                  </a:cubicBezTo>
                  <a:cubicBezTo>
                    <a:pt x="4869" y="21600"/>
                    <a:pt x="0" y="16736"/>
                    <a:pt x="0" y="10801"/>
                  </a:cubicBezTo>
                  <a:cubicBezTo>
                    <a:pt x="0" y="4875"/>
                    <a:pt x="4869" y="0"/>
                    <a:pt x="10800" y="0"/>
                  </a:cubicBezTo>
                  <a:cubicBezTo>
                    <a:pt x="16731" y="0"/>
                    <a:pt x="21600" y="4873"/>
                    <a:pt x="21600" y="10801"/>
                  </a:cubicBezTo>
                </a:path>
              </a:pathLst>
            </a:custGeom>
            <a:solidFill>
              <a:srgbClr val="FDD307"/>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sp>
          <p:nvSpPr>
            <p:cNvPr id="9235" name="AutoShape 11"/>
            <p:cNvSpPr>
              <a:spLocks/>
            </p:cNvSpPr>
            <p:nvPr/>
          </p:nvSpPr>
          <p:spPr bwMode="auto">
            <a:xfrm>
              <a:off x="4711700" y="2667000"/>
              <a:ext cx="128588" cy="128588"/>
            </a:xfrm>
            <a:custGeom>
              <a:avLst/>
              <a:gdLst>
                <a:gd name="T0" fmla="*/ 2147483647 w 21600"/>
                <a:gd name="T1" fmla="*/ 2147483647 h 21598"/>
                <a:gd name="T2" fmla="*/ 2147483647 w 21600"/>
                <a:gd name="T3" fmla="*/ 2147483647 h 21598"/>
                <a:gd name="T4" fmla="*/ 0 w 21600"/>
                <a:gd name="T5" fmla="*/ 2147483647 h 21598"/>
                <a:gd name="T6" fmla="*/ 2147483647 w 21600"/>
                <a:gd name="T7" fmla="*/ 0 h 21598"/>
                <a:gd name="T8" fmla="*/ 2147483647 w 21600"/>
                <a:gd name="T9" fmla="*/ 2147483647 h 21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598">
                  <a:moveTo>
                    <a:pt x="21600" y="10800"/>
                  </a:moveTo>
                  <a:cubicBezTo>
                    <a:pt x="21600" y="16734"/>
                    <a:pt x="16727" y="21598"/>
                    <a:pt x="10796" y="21598"/>
                  </a:cubicBezTo>
                  <a:cubicBezTo>
                    <a:pt x="4869" y="21598"/>
                    <a:pt x="0" y="16734"/>
                    <a:pt x="0" y="10800"/>
                  </a:cubicBezTo>
                  <a:cubicBezTo>
                    <a:pt x="0" y="4874"/>
                    <a:pt x="4869" y="0"/>
                    <a:pt x="10796" y="0"/>
                  </a:cubicBezTo>
                  <a:cubicBezTo>
                    <a:pt x="16727" y="-2"/>
                    <a:pt x="21600" y="4872"/>
                    <a:pt x="21600" y="10800"/>
                  </a:cubicBezTo>
                </a:path>
              </a:pathLst>
            </a:custGeom>
            <a:solidFill>
              <a:srgbClr val="030303"/>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2400" dirty="0">
                <a:solidFill>
                  <a:srgbClr val="000000"/>
                </a:solidFill>
                <a:latin typeface="Arial" pitchFamily="34" charset="0"/>
                <a:ea typeface="ＭＳ Ｐゴシック" pitchFamily="34" charset="-128"/>
              </a:endParaRPr>
            </a:p>
          </p:txBody>
        </p:sp>
      </p:grpSp>
    </p:spTree>
    <p:extLst>
      <p:ext uri="{BB962C8B-B14F-4D97-AF65-F5344CB8AC3E}">
        <p14:creationId xmlns:p14="http://schemas.microsoft.com/office/powerpoint/2010/main" val="584620518"/>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800" b="1" kern="1200">
          <a:solidFill>
            <a:schemeClr val="tx1"/>
          </a:solidFill>
          <a:latin typeface="+mj-lt"/>
          <a:ea typeface="ヒラギノ角ゴ Pro W3" charset="0"/>
          <a:cs typeface="ヒラギノ角ゴ Pro W3" charset="0"/>
        </a:defRPr>
      </a:lvl1pPr>
      <a:lvl2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lnSpc>
          <a:spcPct val="90000"/>
        </a:lnSpc>
        <a:spcBef>
          <a:spcPct val="0"/>
        </a:spcBef>
        <a:spcAft>
          <a:spcPct val="0"/>
        </a:spcAft>
        <a:defRPr sz="2800" b="1">
          <a:solidFill>
            <a:schemeClr val="tx1"/>
          </a:solidFill>
          <a:latin typeface="Arial" charset="0"/>
          <a:ea typeface="ヒラギノ角ゴ Pro W3" charset="0"/>
          <a:cs typeface="ヒラギノ角ゴ Pro W3" charset="0"/>
        </a:defRPr>
      </a:lvl5pPr>
      <a:lvl6pPr marL="456771" algn="l" rtl="0" eaLnBrk="1" fontAlgn="base" hangingPunct="1">
        <a:spcBef>
          <a:spcPct val="0"/>
        </a:spcBef>
        <a:spcAft>
          <a:spcPct val="0"/>
        </a:spcAft>
        <a:defRPr sz="3200">
          <a:solidFill>
            <a:srgbClr val="3D3D3D"/>
          </a:solidFill>
          <a:latin typeface="Arial" charset="0"/>
          <a:ea typeface="ヒラギノ角ゴ Pro W3" charset="0"/>
        </a:defRPr>
      </a:lvl6pPr>
      <a:lvl7pPr marL="913584" algn="l" rtl="0" eaLnBrk="1" fontAlgn="base" hangingPunct="1">
        <a:spcBef>
          <a:spcPct val="0"/>
        </a:spcBef>
        <a:spcAft>
          <a:spcPct val="0"/>
        </a:spcAft>
        <a:defRPr sz="3200">
          <a:solidFill>
            <a:srgbClr val="3D3D3D"/>
          </a:solidFill>
          <a:latin typeface="Arial" charset="0"/>
          <a:ea typeface="ヒラギノ角ゴ Pro W3" charset="0"/>
        </a:defRPr>
      </a:lvl7pPr>
      <a:lvl8pPr marL="1370376" algn="l" rtl="0" eaLnBrk="1" fontAlgn="base" hangingPunct="1">
        <a:spcBef>
          <a:spcPct val="0"/>
        </a:spcBef>
        <a:spcAft>
          <a:spcPct val="0"/>
        </a:spcAft>
        <a:defRPr sz="3200">
          <a:solidFill>
            <a:srgbClr val="3D3D3D"/>
          </a:solidFill>
          <a:latin typeface="Arial" charset="0"/>
          <a:ea typeface="ヒラギノ角ゴ Pro W3" charset="0"/>
        </a:defRPr>
      </a:lvl8pPr>
      <a:lvl9pPr marL="1827168" algn="l" rtl="0" eaLnBrk="1" fontAlgn="base" hangingPunct="1">
        <a:spcBef>
          <a:spcPct val="0"/>
        </a:spcBef>
        <a:spcAft>
          <a:spcPct val="0"/>
        </a:spcAft>
        <a:defRPr sz="3200">
          <a:solidFill>
            <a:srgbClr val="3D3D3D"/>
          </a:solidFill>
          <a:latin typeface="Arial" charset="0"/>
          <a:ea typeface="ヒラギノ角ゴ Pro W3" charset="0"/>
        </a:defRPr>
      </a:lvl9pPr>
    </p:titleStyle>
    <p:bodyStyle>
      <a:lvl1pPr marL="318800" indent="-318800" algn="l" rtl="0" eaLnBrk="0" fontAlgn="base" hangingPunct="0">
        <a:spcBef>
          <a:spcPct val="0"/>
        </a:spcBef>
        <a:spcAft>
          <a:spcPts val="800"/>
        </a:spcAft>
        <a:buClr>
          <a:schemeClr val="accent2"/>
        </a:buClr>
        <a:buSzPct val="120000"/>
        <a:buFont typeface="Arial" pitchFamily="34" charset="0"/>
        <a:buChar char="•"/>
        <a:defRPr sz="2400" kern="1200">
          <a:solidFill>
            <a:schemeClr val="tx1"/>
          </a:solidFill>
          <a:latin typeface="Arial"/>
          <a:ea typeface="ヒラギノ角ゴ Pro W3" charset="0"/>
          <a:cs typeface="Arial"/>
        </a:defRPr>
      </a:lvl1pPr>
      <a:lvl2pPr marL="639187" indent="-318800" algn="l" rtl="0" eaLnBrk="0" fontAlgn="base" hangingPunct="0">
        <a:spcBef>
          <a:spcPct val="0"/>
        </a:spcBef>
        <a:spcAft>
          <a:spcPts val="800"/>
        </a:spcAft>
        <a:buClr>
          <a:srgbClr val="FFD400"/>
        </a:buClr>
        <a:buSzPct val="120000"/>
        <a:buFont typeface="Arial" pitchFamily="34" charset="0"/>
        <a:buChar char="•"/>
        <a:defRPr sz="2300" kern="1200">
          <a:solidFill>
            <a:schemeClr val="tx1"/>
          </a:solidFill>
          <a:latin typeface="Arial"/>
          <a:ea typeface="ヒラギノ角ゴ Pro W3" charset="0"/>
          <a:cs typeface="Arial"/>
        </a:defRPr>
      </a:lvl2pPr>
      <a:lvl3pPr marL="957987" indent="-318800" algn="l" rtl="0" eaLnBrk="0" fontAlgn="base" hangingPunct="0">
        <a:spcBef>
          <a:spcPct val="0"/>
        </a:spcBef>
        <a:spcAft>
          <a:spcPts val="800"/>
        </a:spcAft>
        <a:buClr>
          <a:schemeClr val="accent1"/>
        </a:buClr>
        <a:buSzPct val="120000"/>
        <a:buFont typeface="Arial" pitchFamily="34" charset="0"/>
        <a:buChar char="•"/>
        <a:defRPr sz="2000" kern="1200">
          <a:solidFill>
            <a:schemeClr val="tx1"/>
          </a:solidFill>
          <a:latin typeface="Arial"/>
          <a:ea typeface="ヒラギノ角ゴ Pro W3" charset="0"/>
          <a:cs typeface="Arial"/>
        </a:defRPr>
      </a:lvl3pPr>
      <a:lvl4pPr marL="1598760" indent="-228408" algn="l" rtl="0" eaLnBrk="0" fontAlgn="base" hangingPunct="0">
        <a:spcBef>
          <a:spcPct val="20000"/>
        </a:spcBef>
        <a:spcAft>
          <a:spcPct val="0"/>
        </a:spcAft>
        <a:buClr>
          <a:srgbClr val="669900"/>
        </a:buClr>
        <a:buFont typeface="Arial" pitchFamily="34" charset="0"/>
        <a:buChar char="•"/>
        <a:defRPr sz="1600" kern="1200">
          <a:solidFill>
            <a:srgbClr val="3D3D3D"/>
          </a:solidFill>
          <a:latin typeface="+mn-lt"/>
          <a:ea typeface="ヒラギノ角ゴ Pro W3" charset="0"/>
          <a:cs typeface="+mn-cs"/>
        </a:defRPr>
      </a:lvl4pPr>
      <a:lvl5pPr marL="2055531" indent="-228408" algn="l" rtl="0" eaLnBrk="0" fontAlgn="base" hangingPunct="0">
        <a:spcBef>
          <a:spcPct val="20000"/>
        </a:spcBef>
        <a:spcAft>
          <a:spcPct val="0"/>
        </a:spcAft>
        <a:buClr>
          <a:srgbClr val="669900"/>
        </a:buClr>
        <a:buFont typeface="Arial" pitchFamily="34" charset="0"/>
        <a:buChar char="•"/>
        <a:defRPr sz="1500" kern="1200">
          <a:solidFill>
            <a:srgbClr val="3D3D3D"/>
          </a:solidFill>
          <a:latin typeface="+mn-lt"/>
          <a:ea typeface="ヒラギノ角ゴ Pro W3" charset="0"/>
          <a:cs typeface="+mn-cs"/>
        </a:defRPr>
      </a:lvl5pPr>
      <a:lvl6pPr marL="2512344"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368" tIns="45718" rIns="91368" bIns="4571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855"/>
            <a:ext cx="8229600" cy="357984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9" y="6249520"/>
            <a:ext cx="900704" cy="421343"/>
          </a:xfrm>
          <a:prstGeom prst="rect">
            <a:avLst/>
          </a:prstGeom>
        </p:spPr>
      </p:pic>
      <p:grpSp>
        <p:nvGrpSpPr>
          <p:cNvPr id="13" name="Group 12"/>
          <p:cNvGrpSpPr/>
          <p:nvPr/>
        </p:nvGrpSpPr>
        <p:grpSpPr>
          <a:xfrm>
            <a:off x="3057"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520"/>
            <a:ext cx="1003181" cy="276999"/>
          </a:xfrm>
          <a:prstGeom prst="rect">
            <a:avLst/>
          </a:prstGeom>
          <a:noFill/>
        </p:spPr>
        <p:txBody>
          <a:bodyPr wrap="square" lIns="91368" tIns="45718" rIns="91368" bIns="45718" rtlCol="0">
            <a:spAutoFit/>
          </a:bodyPr>
          <a:lstStyle/>
          <a:p>
            <a:pPr defTabSz="456771" fontAlgn="auto">
              <a:spcBef>
                <a:spcPts val="0"/>
              </a:spcBef>
              <a:spcAft>
                <a:spcPts val="0"/>
              </a:spcAft>
            </a:pPr>
            <a:fld id="{7C06D45C-66E0-9849-B6F9-C841633C7A61}" type="slidenum">
              <a:rPr lang="en-US" sz="1200" smtClean="0">
                <a:solidFill>
                  <a:srgbClr val="565454"/>
                </a:solidFill>
                <a:latin typeface="Arial"/>
              </a:rPr>
              <a:pPr defTabSz="456771"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4" y="6647684"/>
            <a:ext cx="2212144" cy="107722"/>
          </a:xfrm>
          <a:prstGeom prst="rect">
            <a:avLst/>
          </a:prstGeom>
          <a:noFill/>
        </p:spPr>
        <p:txBody>
          <a:bodyPr wrap="none" lIns="0" tIns="0" rIns="0" bIns="0" rtlCol="0">
            <a:spAutoFit/>
          </a:bodyPr>
          <a:lstStyle/>
          <a:p>
            <a:pPr fontAlgn="auto">
              <a:spcBef>
                <a:spcPts val="0"/>
              </a:spcBef>
              <a:spcAft>
                <a:spcPts val="0"/>
              </a:spcAft>
              <a:defRPr/>
            </a:pPr>
            <a:r>
              <a:rPr lang="en-US" sz="7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3584" rtl="0" eaLnBrk="1" latinLnBrk="0" hangingPunct="1">
        <a:spcBef>
          <a:spcPct val="0"/>
        </a:spcBef>
        <a:buNone/>
        <a:defRPr sz="2800" kern="1200" cap="all" baseline="0">
          <a:solidFill>
            <a:srgbClr val="EB2030"/>
          </a:solidFill>
          <a:latin typeface="+mj-lt"/>
          <a:ea typeface="+mj-ea"/>
          <a:cs typeface="+mj-cs"/>
        </a:defRPr>
      </a:lvl1pPr>
    </p:titleStyle>
    <p:bodyStyle>
      <a:lvl1pPr marL="172894" indent="-172894" algn="l" defTabSz="913584"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592" indent="-173592" algn="l" defTabSz="913584"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1977" indent="-164448" algn="l" defTabSz="913584"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360" indent="-164448" algn="l" defTabSz="913584"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8768" indent="-173592" algn="l" defTabSz="913584"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6275" indent="-173592" algn="l" defTabSz="913584"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211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7pPr>
      <a:lvl8pPr marL="158047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8pPr>
      <a:lvl9pPr marL="1790638"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368" tIns="45718" rIns="91368" bIns="4571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831"/>
            <a:ext cx="8229600" cy="357984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9" y="6249512"/>
            <a:ext cx="900704" cy="421343"/>
          </a:xfrm>
          <a:prstGeom prst="rect">
            <a:avLst/>
          </a:prstGeom>
        </p:spPr>
      </p:pic>
      <p:grpSp>
        <p:nvGrpSpPr>
          <p:cNvPr id="13" name="Group 12"/>
          <p:cNvGrpSpPr/>
          <p:nvPr/>
        </p:nvGrpSpPr>
        <p:grpSpPr>
          <a:xfrm>
            <a:off x="3041"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512"/>
            <a:ext cx="1003181" cy="276999"/>
          </a:xfrm>
          <a:prstGeom prst="rect">
            <a:avLst/>
          </a:prstGeom>
          <a:noFill/>
        </p:spPr>
        <p:txBody>
          <a:bodyPr wrap="square" lIns="91368" tIns="45718" rIns="91368" bIns="45718" rtlCol="0">
            <a:spAutoFit/>
          </a:bodyPr>
          <a:lstStyle/>
          <a:p>
            <a:pPr defTabSz="456771" fontAlgn="auto">
              <a:spcBef>
                <a:spcPts val="0"/>
              </a:spcBef>
              <a:spcAft>
                <a:spcPts val="0"/>
              </a:spcAft>
            </a:pPr>
            <a:fld id="{7C06D45C-66E0-9849-B6F9-C841633C7A61}" type="slidenum">
              <a:rPr lang="en-US" sz="1200" smtClean="0">
                <a:solidFill>
                  <a:srgbClr val="565454"/>
                </a:solidFill>
                <a:latin typeface="Arial"/>
              </a:rPr>
              <a:pPr defTabSz="456771"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164" y="6647676"/>
            <a:ext cx="2212144" cy="107722"/>
          </a:xfrm>
          <a:prstGeom prst="rect">
            <a:avLst/>
          </a:prstGeom>
          <a:noFill/>
        </p:spPr>
        <p:txBody>
          <a:bodyPr wrap="none" lIns="0" tIns="0" rIns="0" bIns="0" rtlCol="0">
            <a:spAutoFit/>
          </a:bodyPr>
          <a:lstStyle/>
          <a:p>
            <a:pPr fontAlgn="auto">
              <a:spcBef>
                <a:spcPts val="0"/>
              </a:spcBef>
              <a:spcAft>
                <a:spcPts val="0"/>
              </a:spcAft>
              <a:defRPr/>
            </a:pPr>
            <a:r>
              <a:rPr lang="en-US" sz="7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3584" rtl="0" eaLnBrk="1" latinLnBrk="0" hangingPunct="1">
        <a:spcBef>
          <a:spcPct val="0"/>
        </a:spcBef>
        <a:buNone/>
        <a:defRPr sz="2800" kern="1200" cap="all" baseline="0">
          <a:solidFill>
            <a:srgbClr val="EB2030"/>
          </a:solidFill>
          <a:latin typeface="+mj-lt"/>
          <a:ea typeface="+mj-ea"/>
          <a:cs typeface="+mj-cs"/>
        </a:defRPr>
      </a:lvl1pPr>
    </p:titleStyle>
    <p:bodyStyle>
      <a:lvl1pPr marL="172894" indent="-172894" algn="l" defTabSz="913584"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592" indent="-173592" algn="l" defTabSz="913584"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1977" indent="-164448" algn="l" defTabSz="913584"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360" indent="-164448" algn="l" defTabSz="913584"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8768" indent="-173592" algn="l" defTabSz="913584"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6275" indent="-173592" algn="l" defTabSz="913584"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211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7pPr>
      <a:lvl8pPr marL="158047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8pPr>
      <a:lvl9pPr marL="1790638"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368" tIns="45718" rIns="91368" bIns="4571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831"/>
            <a:ext cx="8229600" cy="357984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9" y="6249503"/>
            <a:ext cx="900704" cy="421343"/>
          </a:xfrm>
          <a:prstGeom prst="rect">
            <a:avLst/>
          </a:prstGeom>
        </p:spPr>
      </p:pic>
      <p:grpSp>
        <p:nvGrpSpPr>
          <p:cNvPr id="13" name="Group 12"/>
          <p:cNvGrpSpPr/>
          <p:nvPr/>
        </p:nvGrpSpPr>
        <p:grpSpPr>
          <a:xfrm>
            <a:off x="3029"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503"/>
            <a:ext cx="1003181" cy="276999"/>
          </a:xfrm>
          <a:prstGeom prst="rect">
            <a:avLst/>
          </a:prstGeom>
          <a:noFill/>
        </p:spPr>
        <p:txBody>
          <a:bodyPr wrap="square" lIns="91368" tIns="45718" rIns="91368" bIns="45718" rtlCol="0">
            <a:spAutoFit/>
          </a:bodyPr>
          <a:lstStyle/>
          <a:p>
            <a:pPr defTabSz="456771" fontAlgn="auto">
              <a:spcBef>
                <a:spcPts val="0"/>
              </a:spcBef>
              <a:spcAft>
                <a:spcPts val="0"/>
              </a:spcAft>
            </a:pPr>
            <a:fld id="{7C06D45C-66E0-9849-B6F9-C841633C7A61}" type="slidenum">
              <a:rPr lang="en-US" sz="1200" smtClean="0">
                <a:solidFill>
                  <a:srgbClr val="565454"/>
                </a:solidFill>
                <a:latin typeface="Arial"/>
              </a:rPr>
              <a:pPr defTabSz="456771"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039" y="6647667"/>
            <a:ext cx="2212144" cy="107722"/>
          </a:xfrm>
          <a:prstGeom prst="rect">
            <a:avLst/>
          </a:prstGeom>
          <a:noFill/>
        </p:spPr>
        <p:txBody>
          <a:bodyPr wrap="none" lIns="0" tIns="0" rIns="0" bIns="0" rtlCol="0">
            <a:spAutoFit/>
          </a:bodyPr>
          <a:lstStyle/>
          <a:p>
            <a:pPr fontAlgn="auto">
              <a:spcBef>
                <a:spcPts val="0"/>
              </a:spcBef>
              <a:spcAft>
                <a:spcPts val="0"/>
              </a:spcAft>
              <a:defRPr/>
            </a:pPr>
            <a:r>
              <a:rPr lang="en-US" sz="7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3584" rtl="0" eaLnBrk="1" latinLnBrk="0" hangingPunct="1">
        <a:spcBef>
          <a:spcPct val="0"/>
        </a:spcBef>
        <a:buNone/>
        <a:defRPr sz="2800" kern="1200" cap="all" baseline="0">
          <a:solidFill>
            <a:srgbClr val="EB2030"/>
          </a:solidFill>
          <a:latin typeface="+mj-lt"/>
          <a:ea typeface="+mj-ea"/>
          <a:cs typeface="+mj-cs"/>
        </a:defRPr>
      </a:lvl1pPr>
    </p:titleStyle>
    <p:bodyStyle>
      <a:lvl1pPr marL="172894" indent="-172894" algn="l" defTabSz="913584"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592" indent="-173592" algn="l" defTabSz="913584"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1977" indent="-164448" algn="l" defTabSz="913584"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360" indent="-164448" algn="l" defTabSz="913584"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8768" indent="-173592" algn="l" defTabSz="913584"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6275" indent="-173592" algn="l" defTabSz="913584"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211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7pPr>
      <a:lvl8pPr marL="158047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8pPr>
      <a:lvl9pPr marL="1790638"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368" tIns="45718" rIns="91368" bIns="4571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811"/>
            <a:ext cx="8229600" cy="357984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9" y="6249492"/>
            <a:ext cx="900704" cy="421343"/>
          </a:xfrm>
          <a:prstGeom prst="rect">
            <a:avLst/>
          </a:prstGeom>
        </p:spPr>
      </p:pic>
      <p:grpSp>
        <p:nvGrpSpPr>
          <p:cNvPr id="13" name="Group 12"/>
          <p:cNvGrpSpPr/>
          <p:nvPr/>
        </p:nvGrpSpPr>
        <p:grpSpPr>
          <a:xfrm>
            <a:off x="3013"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492"/>
            <a:ext cx="1003181" cy="276999"/>
          </a:xfrm>
          <a:prstGeom prst="rect">
            <a:avLst/>
          </a:prstGeom>
          <a:noFill/>
        </p:spPr>
        <p:txBody>
          <a:bodyPr wrap="square" lIns="91368" tIns="45718" rIns="91368" bIns="45718" rtlCol="0">
            <a:spAutoFit/>
          </a:bodyPr>
          <a:lstStyle/>
          <a:p>
            <a:pPr defTabSz="456771" fontAlgn="auto">
              <a:spcBef>
                <a:spcPts val="0"/>
              </a:spcBef>
              <a:spcAft>
                <a:spcPts val="0"/>
              </a:spcAft>
            </a:pPr>
            <a:fld id="{7C06D45C-66E0-9849-B6F9-C841633C7A61}" type="slidenum">
              <a:rPr lang="en-US" sz="1200" smtClean="0">
                <a:solidFill>
                  <a:srgbClr val="565454"/>
                </a:solidFill>
                <a:latin typeface="Arial"/>
              </a:rPr>
              <a:pPr defTabSz="456771"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039" y="6647656"/>
            <a:ext cx="2212144" cy="107722"/>
          </a:xfrm>
          <a:prstGeom prst="rect">
            <a:avLst/>
          </a:prstGeom>
          <a:noFill/>
        </p:spPr>
        <p:txBody>
          <a:bodyPr wrap="none" lIns="0" tIns="0" rIns="0" bIns="0" rtlCol="0">
            <a:spAutoFit/>
          </a:bodyPr>
          <a:lstStyle/>
          <a:p>
            <a:pPr fontAlgn="auto">
              <a:spcBef>
                <a:spcPts val="0"/>
              </a:spcBef>
              <a:spcAft>
                <a:spcPts val="0"/>
              </a:spcAft>
              <a:defRPr/>
            </a:pPr>
            <a:r>
              <a:rPr lang="en-US" sz="7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3584" rtl="0" eaLnBrk="1" latinLnBrk="0" hangingPunct="1">
        <a:spcBef>
          <a:spcPct val="0"/>
        </a:spcBef>
        <a:buNone/>
        <a:defRPr sz="2800" kern="1200" cap="all" baseline="0">
          <a:solidFill>
            <a:srgbClr val="EB2030"/>
          </a:solidFill>
          <a:latin typeface="+mj-lt"/>
          <a:ea typeface="+mj-ea"/>
          <a:cs typeface="+mj-cs"/>
        </a:defRPr>
      </a:lvl1pPr>
    </p:titleStyle>
    <p:bodyStyle>
      <a:lvl1pPr marL="172894" indent="-172894" algn="l" defTabSz="913584"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592" indent="-173592" algn="l" defTabSz="913584"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1977" indent="-164448" algn="l" defTabSz="913584"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360" indent="-164448" algn="l" defTabSz="913584"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8768" indent="-173592" algn="l" defTabSz="913584"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6275" indent="-173592" algn="l" defTabSz="913584"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211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7pPr>
      <a:lvl8pPr marL="158047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8pPr>
      <a:lvl9pPr marL="1790638"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0"/>
            <a:ext cx="8229600" cy="548640"/>
          </a:xfrm>
          <a:prstGeom prst="rect">
            <a:avLst/>
          </a:prstGeom>
        </p:spPr>
        <p:txBody>
          <a:bodyPr vert="horz" lIns="91368" tIns="45718" rIns="91368" bIns="4571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04811"/>
            <a:ext cx="8229600" cy="357984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RSA_NewLogo_Red_RG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8129" y="6249480"/>
            <a:ext cx="900704" cy="421343"/>
          </a:xfrm>
          <a:prstGeom prst="rect">
            <a:avLst/>
          </a:prstGeom>
        </p:spPr>
      </p:pic>
      <p:grpSp>
        <p:nvGrpSpPr>
          <p:cNvPr id="13" name="Group 12"/>
          <p:cNvGrpSpPr/>
          <p:nvPr/>
        </p:nvGrpSpPr>
        <p:grpSpPr>
          <a:xfrm>
            <a:off x="2993" y="6285124"/>
            <a:ext cx="2125133" cy="264376"/>
            <a:chOff x="0" y="4182534"/>
            <a:chExt cx="3286494" cy="152400"/>
          </a:xfrm>
          <a:solidFill>
            <a:srgbClr val="E20125"/>
          </a:solidFill>
        </p:grpSpPr>
        <p:sp>
          <p:nvSpPr>
            <p:cNvPr id="14" name="Parallelogram 13"/>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sp>
          <p:nvSpPr>
            <p:cNvPr id="15" name="Rectangle 14"/>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grpSp>
      <p:sp>
        <p:nvSpPr>
          <p:cNvPr id="16" name="TextBox 15"/>
          <p:cNvSpPr txBox="1"/>
          <p:nvPr/>
        </p:nvSpPr>
        <p:spPr>
          <a:xfrm>
            <a:off x="2167533" y="6249480"/>
            <a:ext cx="1003181" cy="276999"/>
          </a:xfrm>
          <a:prstGeom prst="rect">
            <a:avLst/>
          </a:prstGeom>
          <a:noFill/>
        </p:spPr>
        <p:txBody>
          <a:bodyPr wrap="square" lIns="91368" tIns="45718" rIns="91368" bIns="45718" rtlCol="0">
            <a:spAutoFit/>
          </a:bodyPr>
          <a:lstStyle/>
          <a:p>
            <a:pPr defTabSz="456771" fontAlgn="auto">
              <a:spcBef>
                <a:spcPts val="0"/>
              </a:spcBef>
              <a:spcAft>
                <a:spcPts val="0"/>
              </a:spcAft>
            </a:pPr>
            <a:fld id="{7C06D45C-66E0-9849-B6F9-C841633C7A61}" type="slidenum">
              <a:rPr lang="en-US" sz="1200" smtClean="0">
                <a:solidFill>
                  <a:srgbClr val="565454"/>
                </a:solidFill>
                <a:latin typeface="Arial"/>
              </a:rPr>
              <a:pPr defTabSz="456771" fontAlgn="auto">
                <a:spcBef>
                  <a:spcPts val="0"/>
                </a:spcBef>
                <a:spcAft>
                  <a:spcPts val="0"/>
                </a:spcAft>
              </a:pPr>
              <a:t>‹#›</a:t>
            </a:fld>
            <a:endParaRPr lang="en-US" sz="1200" dirty="0">
              <a:solidFill>
                <a:srgbClr val="565454"/>
              </a:solidFill>
              <a:latin typeface="Arial"/>
            </a:endParaRPr>
          </a:p>
        </p:txBody>
      </p:sp>
      <p:sp>
        <p:nvSpPr>
          <p:cNvPr id="10" name="TextBox 9"/>
          <p:cNvSpPr txBox="1"/>
          <p:nvPr/>
        </p:nvSpPr>
        <p:spPr bwMode="gray">
          <a:xfrm>
            <a:off x="144039" y="6647644"/>
            <a:ext cx="2212144" cy="107722"/>
          </a:xfrm>
          <a:prstGeom prst="rect">
            <a:avLst/>
          </a:prstGeom>
          <a:noFill/>
        </p:spPr>
        <p:txBody>
          <a:bodyPr wrap="none" lIns="0" tIns="0" rIns="0" bIns="0" rtlCol="0">
            <a:spAutoFit/>
          </a:bodyPr>
          <a:lstStyle/>
          <a:p>
            <a:pPr fontAlgn="auto">
              <a:spcBef>
                <a:spcPts val="0"/>
              </a:spcBef>
              <a:spcAft>
                <a:spcPts val="0"/>
              </a:spcAft>
              <a:defRPr/>
            </a:pPr>
            <a:r>
              <a:rPr lang="en-US" sz="700" dirty="0" smtClean="0">
                <a:solidFill>
                  <a:srgbClr val="080808">
                    <a:lumMod val="50000"/>
                    <a:lumOff val="50000"/>
                  </a:srgbClr>
                </a:solidFill>
                <a:latin typeface="Arial"/>
              </a:rPr>
              <a:t>© Copyright 2016 EMC Corporation. All rights reserved.</a:t>
            </a:r>
          </a:p>
        </p:txBody>
      </p:sp>
    </p:spTree>
    <p:extLst>
      <p:ext uri="{BB962C8B-B14F-4D97-AF65-F5344CB8AC3E}">
        <p14:creationId xmlns:p14="http://schemas.microsoft.com/office/powerpoint/2010/main" val="3586608803"/>
      </p:ext>
    </p:extLst>
  </p:cSld>
  <p:clrMap bg1="lt1" tx1="dk1" bg2="lt2" tx2="dk2" accent1="accent1" accent2="accent2" accent3="accent3" accent4="accent4" accent5="accent5" accent6="accent6" hlink="hlink" folHlink="folHlink"/>
  <p:txStyles>
    <p:titleStyle>
      <a:lvl1pPr algn="l" defTabSz="913584" rtl="0" eaLnBrk="1" latinLnBrk="0" hangingPunct="1">
        <a:spcBef>
          <a:spcPct val="0"/>
        </a:spcBef>
        <a:buNone/>
        <a:defRPr sz="2800" kern="1200" cap="all" baseline="0">
          <a:solidFill>
            <a:srgbClr val="EB2030"/>
          </a:solidFill>
          <a:latin typeface="+mj-lt"/>
          <a:ea typeface="+mj-ea"/>
          <a:cs typeface="+mj-cs"/>
        </a:defRPr>
      </a:lvl1pPr>
    </p:titleStyle>
    <p:bodyStyle>
      <a:lvl1pPr marL="172894" indent="-172894" algn="l" defTabSz="913584" rtl="0" eaLnBrk="1" latinLnBrk="0" hangingPunct="1">
        <a:spcBef>
          <a:spcPts val="800"/>
        </a:spcBef>
        <a:buSzPct val="100000"/>
        <a:buFontTx/>
        <a:buBlip>
          <a:blip r:embed="rId3"/>
        </a:buBlip>
        <a:defRPr sz="1200" b="1" kern="1200">
          <a:solidFill>
            <a:srgbClr val="696767"/>
          </a:solidFill>
          <a:latin typeface="+mn-lt"/>
          <a:ea typeface="+mn-ea"/>
          <a:cs typeface="+mn-cs"/>
        </a:defRPr>
      </a:lvl1pPr>
      <a:lvl2pPr marL="173592" indent="-173592" algn="l" defTabSz="913584" rtl="0" eaLnBrk="1" latinLnBrk="0" hangingPunct="1">
        <a:spcBef>
          <a:spcPts val="300"/>
        </a:spcBef>
        <a:buClr>
          <a:schemeClr val="accent2"/>
        </a:buClr>
        <a:buSzPct val="100000"/>
        <a:buFontTx/>
        <a:buBlip>
          <a:blip r:embed="rId3"/>
        </a:buBlip>
        <a:defRPr sz="1200" kern="1200">
          <a:solidFill>
            <a:srgbClr val="696767"/>
          </a:solidFill>
          <a:latin typeface="+mn-lt"/>
          <a:ea typeface="+mn-ea"/>
          <a:cs typeface="+mn-cs"/>
        </a:defRPr>
      </a:lvl2pPr>
      <a:lvl3pPr marL="401977" indent="-164448" algn="l" defTabSz="913584" rtl="0" eaLnBrk="1" latinLnBrk="0" hangingPunct="1">
        <a:spcBef>
          <a:spcPts val="300"/>
        </a:spcBef>
        <a:buClr>
          <a:srgbClr val="E20125"/>
        </a:buClr>
        <a:buSzPct val="100000"/>
        <a:buFont typeface="Verdana" panose="020B0604030504040204" pitchFamily="34" charset="0"/>
        <a:buChar char="‒"/>
        <a:defRPr sz="1200" kern="1200">
          <a:solidFill>
            <a:srgbClr val="696767"/>
          </a:solidFill>
          <a:latin typeface="+mn-lt"/>
          <a:ea typeface="+mn-ea"/>
          <a:cs typeface="+mn-cs"/>
        </a:defRPr>
      </a:lvl3pPr>
      <a:lvl4pPr marL="630360" indent="-164448" algn="l" defTabSz="913584" rtl="0" eaLnBrk="1" latinLnBrk="0" hangingPunct="1">
        <a:spcBef>
          <a:spcPts val="300"/>
        </a:spcBef>
        <a:buClr>
          <a:srgbClr val="E20125"/>
        </a:buClr>
        <a:buSzPct val="100000"/>
        <a:buFont typeface="Arial" panose="020B0604020202020204" pitchFamily="34" charset="0"/>
        <a:buChar char="•"/>
        <a:defRPr sz="1200" kern="1200">
          <a:solidFill>
            <a:srgbClr val="696767"/>
          </a:solidFill>
          <a:latin typeface="+mn-lt"/>
          <a:ea typeface="+mn-ea"/>
          <a:cs typeface="+mn-cs"/>
        </a:defRPr>
      </a:lvl4pPr>
      <a:lvl5pPr marL="858768" indent="-173592" algn="l" defTabSz="913584" rtl="0" eaLnBrk="1" latinLnBrk="0" hangingPunct="1">
        <a:spcBef>
          <a:spcPts val="300"/>
        </a:spcBef>
        <a:buClr>
          <a:srgbClr val="E20125"/>
        </a:buClr>
        <a:buSzPct val="100000"/>
        <a:buFont typeface="Courier New" panose="02070309020205020404" pitchFamily="49" charset="0"/>
        <a:buChar char="o"/>
        <a:defRPr sz="1200" kern="1200">
          <a:solidFill>
            <a:srgbClr val="696767"/>
          </a:solidFill>
          <a:latin typeface="+mn-lt"/>
          <a:ea typeface="+mn-ea"/>
          <a:cs typeface="+mn-cs"/>
        </a:defRPr>
      </a:lvl5pPr>
      <a:lvl6pPr marL="1096275" indent="-173592" algn="l" defTabSz="913584" rtl="0" eaLnBrk="1" latinLnBrk="0" hangingPunct="1">
        <a:spcBef>
          <a:spcPts val="300"/>
        </a:spcBef>
        <a:buClr>
          <a:srgbClr val="E20125"/>
        </a:buClr>
        <a:buFont typeface="Wingdings" pitchFamily="2" charset="2"/>
        <a:buChar char="§"/>
        <a:defRPr sz="1200" kern="1200">
          <a:solidFill>
            <a:srgbClr val="696767"/>
          </a:solidFill>
          <a:latin typeface="+mn-lt"/>
          <a:ea typeface="+mn-ea"/>
          <a:cs typeface="+mn-cs"/>
        </a:defRPr>
      </a:lvl6pPr>
      <a:lvl7pPr marL="135211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7pPr>
      <a:lvl8pPr marL="158047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8pPr>
      <a:lvl9pPr marL="1790638"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Regular_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2962" y="365760"/>
            <a:ext cx="7520940" cy="548640"/>
          </a:xfrm>
          <a:prstGeom prst="rect">
            <a:avLst/>
          </a:prstGeom>
        </p:spPr>
        <p:txBody>
          <a:bodyPr vert="horz" lIns="91368" tIns="45718" rIns="91368" bIns="45718"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2" y="1104791"/>
            <a:ext cx="7520940" cy="3579849"/>
          </a:xfrm>
          <a:prstGeom prst="rect">
            <a:avLst/>
          </a:prstGeom>
        </p:spPr>
        <p:txBody>
          <a:bodyPr vert="horz" lIns="91368" tIns="45718" rIns="91368"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p:nvGrpSpPr>
        <p:grpSpPr>
          <a:xfrm>
            <a:off x="2985" y="6285124"/>
            <a:ext cx="2125133" cy="264376"/>
            <a:chOff x="0" y="4182534"/>
            <a:chExt cx="3286494" cy="152400"/>
          </a:xfrm>
          <a:solidFill>
            <a:srgbClr val="E20125"/>
          </a:solidFill>
        </p:grpSpPr>
        <p:sp>
          <p:nvSpPr>
            <p:cNvPr id="6" name="Parallelogram 5"/>
            <p:cNvSpPr/>
            <p:nvPr userDrawn="1"/>
          </p:nvSpPr>
          <p:spPr>
            <a:xfrm>
              <a:off x="2472765" y="4182534"/>
              <a:ext cx="813729" cy="15240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sp>
          <p:nvSpPr>
            <p:cNvPr id="7" name="Rectangle 6"/>
            <p:cNvSpPr/>
            <p:nvPr userDrawn="1"/>
          </p:nvSpPr>
          <p:spPr>
            <a:xfrm>
              <a:off x="0" y="4182534"/>
              <a:ext cx="2704353" cy="152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771" fontAlgn="auto">
                <a:spcBef>
                  <a:spcPts val="0"/>
                </a:spcBef>
                <a:spcAft>
                  <a:spcPts val="0"/>
                </a:spcAft>
              </a:pPr>
              <a:endParaRPr lang="en-US" dirty="0">
                <a:solidFill>
                  <a:srgbClr val="A90024"/>
                </a:solidFill>
              </a:endParaRPr>
            </a:p>
          </p:txBody>
        </p:sp>
      </p:grpSp>
      <p:sp>
        <p:nvSpPr>
          <p:cNvPr id="8" name="TextBox 7"/>
          <p:cNvSpPr txBox="1"/>
          <p:nvPr/>
        </p:nvSpPr>
        <p:spPr>
          <a:xfrm>
            <a:off x="2167533" y="6249472"/>
            <a:ext cx="1003181" cy="276999"/>
          </a:xfrm>
          <a:prstGeom prst="rect">
            <a:avLst/>
          </a:prstGeom>
          <a:noFill/>
        </p:spPr>
        <p:txBody>
          <a:bodyPr wrap="square" lIns="91368" tIns="45718" rIns="91368" bIns="45718" rtlCol="0">
            <a:spAutoFit/>
          </a:bodyPr>
          <a:lstStyle/>
          <a:p>
            <a:pPr defTabSz="456771" fontAlgn="auto">
              <a:spcBef>
                <a:spcPts val="0"/>
              </a:spcBef>
              <a:spcAft>
                <a:spcPts val="0"/>
              </a:spcAft>
            </a:pPr>
            <a:fld id="{7C06D45C-66E0-9849-B6F9-C841633C7A61}" type="slidenum">
              <a:rPr lang="en-US" sz="1200" smtClean="0">
                <a:solidFill>
                  <a:prstClr val="white"/>
                </a:solidFill>
                <a:latin typeface="Arial"/>
              </a:rPr>
              <a:pPr defTabSz="456771" fontAlgn="auto">
                <a:spcBef>
                  <a:spcPts val="0"/>
                </a:spcBef>
                <a:spcAft>
                  <a:spcPts val="0"/>
                </a:spcAft>
              </a:pPr>
              <a:t>‹#›</a:t>
            </a:fld>
            <a:endParaRPr lang="en-US" sz="1200" dirty="0">
              <a:solidFill>
                <a:prstClr val="white"/>
              </a:solidFill>
              <a:latin typeface="Arial"/>
            </a:endParaRPr>
          </a:p>
        </p:txBody>
      </p:sp>
      <p:sp>
        <p:nvSpPr>
          <p:cNvPr id="10" name="Footer Placeholder 4"/>
          <p:cNvSpPr>
            <a:spLocks noGrp="1"/>
          </p:cNvSpPr>
          <p:nvPr>
            <p:ph type="ftr" sz="quarter" idx="3"/>
          </p:nvPr>
        </p:nvSpPr>
        <p:spPr>
          <a:xfrm>
            <a:off x="-59267" y="6222967"/>
            <a:ext cx="2057400" cy="274320"/>
          </a:xfrm>
          <a:prstGeom prst="rect">
            <a:avLst/>
          </a:prstGeom>
        </p:spPr>
        <p:txBody>
          <a:bodyPr lIns="91368" tIns="45718" rIns="91368" bIns="45718"/>
          <a:lstStyle>
            <a:lvl1pPr algn="r">
              <a:defRPr sz="1200">
                <a:solidFill>
                  <a:srgbClr val="FFFFFF"/>
                </a:solidFill>
              </a:defRPr>
            </a:lvl1pPr>
          </a:lstStyle>
          <a:p>
            <a:pPr defTabSz="456771" fontAlgn="auto">
              <a:spcBef>
                <a:spcPts val="0"/>
              </a:spcBef>
              <a:spcAft>
                <a:spcPts val="0"/>
              </a:spcAft>
            </a:pPr>
            <a:r>
              <a:rPr lang="en-US" smtClean="0">
                <a:latin typeface="Arial"/>
              </a:rPr>
              <a:t>Footer</a:t>
            </a:r>
            <a:endParaRPr lang="en-US" dirty="0">
              <a:latin typeface="Arial"/>
            </a:endParaRPr>
          </a:p>
        </p:txBody>
      </p:sp>
      <p:pic>
        <p:nvPicPr>
          <p:cNvPr id="4" name="Picture 3" descr="RSA_NewLogo_Red_RGB.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58129" y="6249472"/>
            <a:ext cx="900704" cy="421343"/>
          </a:xfrm>
          <a:prstGeom prst="rect">
            <a:avLst/>
          </a:prstGeom>
        </p:spPr>
      </p:pic>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3584" rtl="0" eaLnBrk="1" latinLnBrk="0" hangingPunct="1">
        <a:spcBef>
          <a:spcPct val="0"/>
        </a:spcBef>
        <a:buNone/>
        <a:defRPr sz="2800" kern="1200" cap="all" baseline="0">
          <a:solidFill>
            <a:srgbClr val="EB2030"/>
          </a:solidFill>
          <a:latin typeface="+mj-lt"/>
          <a:ea typeface="+mj-ea"/>
          <a:cs typeface="+mj-cs"/>
        </a:defRPr>
      </a:lvl1pPr>
    </p:titleStyle>
    <p:bodyStyle>
      <a:lvl1pPr marL="342610" indent="-342610" algn="l" defTabSz="913584" rtl="0" eaLnBrk="1" latinLnBrk="0" hangingPunct="1">
        <a:spcBef>
          <a:spcPts val="800"/>
        </a:spcBef>
        <a:buSzPct val="100000"/>
        <a:buFontTx/>
        <a:buBlip>
          <a:blip r:embed="rId4"/>
        </a:buBlip>
        <a:defRPr sz="1200" b="1" kern="1200">
          <a:solidFill>
            <a:srgbClr val="FFFFFF"/>
          </a:solidFill>
          <a:latin typeface="+mn-lt"/>
          <a:ea typeface="+mn-ea"/>
          <a:cs typeface="+mn-cs"/>
        </a:defRPr>
      </a:lvl1pPr>
      <a:lvl2pPr marL="173592" indent="-173592" algn="l" defTabSz="913584"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2pPr>
      <a:lvl3pPr marL="401977" indent="-164448" algn="l" defTabSz="913584" rtl="0" eaLnBrk="1" latinLnBrk="0" hangingPunct="1">
        <a:spcBef>
          <a:spcPts val="300"/>
        </a:spcBef>
        <a:buClr>
          <a:srgbClr val="E20125"/>
        </a:buClr>
        <a:buSzPct val="100000"/>
        <a:buFontTx/>
        <a:buBlip>
          <a:blip r:embed="rId4"/>
        </a:buBlip>
        <a:defRPr sz="1200" kern="1200">
          <a:solidFill>
            <a:srgbClr val="FFFFFF"/>
          </a:solidFill>
          <a:latin typeface="+mn-lt"/>
          <a:ea typeface="+mn-ea"/>
          <a:cs typeface="+mn-cs"/>
        </a:defRPr>
      </a:lvl3pPr>
      <a:lvl4pPr marL="630360" indent="-164448" algn="l" defTabSz="913584"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4pPr>
      <a:lvl5pPr marL="858768" indent="-173592" algn="l" defTabSz="913584" rtl="0" eaLnBrk="1" latinLnBrk="0" hangingPunct="1">
        <a:spcBef>
          <a:spcPts val="300"/>
        </a:spcBef>
        <a:buClr>
          <a:schemeClr val="accent2"/>
        </a:buClr>
        <a:buSzPct val="100000"/>
        <a:buFontTx/>
        <a:buBlip>
          <a:blip r:embed="rId4"/>
        </a:buBlip>
        <a:defRPr sz="1200" kern="1200">
          <a:solidFill>
            <a:srgbClr val="FFFFFF"/>
          </a:solidFill>
          <a:latin typeface="+mn-lt"/>
          <a:ea typeface="+mn-ea"/>
          <a:cs typeface="+mn-cs"/>
        </a:defRPr>
      </a:lvl5pPr>
      <a:lvl6pPr marL="1096275" indent="-173592"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6pPr>
      <a:lvl7pPr marL="135211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7pPr>
      <a:lvl8pPr marL="1580472"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8pPr>
      <a:lvl9pPr marL="1790638" indent="-164448" algn="l" defTabSz="913584" rtl="0" eaLnBrk="1" latinLnBrk="0" hangingPunct="1">
        <a:spcBef>
          <a:spcPts val="300"/>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623" y="213210"/>
            <a:ext cx="8722895" cy="1072901"/>
          </a:xfrm>
          <a:prstGeom prst="rect">
            <a:avLst/>
          </a:prstGeom>
        </p:spPr>
        <p:txBody>
          <a:bodyPr vert="horz" lIns="91368" tIns="45718" rIns="91368" bIns="45718"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368" tIns="45718" rIns="91368"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79" y="6338395"/>
            <a:ext cx="1237095" cy="365444"/>
          </a:xfrm>
          <a:prstGeom prst="rect">
            <a:avLst/>
          </a:prstGeom>
        </p:spPr>
      </p:pic>
      <p:sp>
        <p:nvSpPr>
          <p:cNvPr id="6" name="Slide Number Placeholder 5"/>
          <p:cNvSpPr>
            <a:spLocks noGrp="1"/>
          </p:cNvSpPr>
          <p:nvPr>
            <p:ph type="sldNum" sz="quarter" idx="4"/>
          </p:nvPr>
        </p:nvSpPr>
        <p:spPr>
          <a:xfrm>
            <a:off x="156479" y="6341738"/>
            <a:ext cx="511343" cy="365125"/>
          </a:xfrm>
          <a:prstGeom prst="rect">
            <a:avLst/>
          </a:prstGeom>
        </p:spPr>
        <p:txBody>
          <a:bodyPr vert="horz" lIns="91368" tIns="45718" rIns="91368" bIns="45718" rtlCol="0" anchor="ctr"/>
          <a:lstStyle>
            <a:lvl1pPr algn="l">
              <a:defRPr sz="1500" b="1">
                <a:solidFill>
                  <a:schemeClr val="bg1"/>
                </a:solidFill>
              </a:defRPr>
            </a:lvl1pPr>
          </a:lstStyle>
          <a:p>
            <a:pPr defTabSz="456771" fontAlgn="auto">
              <a:spcBef>
                <a:spcPts val="0"/>
              </a:spcBef>
              <a:spcAft>
                <a:spcPts val="0"/>
              </a:spcAft>
            </a:pPr>
            <a:fld id="{1D6847D1-4840-4ABD-A8C5-6834EFACE218}" type="slidenum">
              <a:rPr lang="en-US" smtClean="0">
                <a:solidFill>
                  <a:prstClr val="white"/>
                </a:solidFill>
                <a:latin typeface="Arial"/>
              </a:rPr>
              <a:pPr defTabSz="456771"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77" y="6388877"/>
            <a:ext cx="2231701" cy="276999"/>
          </a:xfrm>
          <a:prstGeom prst="rect">
            <a:avLst/>
          </a:prstGeom>
        </p:spPr>
        <p:txBody>
          <a:bodyPr vert="horz" lIns="91368" tIns="45718" rIns="91368" bIns="45718" rtlCol="0" anchor="ctr"/>
          <a:lstStyle/>
          <a:p>
            <a:pPr defTabSz="456771" fontAlgn="auto">
              <a:spcBef>
                <a:spcPts val="0"/>
              </a:spcBef>
              <a:spcAft>
                <a:spcPts val="0"/>
              </a:spcAft>
            </a:pPr>
            <a:r>
              <a:rPr lang="en-US" sz="11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3584"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639" indent="-288639" algn="l" defTabSz="913584"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279" indent="-285510" algn="l" defTabSz="913584"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1990" indent="-228408" algn="l" defTabSz="913584" rtl="0" eaLnBrk="1" latinLnBrk="0" hangingPunct="1">
        <a:spcBef>
          <a:spcPct val="20000"/>
        </a:spcBef>
        <a:buClr>
          <a:schemeClr val="accent1"/>
        </a:buClr>
        <a:buFont typeface="Arial" panose="020B0604020202020204" pitchFamily="34" charset="0"/>
        <a:buChar char="•"/>
        <a:defRPr sz="1900" kern="1200">
          <a:solidFill>
            <a:schemeClr val="accent2"/>
          </a:solidFill>
          <a:latin typeface="+mn-lt"/>
          <a:ea typeface="+mn-ea"/>
          <a:cs typeface="+mn-cs"/>
        </a:defRPr>
      </a:lvl3pPr>
      <a:lvl4pPr marL="1598760"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5531"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2344"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623" y="213210"/>
            <a:ext cx="8722895" cy="1072901"/>
          </a:xfrm>
          <a:prstGeom prst="rect">
            <a:avLst/>
          </a:prstGeom>
        </p:spPr>
        <p:txBody>
          <a:bodyPr vert="horz" lIns="91368" tIns="45718" rIns="91368" bIns="45718"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368" tIns="45718" rIns="91368"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79" y="6338395"/>
            <a:ext cx="1237095" cy="365444"/>
          </a:xfrm>
          <a:prstGeom prst="rect">
            <a:avLst/>
          </a:prstGeom>
        </p:spPr>
      </p:pic>
      <p:sp>
        <p:nvSpPr>
          <p:cNvPr id="6" name="Slide Number Placeholder 5"/>
          <p:cNvSpPr>
            <a:spLocks noGrp="1"/>
          </p:cNvSpPr>
          <p:nvPr>
            <p:ph type="sldNum" sz="quarter" idx="4"/>
          </p:nvPr>
        </p:nvSpPr>
        <p:spPr>
          <a:xfrm>
            <a:off x="156479" y="6341738"/>
            <a:ext cx="511343" cy="365125"/>
          </a:xfrm>
          <a:prstGeom prst="rect">
            <a:avLst/>
          </a:prstGeom>
        </p:spPr>
        <p:txBody>
          <a:bodyPr vert="horz" lIns="91368" tIns="45718" rIns="91368" bIns="45718" rtlCol="0" anchor="ctr"/>
          <a:lstStyle>
            <a:lvl1pPr algn="l">
              <a:defRPr sz="1500" b="1">
                <a:solidFill>
                  <a:schemeClr val="bg1"/>
                </a:solidFill>
              </a:defRPr>
            </a:lvl1pPr>
          </a:lstStyle>
          <a:p>
            <a:pPr defTabSz="456771" fontAlgn="auto">
              <a:spcBef>
                <a:spcPts val="0"/>
              </a:spcBef>
              <a:spcAft>
                <a:spcPts val="0"/>
              </a:spcAft>
            </a:pPr>
            <a:fld id="{1D6847D1-4840-4ABD-A8C5-6834EFACE218}" type="slidenum">
              <a:rPr lang="en-US" smtClean="0">
                <a:solidFill>
                  <a:prstClr val="white"/>
                </a:solidFill>
                <a:latin typeface="Arial"/>
              </a:rPr>
              <a:pPr defTabSz="456771"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77" y="6388877"/>
            <a:ext cx="2231701" cy="276999"/>
          </a:xfrm>
          <a:prstGeom prst="rect">
            <a:avLst/>
          </a:prstGeom>
        </p:spPr>
        <p:txBody>
          <a:bodyPr vert="horz" lIns="91368" tIns="45718" rIns="91368" bIns="45718" rtlCol="0" anchor="ctr"/>
          <a:lstStyle/>
          <a:p>
            <a:pPr defTabSz="456771" fontAlgn="auto">
              <a:spcBef>
                <a:spcPts val="0"/>
              </a:spcBef>
              <a:spcAft>
                <a:spcPts val="0"/>
              </a:spcAft>
            </a:pPr>
            <a:r>
              <a:rPr lang="en-US" sz="11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3584"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639" indent="-288639" algn="l" defTabSz="913584"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279" indent="-285510" algn="l" defTabSz="913584"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1990" indent="-228408" algn="l" defTabSz="913584" rtl="0" eaLnBrk="1" latinLnBrk="0" hangingPunct="1">
        <a:spcBef>
          <a:spcPct val="20000"/>
        </a:spcBef>
        <a:buClr>
          <a:schemeClr val="accent1"/>
        </a:buClr>
        <a:buFont typeface="Arial" panose="020B0604020202020204" pitchFamily="34" charset="0"/>
        <a:buChar char="•"/>
        <a:defRPr sz="1900" kern="1200">
          <a:solidFill>
            <a:schemeClr val="accent2"/>
          </a:solidFill>
          <a:latin typeface="+mn-lt"/>
          <a:ea typeface="+mn-ea"/>
          <a:cs typeface="+mn-cs"/>
        </a:defRPr>
      </a:lvl3pPr>
      <a:lvl4pPr marL="1598760"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5531"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2344"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623" y="213210"/>
            <a:ext cx="8722895" cy="1072901"/>
          </a:xfrm>
          <a:prstGeom prst="rect">
            <a:avLst/>
          </a:prstGeom>
        </p:spPr>
        <p:txBody>
          <a:bodyPr vert="horz" lIns="91368" tIns="45718" rIns="91368" bIns="45718"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368" tIns="45718" rIns="91368"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79" y="6338395"/>
            <a:ext cx="1237095" cy="365444"/>
          </a:xfrm>
          <a:prstGeom prst="rect">
            <a:avLst/>
          </a:prstGeom>
        </p:spPr>
      </p:pic>
      <p:sp>
        <p:nvSpPr>
          <p:cNvPr id="6" name="Slide Number Placeholder 5"/>
          <p:cNvSpPr>
            <a:spLocks noGrp="1"/>
          </p:cNvSpPr>
          <p:nvPr>
            <p:ph type="sldNum" sz="quarter" idx="4"/>
          </p:nvPr>
        </p:nvSpPr>
        <p:spPr>
          <a:xfrm>
            <a:off x="156479" y="6341738"/>
            <a:ext cx="511343" cy="365125"/>
          </a:xfrm>
          <a:prstGeom prst="rect">
            <a:avLst/>
          </a:prstGeom>
        </p:spPr>
        <p:txBody>
          <a:bodyPr vert="horz" lIns="91368" tIns="45718" rIns="91368" bIns="45718" rtlCol="0" anchor="ctr"/>
          <a:lstStyle>
            <a:lvl1pPr algn="l">
              <a:defRPr sz="1500" b="1">
                <a:solidFill>
                  <a:schemeClr val="bg1"/>
                </a:solidFill>
              </a:defRPr>
            </a:lvl1pPr>
          </a:lstStyle>
          <a:p>
            <a:pPr defTabSz="456771" fontAlgn="auto">
              <a:spcBef>
                <a:spcPts val="0"/>
              </a:spcBef>
              <a:spcAft>
                <a:spcPts val="0"/>
              </a:spcAft>
            </a:pPr>
            <a:fld id="{1D6847D1-4840-4ABD-A8C5-6834EFACE218}" type="slidenum">
              <a:rPr lang="en-US" smtClean="0">
                <a:solidFill>
                  <a:prstClr val="white"/>
                </a:solidFill>
                <a:latin typeface="Arial"/>
              </a:rPr>
              <a:pPr defTabSz="456771"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77" y="6388877"/>
            <a:ext cx="2231701" cy="276999"/>
          </a:xfrm>
          <a:prstGeom prst="rect">
            <a:avLst/>
          </a:prstGeom>
        </p:spPr>
        <p:txBody>
          <a:bodyPr vert="horz" lIns="91368" tIns="45718" rIns="91368" bIns="45718" rtlCol="0" anchor="ctr"/>
          <a:lstStyle/>
          <a:p>
            <a:pPr defTabSz="456771" fontAlgn="auto">
              <a:spcBef>
                <a:spcPts val="0"/>
              </a:spcBef>
              <a:spcAft>
                <a:spcPts val="0"/>
              </a:spcAft>
            </a:pPr>
            <a:r>
              <a:rPr lang="en-US" sz="11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3584"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639" indent="-288639" algn="l" defTabSz="913584"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279" indent="-285510" algn="l" defTabSz="913584"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1990" indent="-228408" algn="l" defTabSz="913584" rtl="0" eaLnBrk="1" latinLnBrk="0" hangingPunct="1">
        <a:spcBef>
          <a:spcPct val="20000"/>
        </a:spcBef>
        <a:buClr>
          <a:schemeClr val="accent1"/>
        </a:buClr>
        <a:buFont typeface="Arial" panose="020B0604020202020204" pitchFamily="34" charset="0"/>
        <a:buChar char="•"/>
        <a:defRPr sz="1900" kern="1200">
          <a:solidFill>
            <a:schemeClr val="accent2"/>
          </a:solidFill>
          <a:latin typeface="+mn-lt"/>
          <a:ea typeface="+mn-ea"/>
          <a:cs typeface="+mn-cs"/>
        </a:defRPr>
      </a:lvl3pPr>
      <a:lvl4pPr marL="1598760"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5531"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2344"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623" y="213210"/>
            <a:ext cx="8722895" cy="1072901"/>
          </a:xfrm>
          <a:prstGeom prst="rect">
            <a:avLst/>
          </a:prstGeom>
        </p:spPr>
        <p:txBody>
          <a:bodyPr vert="horz" lIns="91368" tIns="45718" rIns="91368" bIns="45718" rtlCol="0" anchor="t">
            <a:normAutofit/>
          </a:bodyPr>
          <a:lstStyle/>
          <a:p>
            <a:r>
              <a:rPr lang="en-US" dirty="0"/>
              <a:t>Click to edit Master title style</a:t>
            </a:r>
          </a:p>
        </p:txBody>
      </p:sp>
      <p:sp>
        <p:nvSpPr>
          <p:cNvPr id="3" name="Text Placeholder 2"/>
          <p:cNvSpPr>
            <a:spLocks noGrp="1"/>
          </p:cNvSpPr>
          <p:nvPr>
            <p:ph type="body" idx="1"/>
          </p:nvPr>
        </p:nvSpPr>
        <p:spPr>
          <a:xfrm>
            <a:off x="210553" y="1446760"/>
            <a:ext cx="8714720" cy="4529015"/>
          </a:xfrm>
          <a:prstGeom prst="rect">
            <a:avLst/>
          </a:prstGeom>
        </p:spPr>
        <p:txBody>
          <a:bodyPr vert="horz" lIns="91368" tIns="45718" rIns="91368"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184232"/>
            <a:ext cx="9144000" cy="673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68" tIns="45718" rIns="91368" bIns="45718" rtlCol="0" anchor="ctr"/>
          <a:lstStyle/>
          <a:p>
            <a:pPr algn="ctr" defTabSz="456771" fontAlgn="auto">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88279" y="6338395"/>
            <a:ext cx="1237095" cy="365444"/>
          </a:xfrm>
          <a:prstGeom prst="rect">
            <a:avLst/>
          </a:prstGeom>
        </p:spPr>
      </p:pic>
      <p:sp>
        <p:nvSpPr>
          <p:cNvPr id="6" name="Slide Number Placeholder 5"/>
          <p:cNvSpPr>
            <a:spLocks noGrp="1"/>
          </p:cNvSpPr>
          <p:nvPr>
            <p:ph type="sldNum" sz="quarter" idx="4"/>
          </p:nvPr>
        </p:nvSpPr>
        <p:spPr>
          <a:xfrm>
            <a:off x="156479" y="6341738"/>
            <a:ext cx="511343" cy="365125"/>
          </a:xfrm>
          <a:prstGeom prst="rect">
            <a:avLst/>
          </a:prstGeom>
        </p:spPr>
        <p:txBody>
          <a:bodyPr vert="horz" lIns="91368" tIns="45718" rIns="91368" bIns="45718" rtlCol="0" anchor="ctr"/>
          <a:lstStyle>
            <a:lvl1pPr algn="l">
              <a:defRPr sz="1500" b="1">
                <a:solidFill>
                  <a:schemeClr val="bg1"/>
                </a:solidFill>
              </a:defRPr>
            </a:lvl1pPr>
          </a:lstStyle>
          <a:p>
            <a:pPr defTabSz="456771" fontAlgn="auto">
              <a:spcBef>
                <a:spcPts val="0"/>
              </a:spcBef>
              <a:spcAft>
                <a:spcPts val="0"/>
              </a:spcAft>
            </a:pPr>
            <a:fld id="{1D6847D1-4840-4ABD-A8C5-6834EFACE218}" type="slidenum">
              <a:rPr lang="en-US" smtClean="0">
                <a:solidFill>
                  <a:prstClr val="white"/>
                </a:solidFill>
                <a:latin typeface="Arial"/>
              </a:rPr>
              <a:pPr defTabSz="456771" fontAlgn="auto">
                <a:spcBef>
                  <a:spcPts val="0"/>
                </a:spcBef>
                <a:spcAft>
                  <a:spcPts val="0"/>
                </a:spcAft>
              </a:pPr>
              <a:t>‹#›</a:t>
            </a:fld>
            <a:endParaRPr lang="en-US" dirty="0">
              <a:solidFill>
                <a:prstClr val="white"/>
              </a:solidFill>
              <a:latin typeface="Arial"/>
            </a:endParaRPr>
          </a:p>
        </p:txBody>
      </p:sp>
      <p:sp>
        <p:nvSpPr>
          <p:cNvPr id="10" name="Rectangle 9"/>
          <p:cNvSpPr/>
          <p:nvPr userDrawn="1"/>
        </p:nvSpPr>
        <p:spPr>
          <a:xfrm>
            <a:off x="834877" y="6388877"/>
            <a:ext cx="2231701" cy="276999"/>
          </a:xfrm>
          <a:prstGeom prst="rect">
            <a:avLst/>
          </a:prstGeom>
        </p:spPr>
        <p:txBody>
          <a:bodyPr vert="horz" lIns="91368" tIns="45718" rIns="91368" bIns="45718" rtlCol="0" anchor="ctr"/>
          <a:lstStyle/>
          <a:p>
            <a:pPr defTabSz="456771" fontAlgn="auto">
              <a:spcBef>
                <a:spcPts val="0"/>
              </a:spcBef>
              <a:spcAft>
                <a:spcPts val="0"/>
              </a:spcAft>
            </a:pPr>
            <a:r>
              <a:rPr lang="en-US" sz="1100" dirty="0">
                <a:solidFill>
                  <a:prstClr val="white"/>
                </a:solidFill>
                <a:latin typeface="Arial"/>
              </a:rPr>
              <a:t>Copyright 2016 RiskLens, Inc.</a:t>
            </a:r>
          </a:p>
        </p:txBody>
      </p:sp>
    </p:spTree>
    <p:extLst>
      <p:ext uri="{BB962C8B-B14F-4D97-AF65-F5344CB8AC3E}">
        <p14:creationId xmlns:p14="http://schemas.microsoft.com/office/powerpoint/2010/main" val="265524436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3584" rtl="0" eaLnBrk="1" latinLnBrk="0" hangingPunct="1">
        <a:lnSpc>
          <a:spcPct val="90000"/>
        </a:lnSpc>
        <a:spcBef>
          <a:spcPct val="0"/>
        </a:spcBef>
        <a:buNone/>
        <a:defRPr sz="3200" b="0" kern="1200">
          <a:solidFill>
            <a:schemeClr val="accent2"/>
          </a:solidFill>
          <a:latin typeface="+mj-lt"/>
          <a:ea typeface="+mj-ea"/>
          <a:cs typeface="+mj-cs"/>
        </a:defRPr>
      </a:lvl1pPr>
    </p:titleStyle>
    <p:bodyStyle>
      <a:lvl1pPr marL="288639" indent="-288639" algn="l" defTabSz="913584" rtl="0" eaLnBrk="1" latinLnBrk="0" hangingPunct="1">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279" indent="-285510" algn="l" defTabSz="913584" rtl="0" eaLnBrk="1" latinLnBrk="0" hangingPunct="1">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1990" indent="-228408" algn="l" defTabSz="913584" rtl="0" eaLnBrk="1" latinLnBrk="0" hangingPunct="1">
        <a:spcBef>
          <a:spcPct val="20000"/>
        </a:spcBef>
        <a:buClr>
          <a:schemeClr val="accent1"/>
        </a:buClr>
        <a:buFont typeface="Arial" panose="020B0604020202020204" pitchFamily="34" charset="0"/>
        <a:buChar char="•"/>
        <a:defRPr sz="1900" kern="1200">
          <a:solidFill>
            <a:schemeClr val="accent2"/>
          </a:solidFill>
          <a:latin typeface="+mn-lt"/>
          <a:ea typeface="+mn-ea"/>
          <a:cs typeface="+mn-cs"/>
        </a:defRPr>
      </a:lvl3pPr>
      <a:lvl4pPr marL="1598760"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5531" indent="-228408" algn="l" defTabSz="913584" rtl="0" eaLnBrk="1" latinLnBrk="0" hangingPunct="1">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2344"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36"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28"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42" indent="-228408" algn="l" defTabSz="9135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36.xml"/><Relationship Id="rId5" Type="http://schemas.openxmlformats.org/officeDocument/2006/relationships/image" Target="../media/image7.pn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0" y="0"/>
            <a:ext cx="9144000" cy="1752600"/>
          </a:xfrm>
          <a:prstGeom prst="rect">
            <a:avLst/>
          </a:prstGeom>
          <a:solidFill>
            <a:schemeClr val="bg1"/>
          </a:solidFill>
          <a:ln w="9525">
            <a:solidFill>
              <a:schemeClr val="tx1"/>
            </a:solidFill>
            <a:miter lim="800000"/>
            <a:headEnd/>
            <a:tailEnd/>
          </a:ln>
        </p:spPr>
        <p:txBody>
          <a:bodyPr wrap="none" lIns="90066" tIns="45070" rIns="90066" bIns="45070" anchor="ctr"/>
          <a:lstStyle/>
          <a:p>
            <a:endParaRPr lang="en-US" dirty="0"/>
          </a:p>
        </p:txBody>
      </p:sp>
      <p:sp>
        <p:nvSpPr>
          <p:cNvPr id="230403" name="Rectangle 3"/>
          <p:cNvSpPr>
            <a:spLocks noChangeArrowheads="1"/>
          </p:cNvSpPr>
          <p:nvPr/>
        </p:nvSpPr>
        <p:spPr bwMode="auto">
          <a:xfrm>
            <a:off x="0" y="6400800"/>
            <a:ext cx="9144000" cy="457200"/>
          </a:xfrm>
          <a:prstGeom prst="rect">
            <a:avLst/>
          </a:prstGeom>
          <a:solidFill>
            <a:srgbClr val="66AE20"/>
          </a:solidFill>
          <a:ln w="9525">
            <a:noFill/>
            <a:miter lim="800000"/>
            <a:headEnd/>
            <a:tailEnd/>
          </a:ln>
        </p:spPr>
        <p:txBody>
          <a:bodyPr wrap="none" lIns="90066" tIns="45070" rIns="90066" bIns="45070" anchor="ctr"/>
          <a:lstStyle/>
          <a:p>
            <a:endParaRPr lang="en-US" dirty="0"/>
          </a:p>
        </p:txBody>
      </p:sp>
      <p:pic>
        <p:nvPicPr>
          <p:cNvPr id="230404" name="Picture 4" descr="bigStateBackground"/>
          <p:cNvPicPr>
            <a:picLocks noChangeAspect="1" noChangeArrowheads="1"/>
          </p:cNvPicPr>
          <p:nvPr/>
        </p:nvPicPr>
        <p:blipFill>
          <a:blip r:embed="rId3" cstate="print"/>
          <a:srcRect/>
          <a:stretch>
            <a:fillRect/>
          </a:stretch>
        </p:blipFill>
        <p:spPr bwMode="auto">
          <a:xfrm>
            <a:off x="0" y="1543052"/>
            <a:ext cx="9144000" cy="4876800"/>
          </a:xfrm>
          <a:prstGeom prst="rect">
            <a:avLst/>
          </a:prstGeom>
          <a:noFill/>
          <a:ln w="9525">
            <a:noFill/>
            <a:miter lim="800000"/>
            <a:headEnd/>
            <a:tailEnd/>
          </a:ln>
        </p:spPr>
      </p:pic>
      <p:sp>
        <p:nvSpPr>
          <p:cNvPr id="230405" name="Rectangle 5"/>
          <p:cNvSpPr>
            <a:spLocks noGrp="1" noChangeArrowheads="1"/>
          </p:cNvSpPr>
          <p:nvPr>
            <p:ph type="ctrTitle"/>
          </p:nvPr>
        </p:nvSpPr>
        <p:spPr>
          <a:xfrm>
            <a:off x="245664" y="1653771"/>
            <a:ext cx="8441140" cy="3415553"/>
          </a:xfrm>
        </p:spPr>
        <p:txBody>
          <a:bodyPr/>
          <a:lstStyle/>
          <a:p>
            <a:pPr algn="ctr" eaLnBrk="1" hangingPunct="1"/>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sz="3200" dirty="0">
                <a:solidFill>
                  <a:schemeClr val="bg1"/>
                </a:solidFill>
              </a:rPr>
              <a:t>Welcome and Opening Remarks</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Michael Watson</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smtClean="0">
              <a:solidFill>
                <a:schemeClr val="bg1"/>
              </a:solidFill>
            </a:endParaRPr>
          </a:p>
        </p:txBody>
      </p:sp>
      <p:sp>
        <p:nvSpPr>
          <p:cNvPr id="230406" name="Rectangle 6"/>
          <p:cNvSpPr>
            <a:spLocks noGrp="1" noChangeArrowheads="1"/>
          </p:cNvSpPr>
          <p:nvPr>
            <p:ph type="subTitle" idx="1"/>
          </p:nvPr>
        </p:nvSpPr>
        <p:spPr>
          <a:xfrm>
            <a:off x="-1" y="5544174"/>
            <a:ext cx="8848165" cy="698445"/>
          </a:xfrm>
        </p:spPr>
        <p:txBody>
          <a:bodyPr/>
          <a:lstStyle/>
          <a:p>
            <a:pPr>
              <a:lnSpc>
                <a:spcPct val="90000"/>
              </a:lnSpc>
              <a:buClr>
                <a:schemeClr val="bg1"/>
              </a:buClr>
            </a:pPr>
            <a:r>
              <a:rPr lang="en-US" dirty="0" smtClean="0">
                <a:solidFill>
                  <a:schemeClr val="bg1"/>
                </a:solidFill>
              </a:rPr>
              <a:t>October 3, </a:t>
            </a:r>
            <a:r>
              <a:rPr lang="en-US" dirty="0">
                <a:solidFill>
                  <a:schemeClr val="bg1"/>
                </a:solidFill>
              </a:rPr>
              <a:t>2018</a:t>
            </a:r>
          </a:p>
        </p:txBody>
      </p:sp>
      <p:sp>
        <p:nvSpPr>
          <p:cNvPr id="230407" name="Rectangle 7"/>
          <p:cNvSpPr>
            <a:spLocks noChangeArrowheads="1"/>
          </p:cNvSpPr>
          <p:nvPr/>
        </p:nvSpPr>
        <p:spPr bwMode="auto">
          <a:xfrm>
            <a:off x="0" y="1"/>
            <a:ext cx="9144000" cy="152400"/>
          </a:xfrm>
          <a:prstGeom prst="rect">
            <a:avLst/>
          </a:prstGeom>
          <a:solidFill>
            <a:srgbClr val="66AE20"/>
          </a:solidFill>
          <a:ln w="9525">
            <a:noFill/>
            <a:miter lim="800000"/>
            <a:headEnd/>
            <a:tailEnd/>
          </a:ln>
        </p:spPr>
        <p:txBody>
          <a:bodyPr wrap="none" lIns="90066" tIns="45070" rIns="90066" bIns="45070" anchor="ctr"/>
          <a:lstStyle/>
          <a:p>
            <a:endParaRPr lang="en-US" dirty="0"/>
          </a:p>
        </p:txBody>
      </p:sp>
      <p:sp>
        <p:nvSpPr>
          <p:cNvPr id="230408" name="Text Box 8"/>
          <p:cNvSpPr txBox="1">
            <a:spLocks noChangeArrowheads="1"/>
          </p:cNvSpPr>
          <p:nvPr/>
        </p:nvSpPr>
        <p:spPr bwMode="auto">
          <a:xfrm>
            <a:off x="457203" y="6445340"/>
            <a:ext cx="2209800" cy="337247"/>
          </a:xfrm>
          <a:prstGeom prst="rect">
            <a:avLst/>
          </a:prstGeom>
          <a:noFill/>
          <a:ln w="9525">
            <a:noFill/>
            <a:miter lim="800000"/>
            <a:headEnd/>
            <a:tailEnd/>
          </a:ln>
        </p:spPr>
        <p:txBody>
          <a:bodyPr lIns="90066" tIns="45070" rIns="90066" bIns="45070">
            <a:spAutoFit/>
          </a:bodyPr>
          <a:lstStyle/>
          <a:p>
            <a:pPr>
              <a:spcBef>
                <a:spcPct val="50000"/>
              </a:spcBef>
            </a:pPr>
            <a:r>
              <a:rPr lang="en-US" sz="1600" dirty="0">
                <a:solidFill>
                  <a:schemeClr val="bg1"/>
                </a:solidFill>
              </a:rPr>
              <a:t>www.vita.virginia.gov</a:t>
            </a:r>
          </a:p>
        </p:txBody>
      </p:sp>
      <p:sp>
        <p:nvSpPr>
          <p:cNvPr id="230409" name="Rectangle 9"/>
          <p:cNvSpPr>
            <a:spLocks noChangeArrowheads="1"/>
          </p:cNvSpPr>
          <p:nvPr/>
        </p:nvSpPr>
        <p:spPr bwMode="auto">
          <a:xfrm>
            <a:off x="8534404" y="6573839"/>
            <a:ext cx="204788" cy="176212"/>
          </a:xfrm>
          <a:prstGeom prst="rect">
            <a:avLst/>
          </a:prstGeom>
          <a:noFill/>
          <a:ln w="9525">
            <a:noFill/>
            <a:miter lim="800000"/>
            <a:headEnd/>
            <a:tailEnd/>
          </a:ln>
        </p:spPr>
        <p:txBody>
          <a:bodyPr wrap="none" lIns="90066" tIns="45070" rIns="90066" bIns="45070" anchor="ctr"/>
          <a:lstStyle/>
          <a:p>
            <a:pPr algn="ctr"/>
            <a:fld id="{92365D30-FE3A-4DEF-8CD9-4EF2F980C897}" type="slidenum">
              <a:rPr lang="en-US" sz="1100">
                <a:solidFill>
                  <a:schemeClr val="bg1"/>
                </a:solidFill>
              </a:rPr>
              <a:pPr algn="ctr"/>
              <a:t>1</a:t>
            </a:fld>
            <a:endParaRPr lang="en-US" sz="1100" dirty="0">
              <a:solidFill>
                <a:schemeClr val="bg1"/>
              </a:solidFill>
            </a:endParaRPr>
          </a:p>
        </p:txBody>
      </p:sp>
      <p:pic>
        <p:nvPicPr>
          <p:cNvPr id="230410" name="Picture 10" descr="seethrough name"/>
          <p:cNvPicPr>
            <a:picLocks noChangeAspect="1" noChangeArrowheads="1"/>
          </p:cNvPicPr>
          <p:nvPr/>
        </p:nvPicPr>
        <p:blipFill>
          <a:blip r:embed="rId4" cstate="print"/>
          <a:srcRect l="11465" t="85471"/>
          <a:stretch>
            <a:fillRect/>
          </a:stretch>
        </p:blipFill>
        <p:spPr bwMode="auto">
          <a:xfrm>
            <a:off x="2895668" y="1146330"/>
            <a:ext cx="4629151" cy="339725"/>
          </a:xfrm>
          <a:prstGeom prst="rect">
            <a:avLst/>
          </a:prstGeom>
          <a:noFill/>
          <a:ln w="9525">
            <a:noFill/>
            <a:miter lim="800000"/>
            <a:headEnd/>
            <a:tailEnd/>
          </a:ln>
        </p:spPr>
      </p:pic>
      <p:pic>
        <p:nvPicPr>
          <p:cNvPr id="230411" name="Picture 11" descr="VITA logo"/>
          <p:cNvPicPr>
            <a:picLocks noChangeAspect="1" noChangeArrowheads="1"/>
          </p:cNvPicPr>
          <p:nvPr/>
        </p:nvPicPr>
        <p:blipFill>
          <a:blip r:embed="rId5" cstate="print"/>
          <a:srcRect/>
          <a:stretch>
            <a:fillRect/>
          </a:stretch>
        </p:blipFill>
        <p:spPr bwMode="auto">
          <a:xfrm>
            <a:off x="609845" y="609600"/>
            <a:ext cx="2379663" cy="827088"/>
          </a:xfrm>
          <a:prstGeom prst="rect">
            <a:avLst/>
          </a:prstGeom>
          <a:noFill/>
          <a:ln w="9525">
            <a:noFill/>
            <a:miter lim="800000"/>
            <a:headEnd/>
            <a:tailEnd/>
          </a:ln>
        </p:spPr>
      </p:pic>
      <p:pic>
        <p:nvPicPr>
          <p:cNvPr id="230412" name="Picture 12"/>
          <p:cNvPicPr>
            <a:picLocks noChangeAspect="1" noChangeArrowheads="1"/>
          </p:cNvPicPr>
          <p:nvPr/>
        </p:nvPicPr>
        <p:blipFill>
          <a:blip r:embed="rId6" cstate="print">
            <a:clrChange>
              <a:clrFrom>
                <a:srgbClr val="FFF7CE"/>
              </a:clrFrom>
              <a:clrTo>
                <a:srgbClr val="FFF7CE">
                  <a:alpha val="0"/>
                </a:srgbClr>
              </a:clrTo>
            </a:clrChange>
            <a:lum contrast="6000"/>
          </a:blip>
          <a:srcRect/>
          <a:stretch>
            <a:fillRect/>
          </a:stretch>
        </p:blipFill>
        <p:spPr bwMode="auto">
          <a:xfrm>
            <a:off x="8232885" y="304800"/>
            <a:ext cx="530225" cy="533400"/>
          </a:xfrm>
          <a:prstGeom prst="rect">
            <a:avLst/>
          </a:prstGeom>
          <a:noFill/>
          <a:ln w="9525">
            <a:noFill/>
            <a:miter lim="800000"/>
            <a:headEnd/>
            <a:tailEnd/>
          </a:ln>
        </p:spPr>
      </p:pic>
    </p:spTree>
    <p:extLst>
      <p:ext uri="{BB962C8B-B14F-4D97-AF65-F5344CB8AC3E}">
        <p14:creationId xmlns:p14="http://schemas.microsoft.com/office/powerpoint/2010/main" val="4249601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Working Group</a:t>
            </a:r>
            <a:endParaRPr lang="en-US" dirty="0"/>
          </a:p>
        </p:txBody>
      </p:sp>
      <p:sp>
        <p:nvSpPr>
          <p:cNvPr id="4" name="TextBox 3"/>
          <p:cNvSpPr txBox="1"/>
          <p:nvPr/>
        </p:nvSpPr>
        <p:spPr>
          <a:xfrm>
            <a:off x="838200" y="1841501"/>
            <a:ext cx="8305800" cy="523220"/>
          </a:xfrm>
          <a:prstGeom prst="rect">
            <a:avLst/>
          </a:prstGeom>
          <a:noFill/>
        </p:spPr>
        <p:txBody>
          <a:bodyPr wrap="square" rtlCol="0">
            <a:spAutoFit/>
          </a:bodyPr>
          <a:lstStyle/>
          <a:p>
            <a:pPr eaLnBrk="0" hangingPunct="0">
              <a:spcBef>
                <a:spcPct val="20000"/>
              </a:spcBef>
            </a:pPr>
            <a:r>
              <a:rPr lang="en-US" sz="2800" dirty="0" smtClean="0">
                <a:solidFill>
                  <a:srgbClr val="333399"/>
                </a:solidFill>
                <a:latin typeface="Verdana"/>
              </a:rPr>
              <a:t> </a:t>
            </a:r>
            <a:endParaRPr lang="en-US" sz="2800" dirty="0">
              <a:solidFill>
                <a:srgbClr val="333399"/>
              </a:solidFill>
              <a:latin typeface="Verdana"/>
            </a:endParaRPr>
          </a:p>
        </p:txBody>
      </p:sp>
      <p:sp>
        <p:nvSpPr>
          <p:cNvPr id="5" name="TextBox 4"/>
          <p:cNvSpPr txBox="1"/>
          <p:nvPr/>
        </p:nvSpPr>
        <p:spPr>
          <a:xfrm>
            <a:off x="0" y="1841507"/>
            <a:ext cx="9144000" cy="4315027"/>
          </a:xfrm>
          <a:prstGeom prst="rect">
            <a:avLst/>
          </a:prstGeom>
          <a:noFill/>
        </p:spPr>
        <p:txBody>
          <a:bodyPr wrap="square" rtlCol="0">
            <a:spAutoFit/>
          </a:bodyPr>
          <a:lstStyle/>
          <a:p>
            <a:pPr marL="457200" indent="-457200" eaLnBrk="0" hangingPunct="0">
              <a:spcBef>
                <a:spcPct val="20000"/>
              </a:spcBef>
              <a:buFont typeface="Arial" panose="020B0604020202020204" pitchFamily="34" charset="0"/>
              <a:buChar char="•"/>
            </a:pPr>
            <a:r>
              <a:rPr lang="en-US" sz="2800" dirty="0" smtClean="0">
                <a:solidFill>
                  <a:srgbClr val="333399"/>
                </a:solidFill>
                <a:latin typeface="Verdana"/>
              </a:rPr>
              <a:t>The IS Council will serve as a working group to consider the adoption of NIST’s Risk Management </a:t>
            </a:r>
            <a:r>
              <a:rPr lang="en-US" sz="2800" smtClean="0">
                <a:solidFill>
                  <a:srgbClr val="333399"/>
                </a:solidFill>
                <a:latin typeface="Verdana"/>
              </a:rPr>
              <a:t>Framework guidance (SP 800-37)</a:t>
            </a:r>
            <a:r>
              <a:rPr lang="en-US" sz="2800" dirty="0" smtClean="0">
                <a:solidFill>
                  <a:srgbClr val="333399"/>
                </a:solidFill>
                <a:latin typeface="Verdana"/>
              </a:rPr>
              <a:t/>
            </a:r>
            <a:br>
              <a:rPr lang="en-US" sz="2800" dirty="0" smtClean="0">
                <a:solidFill>
                  <a:srgbClr val="333399"/>
                </a:solidFill>
                <a:latin typeface="Verdana"/>
              </a:rPr>
            </a:br>
            <a:endParaRPr lang="en-US" sz="2800" dirty="0" smtClean="0">
              <a:solidFill>
                <a:srgbClr val="333399"/>
              </a:solidFill>
              <a:latin typeface="Verdana"/>
            </a:endParaRPr>
          </a:p>
          <a:p>
            <a:pPr marL="457200" indent="-457200" eaLnBrk="0" hangingPunct="0">
              <a:spcBef>
                <a:spcPct val="20000"/>
              </a:spcBef>
              <a:buFont typeface="Arial" panose="020B0604020202020204" pitchFamily="34" charset="0"/>
              <a:buChar char="•"/>
            </a:pPr>
            <a:r>
              <a:rPr lang="en-US" sz="2800" dirty="0" smtClean="0">
                <a:solidFill>
                  <a:srgbClr val="333399"/>
                </a:solidFill>
                <a:latin typeface="Verdana"/>
              </a:rPr>
              <a:t>Additional audit working group members will be added to complement this group</a:t>
            </a:r>
          </a:p>
          <a:p>
            <a:pPr marL="457200" indent="-457200" eaLnBrk="0" hangingPunct="0">
              <a:spcBef>
                <a:spcPct val="20000"/>
              </a:spcBef>
              <a:buFont typeface="Arial" panose="020B0604020202020204" pitchFamily="34" charset="0"/>
              <a:buChar char="•"/>
            </a:pPr>
            <a:endParaRPr lang="en-US" sz="2800" dirty="0" smtClean="0">
              <a:solidFill>
                <a:srgbClr val="333399"/>
              </a:solidFill>
              <a:latin typeface="Verdana"/>
            </a:endParaRPr>
          </a:p>
          <a:p>
            <a:pPr marL="457200" indent="-457200" eaLnBrk="0" hangingPunct="0">
              <a:spcBef>
                <a:spcPct val="20000"/>
              </a:spcBef>
              <a:buFont typeface="Arial" panose="020B0604020202020204" pitchFamily="34" charset="0"/>
              <a:buChar char="•"/>
            </a:pPr>
            <a:endParaRPr lang="en-US" sz="2800" dirty="0">
              <a:solidFill>
                <a:srgbClr val="333399"/>
              </a:solidFill>
              <a:latin typeface="Verdana"/>
            </a:endParaRPr>
          </a:p>
          <a:p>
            <a:pPr marL="457200" indent="-457200" eaLnBrk="0" hangingPunct="0">
              <a:spcBef>
                <a:spcPct val="20000"/>
              </a:spcBef>
              <a:buFont typeface="Arial" panose="020B0604020202020204" pitchFamily="34" charset="0"/>
              <a:buChar char="•"/>
            </a:pPr>
            <a:endParaRPr lang="en-US" sz="2800" dirty="0" smtClean="0">
              <a:solidFill>
                <a:srgbClr val="333399"/>
              </a:solidFill>
              <a:latin typeface="Verdana"/>
            </a:endParaRPr>
          </a:p>
        </p:txBody>
      </p:sp>
    </p:spTree>
    <p:extLst>
      <p:ext uri="{BB962C8B-B14F-4D97-AF65-F5344CB8AC3E}">
        <p14:creationId xmlns:p14="http://schemas.microsoft.com/office/powerpoint/2010/main" val="3480328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Working Group</a:t>
            </a:r>
            <a:endParaRPr lang="en-US" dirty="0"/>
          </a:p>
        </p:txBody>
      </p:sp>
      <p:sp>
        <p:nvSpPr>
          <p:cNvPr id="4" name="TextBox 3"/>
          <p:cNvSpPr txBox="1"/>
          <p:nvPr/>
        </p:nvSpPr>
        <p:spPr>
          <a:xfrm>
            <a:off x="838200" y="1841501"/>
            <a:ext cx="8305800" cy="523220"/>
          </a:xfrm>
          <a:prstGeom prst="rect">
            <a:avLst/>
          </a:prstGeom>
          <a:noFill/>
        </p:spPr>
        <p:txBody>
          <a:bodyPr wrap="square" rtlCol="0">
            <a:spAutoFit/>
          </a:bodyPr>
          <a:lstStyle/>
          <a:p>
            <a:pPr eaLnBrk="0" hangingPunct="0">
              <a:spcBef>
                <a:spcPct val="20000"/>
              </a:spcBef>
            </a:pPr>
            <a:r>
              <a:rPr lang="en-US" sz="2800" dirty="0" smtClean="0">
                <a:solidFill>
                  <a:srgbClr val="333399"/>
                </a:solidFill>
                <a:latin typeface="Verdana"/>
              </a:rPr>
              <a:t> </a:t>
            </a:r>
            <a:endParaRPr lang="en-US" sz="2800" dirty="0">
              <a:solidFill>
                <a:srgbClr val="333399"/>
              </a:solidFill>
              <a:latin typeface="Verdana"/>
            </a:endParaRPr>
          </a:p>
        </p:txBody>
      </p:sp>
      <p:sp>
        <p:nvSpPr>
          <p:cNvPr id="5" name="TextBox 4"/>
          <p:cNvSpPr txBox="1"/>
          <p:nvPr/>
        </p:nvSpPr>
        <p:spPr>
          <a:xfrm>
            <a:off x="469900" y="1841507"/>
            <a:ext cx="8674100" cy="4315027"/>
          </a:xfrm>
          <a:prstGeom prst="rect">
            <a:avLst/>
          </a:prstGeom>
          <a:noFill/>
        </p:spPr>
        <p:txBody>
          <a:bodyPr wrap="square" rtlCol="0">
            <a:spAutoFit/>
          </a:bodyPr>
          <a:lstStyle/>
          <a:p>
            <a:pPr marL="457200" indent="-457200" eaLnBrk="0" hangingPunct="0">
              <a:spcBef>
                <a:spcPct val="20000"/>
              </a:spcBef>
              <a:buFont typeface="Arial" panose="020B0604020202020204" pitchFamily="34" charset="0"/>
              <a:buChar char="•"/>
            </a:pPr>
            <a:r>
              <a:rPr lang="en-US" sz="2800" dirty="0" smtClean="0">
                <a:solidFill>
                  <a:srgbClr val="333399"/>
                </a:solidFill>
                <a:latin typeface="Verdana"/>
              </a:rPr>
              <a:t>Some of the subjects the audit working group will consider include: </a:t>
            </a:r>
          </a:p>
          <a:p>
            <a:pPr marL="908462" lvl="1" indent="-457200" eaLnBrk="0" hangingPunct="0">
              <a:spcBef>
                <a:spcPct val="20000"/>
              </a:spcBef>
              <a:buFont typeface="Wingdings" panose="05000000000000000000" pitchFamily="2" charset="2"/>
              <a:buChar char="§"/>
            </a:pPr>
            <a:r>
              <a:rPr lang="en-US" sz="2800" dirty="0" smtClean="0">
                <a:solidFill>
                  <a:srgbClr val="333399"/>
                </a:solidFill>
                <a:latin typeface="Verdana"/>
              </a:rPr>
              <a:t>How systems are categorized</a:t>
            </a:r>
          </a:p>
          <a:p>
            <a:pPr marL="908462" lvl="1" indent="-457200" eaLnBrk="0" hangingPunct="0">
              <a:spcBef>
                <a:spcPct val="20000"/>
              </a:spcBef>
              <a:buFont typeface="Wingdings" panose="05000000000000000000" pitchFamily="2" charset="2"/>
              <a:buChar char="§"/>
            </a:pPr>
            <a:r>
              <a:rPr lang="en-US" sz="2800" dirty="0" smtClean="0">
                <a:solidFill>
                  <a:srgbClr val="333399"/>
                </a:solidFill>
                <a:latin typeface="Verdana"/>
              </a:rPr>
              <a:t>Comprehensive security assessments of in-place security controls</a:t>
            </a:r>
          </a:p>
          <a:p>
            <a:pPr marL="908462" lvl="1" indent="-457200" eaLnBrk="0" hangingPunct="0">
              <a:spcBef>
                <a:spcPct val="20000"/>
              </a:spcBef>
              <a:buFont typeface="Wingdings" panose="05000000000000000000" pitchFamily="2" charset="2"/>
              <a:buChar char="§"/>
            </a:pPr>
            <a:r>
              <a:rPr lang="en-US" sz="2800" dirty="0" smtClean="0">
                <a:solidFill>
                  <a:srgbClr val="333399"/>
                </a:solidFill>
                <a:latin typeface="Verdana"/>
              </a:rPr>
              <a:t>The audit standard requirements (Red Book/Yellow Book)</a:t>
            </a:r>
            <a:br>
              <a:rPr lang="en-US" sz="2800" dirty="0" smtClean="0">
                <a:solidFill>
                  <a:srgbClr val="333399"/>
                </a:solidFill>
                <a:latin typeface="Verdana"/>
              </a:rPr>
            </a:br>
            <a:endParaRPr lang="en-US" sz="2800" dirty="0" smtClean="0">
              <a:solidFill>
                <a:srgbClr val="333399"/>
              </a:solidFill>
              <a:latin typeface="Verdana"/>
            </a:endParaRPr>
          </a:p>
          <a:p>
            <a:pPr marL="457200" indent="-457200" eaLnBrk="0" hangingPunct="0">
              <a:spcBef>
                <a:spcPct val="20000"/>
              </a:spcBef>
              <a:buFont typeface="Arial" panose="020B0604020202020204" pitchFamily="34" charset="0"/>
              <a:buChar char="•"/>
            </a:pPr>
            <a:endParaRPr lang="en-US" sz="2800" dirty="0" smtClean="0">
              <a:solidFill>
                <a:srgbClr val="333399"/>
              </a:solidFill>
              <a:latin typeface="Verdana"/>
            </a:endParaRPr>
          </a:p>
        </p:txBody>
      </p:sp>
    </p:spTree>
    <p:extLst>
      <p:ext uri="{BB962C8B-B14F-4D97-AF65-F5344CB8AC3E}">
        <p14:creationId xmlns:p14="http://schemas.microsoft.com/office/powerpoint/2010/main" val="595092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quarter" idx="10"/>
          </p:nvPr>
        </p:nvSpPr>
        <p:spPr/>
        <p:txBody>
          <a:bodyPr/>
          <a:lstStyle/>
          <a:p>
            <a:pPr>
              <a:defRPr/>
            </a:pPr>
            <a:r>
              <a:rPr lang="en-US" dirty="0"/>
              <a:t>www.vita.virginia.gov</a:t>
            </a:r>
          </a:p>
        </p:txBody>
      </p:sp>
      <p:sp>
        <p:nvSpPr>
          <p:cNvPr id="2051" name="Rectangle 20"/>
          <p:cNvSpPr>
            <a:spLocks noChangeArrowheads="1"/>
          </p:cNvSpPr>
          <p:nvPr/>
        </p:nvSpPr>
        <p:spPr bwMode="auto">
          <a:xfrm>
            <a:off x="0" y="0"/>
            <a:ext cx="9144000" cy="1752600"/>
          </a:xfrm>
          <a:prstGeom prst="rect">
            <a:avLst/>
          </a:prstGeom>
          <a:solidFill>
            <a:schemeClr val="bg1"/>
          </a:solidFill>
          <a:ln w="9525">
            <a:solidFill>
              <a:schemeClr val="tx1"/>
            </a:solidFill>
            <a:miter lim="800000"/>
            <a:headEnd/>
            <a:tailEnd/>
          </a:ln>
        </p:spPr>
        <p:txBody>
          <a:bodyPr wrap="none" anchor="ctr"/>
          <a:lstStyle/>
          <a:p>
            <a:endParaRPr lang="en-US" sz="1400" dirty="0">
              <a:solidFill>
                <a:srgbClr val="000000"/>
              </a:solidFill>
              <a:latin typeface="Arial" pitchFamily="34" charset="0"/>
            </a:endParaRPr>
          </a:p>
        </p:txBody>
      </p:sp>
      <p:sp>
        <p:nvSpPr>
          <p:cNvPr id="2052" name="Rectangle 17"/>
          <p:cNvSpPr>
            <a:spLocks noChangeArrowheads="1"/>
          </p:cNvSpPr>
          <p:nvPr/>
        </p:nvSpPr>
        <p:spPr bwMode="auto">
          <a:xfrm>
            <a:off x="0" y="6400800"/>
            <a:ext cx="9144000" cy="457200"/>
          </a:xfrm>
          <a:prstGeom prst="rect">
            <a:avLst/>
          </a:prstGeom>
          <a:solidFill>
            <a:srgbClr val="66AE20"/>
          </a:solidFill>
          <a:ln w="9525">
            <a:noFill/>
            <a:miter lim="800000"/>
            <a:headEnd/>
            <a:tailEnd/>
          </a:ln>
        </p:spPr>
        <p:txBody>
          <a:bodyPr wrap="none" anchor="ctr"/>
          <a:lstStyle/>
          <a:p>
            <a:endParaRPr lang="en-US" sz="1400" dirty="0">
              <a:solidFill>
                <a:srgbClr val="000000"/>
              </a:solidFill>
              <a:latin typeface="Arial" pitchFamily="34" charset="0"/>
            </a:endParaRPr>
          </a:p>
        </p:txBody>
      </p:sp>
      <p:pic>
        <p:nvPicPr>
          <p:cNvPr id="2053" name="Picture 6" descr="bigStateBackground"/>
          <p:cNvPicPr>
            <a:picLocks noChangeAspect="1" noChangeArrowheads="1"/>
          </p:cNvPicPr>
          <p:nvPr/>
        </p:nvPicPr>
        <p:blipFill>
          <a:blip r:embed="rId3" cstate="print"/>
          <a:srcRect/>
          <a:stretch>
            <a:fillRect/>
          </a:stretch>
        </p:blipFill>
        <p:spPr bwMode="auto">
          <a:xfrm>
            <a:off x="0" y="1482725"/>
            <a:ext cx="9144000" cy="4876800"/>
          </a:xfrm>
          <a:prstGeom prst="rect">
            <a:avLst/>
          </a:prstGeom>
          <a:noFill/>
          <a:ln w="9525">
            <a:noFill/>
            <a:miter lim="800000"/>
            <a:headEnd/>
            <a:tailEnd/>
          </a:ln>
        </p:spPr>
      </p:pic>
      <p:sp>
        <p:nvSpPr>
          <p:cNvPr id="2054" name="Rectangle 2"/>
          <p:cNvSpPr>
            <a:spLocks noGrp="1" noChangeArrowheads="1"/>
          </p:cNvSpPr>
          <p:nvPr>
            <p:ph type="ctrTitle"/>
          </p:nvPr>
        </p:nvSpPr>
        <p:spPr>
          <a:xfrm>
            <a:off x="533400" y="2057442"/>
            <a:ext cx="7772400" cy="1470025"/>
          </a:xfrm>
        </p:spPr>
        <p:txBody>
          <a:bodyPr/>
          <a:lstStyle/>
          <a:p>
            <a:pPr eaLnBrk="1" hangingPunct="1"/>
            <a:r>
              <a:rPr lang="en-US" dirty="0" smtClean="0"/>
              <a:t>New Cybersecurity Review Requirements</a:t>
            </a:r>
          </a:p>
        </p:txBody>
      </p:sp>
      <p:sp>
        <p:nvSpPr>
          <p:cNvPr id="2055" name="Rectangle 3"/>
          <p:cNvSpPr>
            <a:spLocks noGrp="1" noChangeArrowheads="1"/>
          </p:cNvSpPr>
          <p:nvPr>
            <p:ph type="subTitle" idx="1"/>
          </p:nvPr>
        </p:nvSpPr>
        <p:spPr>
          <a:xfrm>
            <a:off x="3340101" y="4025942"/>
            <a:ext cx="5803900" cy="1460499"/>
          </a:xfrm>
        </p:spPr>
        <p:txBody>
          <a:bodyPr/>
          <a:lstStyle/>
          <a:p>
            <a:pPr algn="l"/>
            <a:r>
              <a:rPr lang="en-US" sz="1800" b="1" dirty="0" smtClean="0">
                <a:solidFill>
                  <a:schemeClr val="bg1"/>
                </a:solidFill>
              </a:rPr>
              <a:t>Ed Miller</a:t>
            </a:r>
          </a:p>
          <a:p>
            <a:pPr algn="l"/>
            <a:r>
              <a:rPr lang="en-US" sz="1800" dirty="0" smtClean="0">
                <a:solidFill>
                  <a:schemeClr val="bg1"/>
                </a:solidFill>
              </a:rPr>
              <a:t>IT Security Analyst</a:t>
            </a:r>
          </a:p>
          <a:p>
            <a:pPr algn="l"/>
            <a:r>
              <a:rPr lang="en-US" sz="1800" dirty="0" smtClean="0">
                <a:solidFill>
                  <a:schemeClr val="bg1"/>
                </a:solidFill>
              </a:rPr>
              <a:t>Director IT Security Governance</a:t>
            </a:r>
          </a:p>
          <a:p>
            <a:pPr algn="l"/>
            <a:endParaRPr lang="en-US" sz="1800" dirty="0" smtClean="0">
              <a:solidFill>
                <a:schemeClr val="bg1"/>
              </a:solidFill>
            </a:endParaRPr>
          </a:p>
        </p:txBody>
      </p:sp>
      <p:sp>
        <p:nvSpPr>
          <p:cNvPr id="2056" name="Rectangle 4"/>
          <p:cNvSpPr>
            <a:spLocks noChangeArrowheads="1"/>
          </p:cNvSpPr>
          <p:nvPr/>
        </p:nvSpPr>
        <p:spPr bwMode="auto">
          <a:xfrm>
            <a:off x="0" y="0"/>
            <a:ext cx="9144000" cy="152400"/>
          </a:xfrm>
          <a:prstGeom prst="rect">
            <a:avLst/>
          </a:prstGeom>
          <a:solidFill>
            <a:srgbClr val="66AE20"/>
          </a:solidFill>
          <a:ln w="9525">
            <a:noFill/>
            <a:miter lim="800000"/>
            <a:headEnd/>
            <a:tailEnd/>
          </a:ln>
        </p:spPr>
        <p:txBody>
          <a:bodyPr wrap="none" anchor="ctr"/>
          <a:lstStyle/>
          <a:p>
            <a:endParaRPr lang="en-US" sz="1400" dirty="0">
              <a:solidFill>
                <a:srgbClr val="000000"/>
              </a:solidFill>
              <a:latin typeface="Arial" pitchFamily="34" charset="0"/>
            </a:endParaRPr>
          </a:p>
        </p:txBody>
      </p:sp>
      <p:sp>
        <p:nvSpPr>
          <p:cNvPr id="2057" name="Line 8"/>
          <p:cNvSpPr>
            <a:spLocks noChangeShapeType="1"/>
          </p:cNvSpPr>
          <p:nvPr/>
        </p:nvSpPr>
        <p:spPr bwMode="auto">
          <a:xfrm>
            <a:off x="3429000" y="5054600"/>
            <a:ext cx="3962400" cy="0"/>
          </a:xfrm>
          <a:prstGeom prst="line">
            <a:avLst/>
          </a:prstGeom>
          <a:noFill/>
          <a:ln w="9525">
            <a:solidFill>
              <a:srgbClr val="FF3300"/>
            </a:solidFill>
            <a:round/>
            <a:headEnd/>
            <a:tailEnd/>
          </a:ln>
        </p:spPr>
        <p:txBody>
          <a:bodyPr wrap="none" anchor="ctr"/>
          <a:lstStyle/>
          <a:p>
            <a:endParaRPr lang="en-US" sz="1400" dirty="0">
              <a:solidFill>
                <a:srgbClr val="000000"/>
              </a:solidFill>
              <a:latin typeface="Arial" pitchFamily="34" charset="0"/>
            </a:endParaRPr>
          </a:p>
        </p:txBody>
      </p:sp>
      <p:sp>
        <p:nvSpPr>
          <p:cNvPr id="2058" name="Text Box 18"/>
          <p:cNvSpPr txBox="1">
            <a:spLocks noChangeArrowheads="1"/>
          </p:cNvSpPr>
          <p:nvPr/>
        </p:nvSpPr>
        <p:spPr bwMode="auto">
          <a:xfrm>
            <a:off x="457200" y="6445250"/>
            <a:ext cx="2971800" cy="338554"/>
          </a:xfrm>
          <a:prstGeom prst="rect">
            <a:avLst/>
          </a:prstGeom>
          <a:noFill/>
          <a:ln w="9525">
            <a:noFill/>
            <a:miter lim="800000"/>
            <a:headEnd/>
            <a:tailEnd/>
          </a:ln>
        </p:spPr>
        <p:txBody>
          <a:bodyPr wrap="square">
            <a:spAutoFit/>
          </a:bodyPr>
          <a:lstStyle/>
          <a:p>
            <a:pPr>
              <a:spcBef>
                <a:spcPct val="50000"/>
              </a:spcBef>
            </a:pPr>
            <a:r>
              <a:rPr lang="en-US" sz="1600" dirty="0">
                <a:solidFill>
                  <a:srgbClr val="FFFFFF"/>
                </a:solidFill>
                <a:latin typeface="Century Gothic"/>
              </a:rPr>
              <a:t>www.vita.virginia.gov</a:t>
            </a:r>
          </a:p>
        </p:txBody>
      </p:sp>
      <p:sp>
        <p:nvSpPr>
          <p:cNvPr id="2059" name="Rectangle 22"/>
          <p:cNvSpPr>
            <a:spLocks noChangeArrowheads="1"/>
          </p:cNvSpPr>
          <p:nvPr/>
        </p:nvSpPr>
        <p:spPr bwMode="auto">
          <a:xfrm>
            <a:off x="8534401" y="6573838"/>
            <a:ext cx="204788" cy="176212"/>
          </a:xfrm>
          <a:prstGeom prst="rect">
            <a:avLst/>
          </a:prstGeom>
          <a:noFill/>
          <a:ln w="9525">
            <a:noFill/>
            <a:miter lim="800000"/>
            <a:headEnd/>
            <a:tailEnd/>
          </a:ln>
        </p:spPr>
        <p:txBody>
          <a:bodyPr wrap="none" anchor="ctr"/>
          <a:lstStyle/>
          <a:p>
            <a:pPr algn="ctr"/>
            <a:fld id="{595AB254-5375-4E9E-AE0E-E3F0866D2319}" type="slidenum">
              <a:rPr lang="en-US" sz="1000">
                <a:solidFill>
                  <a:srgbClr val="FFFFFF"/>
                </a:solidFill>
                <a:latin typeface="Times" charset="0"/>
              </a:rPr>
              <a:pPr algn="ctr"/>
              <a:t>12</a:t>
            </a:fld>
            <a:endParaRPr lang="en-US" sz="1000" dirty="0">
              <a:solidFill>
                <a:srgbClr val="FFFFFF"/>
              </a:solidFill>
              <a:latin typeface="Times" charset="0"/>
            </a:endParaRPr>
          </a:p>
        </p:txBody>
      </p:sp>
      <p:pic>
        <p:nvPicPr>
          <p:cNvPr id="2060" name="Picture 23" descr="seethrough name"/>
          <p:cNvPicPr>
            <a:picLocks noChangeAspect="1" noChangeArrowheads="1"/>
          </p:cNvPicPr>
          <p:nvPr/>
        </p:nvPicPr>
        <p:blipFill>
          <a:blip r:embed="rId4" cstate="print"/>
          <a:srcRect l="11465" t="85471"/>
          <a:stretch>
            <a:fillRect/>
          </a:stretch>
        </p:blipFill>
        <p:spPr bwMode="auto">
          <a:xfrm>
            <a:off x="2895600" y="1143042"/>
            <a:ext cx="4629150" cy="339725"/>
          </a:xfrm>
          <a:prstGeom prst="rect">
            <a:avLst/>
          </a:prstGeom>
          <a:noFill/>
          <a:ln w="9525">
            <a:noFill/>
            <a:miter lim="800000"/>
            <a:headEnd/>
            <a:tailEnd/>
          </a:ln>
        </p:spPr>
      </p:pic>
      <p:pic>
        <p:nvPicPr>
          <p:cNvPr id="2061" name="Picture 24" descr="VITA logo"/>
          <p:cNvPicPr>
            <a:picLocks noChangeAspect="1" noChangeArrowheads="1"/>
          </p:cNvPicPr>
          <p:nvPr/>
        </p:nvPicPr>
        <p:blipFill>
          <a:blip r:embed="rId5" cstate="print"/>
          <a:srcRect/>
          <a:stretch>
            <a:fillRect/>
          </a:stretch>
        </p:blipFill>
        <p:spPr bwMode="auto">
          <a:xfrm>
            <a:off x="609602" y="609600"/>
            <a:ext cx="2379663" cy="827088"/>
          </a:xfrm>
          <a:prstGeom prst="rect">
            <a:avLst/>
          </a:prstGeom>
          <a:noFill/>
          <a:ln w="9525">
            <a:noFill/>
            <a:miter lim="800000"/>
            <a:headEnd/>
            <a:tailEnd/>
          </a:ln>
        </p:spPr>
      </p:pic>
      <p:pic>
        <p:nvPicPr>
          <p:cNvPr id="2062" name="Picture 25"/>
          <p:cNvPicPr>
            <a:picLocks noChangeAspect="1" noChangeArrowheads="1"/>
          </p:cNvPicPr>
          <p:nvPr/>
        </p:nvPicPr>
        <p:blipFill>
          <a:blip r:embed="rId6" cstate="print">
            <a:clrChange>
              <a:clrFrom>
                <a:srgbClr val="FFF7CE"/>
              </a:clrFrom>
              <a:clrTo>
                <a:srgbClr val="FFF7CE">
                  <a:alpha val="0"/>
                </a:srgbClr>
              </a:clrTo>
            </a:clrChange>
            <a:lum contrast="6000"/>
          </a:blip>
          <a:srcRect/>
          <a:stretch>
            <a:fillRect/>
          </a:stretch>
        </p:blipFill>
        <p:spPr bwMode="auto">
          <a:xfrm>
            <a:off x="8229621" y="304800"/>
            <a:ext cx="530225" cy="533400"/>
          </a:xfrm>
          <a:prstGeom prst="rect">
            <a:avLst/>
          </a:prstGeom>
          <a:noFill/>
          <a:ln w="9525">
            <a:noFill/>
            <a:miter lim="800000"/>
            <a:headEnd/>
            <a:tailEnd/>
          </a:ln>
        </p:spPr>
      </p:pic>
    </p:spTree>
    <p:extLst>
      <p:ext uri="{BB962C8B-B14F-4D97-AF65-F5344CB8AC3E}">
        <p14:creationId xmlns:p14="http://schemas.microsoft.com/office/powerpoint/2010/main" val="3509648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Requirements</a:t>
            </a:r>
            <a:endParaRPr lang="en-US" dirty="0"/>
          </a:p>
        </p:txBody>
      </p:sp>
      <p:sp>
        <p:nvSpPr>
          <p:cNvPr id="4" name="TextBox 3"/>
          <p:cNvSpPr txBox="1"/>
          <p:nvPr/>
        </p:nvSpPr>
        <p:spPr>
          <a:xfrm>
            <a:off x="838200" y="1841501"/>
            <a:ext cx="8305800" cy="523220"/>
          </a:xfrm>
          <a:prstGeom prst="rect">
            <a:avLst/>
          </a:prstGeom>
          <a:noFill/>
        </p:spPr>
        <p:txBody>
          <a:bodyPr wrap="square" rtlCol="0">
            <a:spAutoFit/>
          </a:bodyPr>
          <a:lstStyle/>
          <a:p>
            <a:pPr eaLnBrk="0" hangingPunct="0">
              <a:spcBef>
                <a:spcPct val="20000"/>
              </a:spcBef>
            </a:pPr>
            <a:r>
              <a:rPr lang="en-US" sz="2800" dirty="0" smtClean="0">
                <a:solidFill>
                  <a:srgbClr val="333399"/>
                </a:solidFill>
                <a:latin typeface="Verdana"/>
              </a:rPr>
              <a:t> </a:t>
            </a:r>
            <a:endParaRPr lang="en-US" sz="2800" dirty="0">
              <a:solidFill>
                <a:srgbClr val="333399"/>
              </a:solidFill>
              <a:latin typeface="Verdana"/>
            </a:endParaRPr>
          </a:p>
        </p:txBody>
      </p:sp>
      <p:sp>
        <p:nvSpPr>
          <p:cNvPr id="5" name="TextBox 4"/>
          <p:cNvSpPr txBox="1"/>
          <p:nvPr/>
        </p:nvSpPr>
        <p:spPr>
          <a:xfrm>
            <a:off x="165100" y="1993900"/>
            <a:ext cx="8978900" cy="3490186"/>
          </a:xfrm>
          <a:prstGeom prst="rect">
            <a:avLst/>
          </a:prstGeom>
          <a:noFill/>
        </p:spPr>
        <p:txBody>
          <a:bodyPr wrap="square" rtlCol="0">
            <a:spAutoFit/>
          </a:bodyPr>
          <a:lstStyle/>
          <a:p>
            <a:pPr eaLnBrk="0" hangingPunct="0">
              <a:spcBef>
                <a:spcPct val="20000"/>
              </a:spcBef>
            </a:pPr>
            <a:r>
              <a:rPr lang="en-US" sz="2400" dirty="0">
                <a:solidFill>
                  <a:srgbClr val="333399"/>
                </a:solidFill>
                <a:latin typeface="Verdana"/>
              </a:rPr>
              <a:t>§</a:t>
            </a:r>
            <a:r>
              <a:rPr lang="en-US" sz="2400" dirty="0" smtClean="0">
                <a:solidFill>
                  <a:srgbClr val="000000"/>
                </a:solidFill>
                <a:latin typeface="Arial" pitchFamily="34" charset="0"/>
              </a:rPr>
              <a:t> </a:t>
            </a:r>
            <a:r>
              <a:rPr lang="en-US" sz="2400" dirty="0">
                <a:solidFill>
                  <a:srgbClr val="333399"/>
                </a:solidFill>
                <a:latin typeface="Verdana"/>
              </a:rPr>
              <a:t>2.2-2009. Additional duties of the CIO relating to security of government information.</a:t>
            </a:r>
          </a:p>
          <a:p>
            <a:pPr marL="342900" indent="-342900" eaLnBrk="0" hangingPunct="0">
              <a:spcBef>
                <a:spcPct val="20000"/>
              </a:spcBef>
              <a:buFont typeface="Arial" panose="020B0604020202020204" pitchFamily="34" charset="0"/>
              <a:buChar char="•"/>
            </a:pPr>
            <a:r>
              <a:rPr lang="en-US" sz="2400" dirty="0">
                <a:solidFill>
                  <a:srgbClr val="333399"/>
                </a:solidFill>
                <a:latin typeface="Verdana"/>
              </a:rPr>
              <a:t>C. In addition to coordinating security audits as </a:t>
            </a:r>
            <a:r>
              <a:rPr lang="en-US" sz="2400" dirty="0" smtClean="0">
                <a:solidFill>
                  <a:srgbClr val="333399"/>
                </a:solidFill>
                <a:latin typeface="Verdana"/>
              </a:rPr>
              <a:t>provided…, </a:t>
            </a:r>
            <a:r>
              <a:rPr lang="en-US" sz="2400" dirty="0">
                <a:solidFill>
                  <a:srgbClr val="333399"/>
                </a:solidFill>
                <a:latin typeface="Verdana"/>
              </a:rPr>
              <a:t>the CIO shall conduct an annual comprehensive review of cybersecurity policies of every executive branch agency, with a particular focus on any breaches in information technology that occurred in the reviewable year and any steps taken by agencies to strengthen cybersecurity measures. </a:t>
            </a:r>
          </a:p>
        </p:txBody>
      </p:sp>
    </p:spTree>
    <p:extLst>
      <p:ext uri="{BB962C8B-B14F-4D97-AF65-F5344CB8AC3E}">
        <p14:creationId xmlns:p14="http://schemas.microsoft.com/office/powerpoint/2010/main" val="3628608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Requirements</a:t>
            </a:r>
            <a:endParaRPr lang="en-US" dirty="0"/>
          </a:p>
        </p:txBody>
      </p:sp>
      <p:sp>
        <p:nvSpPr>
          <p:cNvPr id="4" name="TextBox 3"/>
          <p:cNvSpPr txBox="1"/>
          <p:nvPr/>
        </p:nvSpPr>
        <p:spPr>
          <a:xfrm>
            <a:off x="838200" y="1841501"/>
            <a:ext cx="8305800" cy="523220"/>
          </a:xfrm>
          <a:prstGeom prst="rect">
            <a:avLst/>
          </a:prstGeom>
          <a:noFill/>
        </p:spPr>
        <p:txBody>
          <a:bodyPr wrap="square" rtlCol="0">
            <a:spAutoFit/>
          </a:bodyPr>
          <a:lstStyle/>
          <a:p>
            <a:pPr eaLnBrk="0" hangingPunct="0">
              <a:spcBef>
                <a:spcPct val="20000"/>
              </a:spcBef>
            </a:pPr>
            <a:r>
              <a:rPr lang="en-US" sz="2800" dirty="0" smtClean="0">
                <a:solidFill>
                  <a:srgbClr val="333399"/>
                </a:solidFill>
                <a:latin typeface="Verdana"/>
              </a:rPr>
              <a:t> </a:t>
            </a:r>
            <a:endParaRPr lang="en-US" sz="2800" dirty="0">
              <a:solidFill>
                <a:srgbClr val="333399"/>
              </a:solidFill>
              <a:latin typeface="Verdana"/>
            </a:endParaRPr>
          </a:p>
        </p:txBody>
      </p:sp>
      <p:sp>
        <p:nvSpPr>
          <p:cNvPr id="5" name="TextBox 4"/>
          <p:cNvSpPr txBox="1"/>
          <p:nvPr/>
        </p:nvSpPr>
        <p:spPr>
          <a:xfrm>
            <a:off x="241300" y="1968520"/>
            <a:ext cx="8902700" cy="2751522"/>
          </a:xfrm>
          <a:prstGeom prst="rect">
            <a:avLst/>
          </a:prstGeom>
          <a:noFill/>
        </p:spPr>
        <p:txBody>
          <a:bodyPr wrap="square" rtlCol="0">
            <a:spAutoFit/>
          </a:bodyPr>
          <a:lstStyle/>
          <a:p>
            <a:pPr marL="342900" indent="-342900" eaLnBrk="0" hangingPunct="0">
              <a:spcBef>
                <a:spcPct val="20000"/>
              </a:spcBef>
              <a:buFont typeface="Arial" panose="020B0604020202020204" pitchFamily="34" charset="0"/>
              <a:buChar char="•"/>
            </a:pPr>
            <a:r>
              <a:rPr lang="en-US" sz="2400" dirty="0">
                <a:solidFill>
                  <a:srgbClr val="333399"/>
                </a:solidFill>
                <a:latin typeface="Arial" pitchFamily="34" charset="0"/>
              </a:rPr>
              <a:t>Upon completion of the annual review, the CIO shall issue a report of his findings to the Chairmen of the House Committee on Appropriations and the Senate Committee on Finance. Such report shall not contain technical information deemed by the CIO to be security sensitive or information that would expose security vulnerabilities.</a:t>
            </a:r>
          </a:p>
          <a:p>
            <a:pPr eaLnBrk="0" hangingPunct="0">
              <a:spcBef>
                <a:spcPct val="20000"/>
              </a:spcBef>
            </a:pPr>
            <a:r>
              <a:rPr lang="en-US" sz="2400" dirty="0" smtClean="0">
                <a:solidFill>
                  <a:srgbClr val="333399"/>
                </a:solidFill>
                <a:latin typeface="Verdana"/>
              </a:rPr>
              <a:t> </a:t>
            </a:r>
            <a:endParaRPr lang="en-US" sz="2400" dirty="0">
              <a:solidFill>
                <a:srgbClr val="333399"/>
              </a:solidFill>
              <a:latin typeface="Verdana"/>
            </a:endParaRPr>
          </a:p>
        </p:txBody>
      </p:sp>
    </p:spTree>
    <p:extLst>
      <p:ext uri="{BB962C8B-B14F-4D97-AF65-F5344CB8AC3E}">
        <p14:creationId xmlns:p14="http://schemas.microsoft.com/office/powerpoint/2010/main" val="3470986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Requirements</a:t>
            </a:r>
          </a:p>
        </p:txBody>
      </p:sp>
      <p:sp>
        <p:nvSpPr>
          <p:cNvPr id="4" name="TextBox 3"/>
          <p:cNvSpPr txBox="1"/>
          <p:nvPr/>
        </p:nvSpPr>
        <p:spPr>
          <a:xfrm>
            <a:off x="838200" y="1841501"/>
            <a:ext cx="8305800" cy="523220"/>
          </a:xfrm>
          <a:prstGeom prst="rect">
            <a:avLst/>
          </a:prstGeom>
          <a:noFill/>
        </p:spPr>
        <p:txBody>
          <a:bodyPr wrap="square" rtlCol="0">
            <a:spAutoFit/>
          </a:bodyPr>
          <a:lstStyle/>
          <a:p>
            <a:pPr eaLnBrk="0" hangingPunct="0">
              <a:spcBef>
                <a:spcPct val="20000"/>
              </a:spcBef>
            </a:pPr>
            <a:r>
              <a:rPr lang="en-US" sz="2800" dirty="0" smtClean="0">
                <a:solidFill>
                  <a:srgbClr val="333399"/>
                </a:solidFill>
                <a:latin typeface="Verdana"/>
              </a:rPr>
              <a:t> </a:t>
            </a:r>
            <a:endParaRPr lang="en-US" sz="2800" dirty="0">
              <a:solidFill>
                <a:srgbClr val="333399"/>
              </a:solidFill>
              <a:latin typeface="Verdana"/>
            </a:endParaRPr>
          </a:p>
        </p:txBody>
      </p:sp>
      <p:sp>
        <p:nvSpPr>
          <p:cNvPr id="5" name="TextBox 4"/>
          <p:cNvSpPr txBox="1"/>
          <p:nvPr/>
        </p:nvSpPr>
        <p:spPr>
          <a:xfrm>
            <a:off x="88900" y="1968499"/>
            <a:ext cx="9055100" cy="393338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333399"/>
                </a:solidFill>
                <a:latin typeface="Arial" pitchFamily="34" charset="0"/>
              </a:rPr>
              <a:t>All executive branch agencies including institutions of higher education are required to report information security incidents to VITA except for the University of Virginia (UVA), Virginia Polytechnic Institute and State University (VPI), and the College of William and </a:t>
            </a:r>
            <a:r>
              <a:rPr lang="en-US" sz="2400" dirty="0" smtClean="0">
                <a:solidFill>
                  <a:srgbClr val="333399"/>
                </a:solidFill>
                <a:latin typeface="Arial" pitchFamily="34" charset="0"/>
              </a:rPr>
              <a:t>Mary according to the </a:t>
            </a:r>
            <a:r>
              <a:rPr lang="en-US" sz="2400" dirty="0">
                <a:solidFill>
                  <a:srgbClr val="333399"/>
                </a:solidFill>
                <a:latin typeface="Arial" pitchFamily="34" charset="0"/>
              </a:rPr>
              <a:t>Code of Virginia § 2.2-603. Section </a:t>
            </a:r>
            <a:r>
              <a:rPr lang="en-US" sz="2400" dirty="0" smtClean="0">
                <a:solidFill>
                  <a:srgbClr val="333399"/>
                </a:solidFill>
                <a:latin typeface="Arial" pitchFamily="34" charset="0"/>
              </a:rPr>
              <a:t>G</a:t>
            </a:r>
          </a:p>
          <a:p>
            <a:endParaRPr lang="en-US" sz="2400" dirty="0">
              <a:solidFill>
                <a:srgbClr val="333399"/>
              </a:solidFill>
              <a:latin typeface="Verdana"/>
            </a:endParaRPr>
          </a:p>
          <a:p>
            <a:endParaRPr lang="en-US" sz="2400" dirty="0" smtClean="0">
              <a:solidFill>
                <a:srgbClr val="333399"/>
              </a:solidFill>
              <a:latin typeface="Verdana"/>
            </a:endParaRPr>
          </a:p>
          <a:p>
            <a:pPr eaLnBrk="0" hangingPunct="0">
              <a:spcBef>
                <a:spcPct val="20000"/>
              </a:spcBef>
            </a:pPr>
            <a:endParaRPr lang="en-US" sz="2400" dirty="0">
              <a:solidFill>
                <a:srgbClr val="333399"/>
              </a:solidFill>
              <a:latin typeface="Verdana"/>
            </a:endParaRPr>
          </a:p>
          <a:p>
            <a:pPr eaLnBrk="0" hangingPunct="0">
              <a:spcBef>
                <a:spcPct val="20000"/>
              </a:spcBef>
            </a:pPr>
            <a:r>
              <a:rPr lang="en-US" sz="2400" dirty="0" smtClean="0">
                <a:solidFill>
                  <a:srgbClr val="333399"/>
                </a:solidFill>
                <a:latin typeface="Verdana"/>
              </a:rPr>
              <a:t> </a:t>
            </a:r>
            <a:endParaRPr lang="en-US" sz="2400" dirty="0">
              <a:solidFill>
                <a:srgbClr val="333399"/>
              </a:solidFill>
              <a:latin typeface="Verdana"/>
            </a:endParaRPr>
          </a:p>
        </p:txBody>
      </p:sp>
    </p:spTree>
    <p:extLst>
      <p:ext uri="{BB962C8B-B14F-4D97-AF65-F5344CB8AC3E}">
        <p14:creationId xmlns:p14="http://schemas.microsoft.com/office/powerpoint/2010/main" val="4235831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4" name="TextBox 3"/>
          <p:cNvSpPr txBox="1"/>
          <p:nvPr/>
        </p:nvSpPr>
        <p:spPr>
          <a:xfrm>
            <a:off x="838200" y="1841501"/>
            <a:ext cx="8305800" cy="523220"/>
          </a:xfrm>
          <a:prstGeom prst="rect">
            <a:avLst/>
          </a:prstGeom>
          <a:noFill/>
        </p:spPr>
        <p:txBody>
          <a:bodyPr wrap="square" rtlCol="0">
            <a:spAutoFit/>
          </a:bodyPr>
          <a:lstStyle/>
          <a:p>
            <a:pPr eaLnBrk="0" hangingPunct="0">
              <a:spcBef>
                <a:spcPct val="20000"/>
              </a:spcBef>
            </a:pPr>
            <a:r>
              <a:rPr lang="en-US" sz="2800" dirty="0" smtClean="0">
                <a:solidFill>
                  <a:srgbClr val="333399"/>
                </a:solidFill>
                <a:latin typeface="Verdana"/>
              </a:rPr>
              <a:t> </a:t>
            </a:r>
            <a:endParaRPr lang="en-US" sz="2800" dirty="0">
              <a:solidFill>
                <a:srgbClr val="333399"/>
              </a:solidFill>
              <a:latin typeface="Verdana"/>
            </a:endParaRPr>
          </a:p>
        </p:txBody>
      </p:sp>
      <p:sp>
        <p:nvSpPr>
          <p:cNvPr id="5" name="TextBox 4"/>
          <p:cNvSpPr txBox="1"/>
          <p:nvPr/>
        </p:nvSpPr>
        <p:spPr>
          <a:xfrm>
            <a:off x="355600" y="1861812"/>
            <a:ext cx="8788400" cy="3859518"/>
          </a:xfrm>
          <a:prstGeom prst="rect">
            <a:avLst/>
          </a:prstGeom>
          <a:noFill/>
        </p:spPr>
        <p:txBody>
          <a:bodyPr wrap="square" rtlCol="0">
            <a:spAutoFit/>
          </a:bodyPr>
          <a:lstStyle/>
          <a:p>
            <a:pPr eaLnBrk="0" hangingPunct="0">
              <a:spcBef>
                <a:spcPct val="20000"/>
              </a:spcBef>
            </a:pPr>
            <a:r>
              <a:rPr lang="en-US" sz="2400" dirty="0" smtClean="0">
                <a:solidFill>
                  <a:srgbClr val="333399"/>
                </a:solidFill>
                <a:latin typeface="Verdana"/>
              </a:rPr>
              <a:t>For calendar year 2018, we plan to make our assessments based on the following information:</a:t>
            </a:r>
          </a:p>
          <a:p>
            <a:pPr marL="342900" indent="-342900" eaLnBrk="0" hangingPunct="0">
              <a:spcBef>
                <a:spcPct val="20000"/>
              </a:spcBef>
              <a:buFont typeface="Arial" panose="020B0604020202020204" pitchFamily="34" charset="0"/>
              <a:buChar char="•"/>
            </a:pPr>
            <a:r>
              <a:rPr lang="en-US" sz="2400" dirty="0" smtClean="0">
                <a:solidFill>
                  <a:srgbClr val="333399"/>
                </a:solidFill>
                <a:latin typeface="Verdana"/>
              </a:rPr>
              <a:t>Policy Confirmation</a:t>
            </a:r>
          </a:p>
          <a:p>
            <a:pPr marL="342900" indent="-342900" eaLnBrk="0" hangingPunct="0">
              <a:spcBef>
                <a:spcPct val="20000"/>
              </a:spcBef>
              <a:buFont typeface="Arial" panose="020B0604020202020204" pitchFamily="34" charset="0"/>
              <a:buChar char="•"/>
            </a:pPr>
            <a:r>
              <a:rPr lang="en-US" sz="2400" dirty="0" smtClean="0">
                <a:solidFill>
                  <a:srgbClr val="333399"/>
                </a:solidFill>
                <a:latin typeface="Verdana"/>
              </a:rPr>
              <a:t>Findings (Audit/Risk Assessment)</a:t>
            </a:r>
          </a:p>
          <a:p>
            <a:pPr marL="342900" indent="-342900" eaLnBrk="0" hangingPunct="0">
              <a:spcBef>
                <a:spcPct val="20000"/>
              </a:spcBef>
              <a:buFont typeface="Arial" panose="020B0604020202020204" pitchFamily="34" charset="0"/>
              <a:buChar char="•"/>
            </a:pPr>
            <a:r>
              <a:rPr lang="en-US" sz="2400" dirty="0" smtClean="0">
                <a:solidFill>
                  <a:srgbClr val="333399"/>
                </a:solidFill>
                <a:latin typeface="Verdana"/>
              </a:rPr>
              <a:t>Corrective Action/Risk Treatment Plan Progress</a:t>
            </a:r>
          </a:p>
          <a:p>
            <a:pPr marL="342900" indent="-342900" eaLnBrk="0" hangingPunct="0">
              <a:spcBef>
                <a:spcPct val="20000"/>
              </a:spcBef>
              <a:buFont typeface="Arial" panose="020B0604020202020204" pitchFamily="34" charset="0"/>
              <a:buChar char="•"/>
            </a:pPr>
            <a:r>
              <a:rPr lang="en-US" sz="2400" dirty="0" smtClean="0">
                <a:solidFill>
                  <a:srgbClr val="333399"/>
                </a:solidFill>
                <a:latin typeface="Verdana"/>
              </a:rPr>
              <a:t>IT Security Incident Reports/Overviews </a:t>
            </a:r>
          </a:p>
          <a:p>
            <a:pPr eaLnBrk="0" hangingPunct="0">
              <a:spcBef>
                <a:spcPct val="20000"/>
              </a:spcBef>
            </a:pPr>
            <a:endParaRPr lang="en-US" sz="2400" dirty="0">
              <a:solidFill>
                <a:srgbClr val="333399"/>
              </a:solidFill>
              <a:latin typeface="Verdana"/>
            </a:endParaRPr>
          </a:p>
          <a:p>
            <a:pPr algn="ctr" eaLnBrk="0" hangingPunct="0">
              <a:spcBef>
                <a:spcPct val="20000"/>
              </a:spcBef>
            </a:pPr>
            <a:r>
              <a:rPr lang="en-US" sz="2400" dirty="0" smtClean="0">
                <a:solidFill>
                  <a:srgbClr val="333399"/>
                </a:solidFill>
                <a:latin typeface="Verdana"/>
              </a:rPr>
              <a:t> Agencies who do not report their incidents as required  will be identified in the report</a:t>
            </a:r>
            <a:endParaRPr lang="en-US" sz="2400" dirty="0">
              <a:solidFill>
                <a:srgbClr val="333399"/>
              </a:solidFill>
              <a:latin typeface="Verdana"/>
            </a:endParaRPr>
          </a:p>
        </p:txBody>
      </p:sp>
    </p:spTree>
    <p:extLst>
      <p:ext uri="{BB962C8B-B14F-4D97-AF65-F5344CB8AC3E}">
        <p14:creationId xmlns:p14="http://schemas.microsoft.com/office/powerpoint/2010/main" val="2895224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Policy confirmation</a:t>
            </a:r>
            <a:endParaRPr lang="en-US"/>
          </a:p>
        </p:txBody>
      </p:sp>
      <p:sp>
        <p:nvSpPr>
          <p:cNvPr id="3" name="Text Placeholder 2"/>
          <p:cNvSpPr>
            <a:spLocks noGrp="1"/>
          </p:cNvSpPr>
          <p:nvPr>
            <p:ph type="body" idx="1"/>
          </p:nvPr>
        </p:nvSpPr>
        <p:spPr>
          <a:xfrm>
            <a:off x="0" y="1828805"/>
            <a:ext cx="9144000" cy="4525963"/>
          </a:xfrm>
        </p:spPr>
        <p:txBody>
          <a:bodyPr/>
          <a:lstStyle/>
          <a:p>
            <a:pPr lvl="0"/>
            <a:r>
              <a:rPr lang="en-US" smtClean="0"/>
              <a:t>Review </a:t>
            </a:r>
            <a:r>
              <a:rPr lang="en-US"/>
              <a:t>agency audit/risk assessment findings as well as APA report findings related to lack of security policies for SEC 501/525 control families or overall agency security policies</a:t>
            </a:r>
          </a:p>
          <a:p>
            <a:pPr lvl="0"/>
            <a:r>
              <a:rPr lang="en-US"/>
              <a:t>Agencies that have not conducted audits of IT systems should be considered to have an unverified/inadequate review of policies conducted</a:t>
            </a:r>
          </a:p>
          <a:p>
            <a:pPr lvl="0"/>
            <a:r>
              <a:rPr lang="en-US"/>
              <a:t>Sources include IT security audits, risk assessments, APA audits</a:t>
            </a:r>
          </a:p>
          <a:p>
            <a:endParaRPr lang="en-US"/>
          </a:p>
        </p:txBody>
      </p:sp>
    </p:spTree>
    <p:extLst>
      <p:ext uri="{BB962C8B-B14F-4D97-AF65-F5344CB8AC3E}">
        <p14:creationId xmlns:p14="http://schemas.microsoft.com/office/powerpoint/2010/main" val="3759281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Assessment of Findings</a:t>
            </a:r>
            <a:endParaRPr lang="en-US"/>
          </a:p>
        </p:txBody>
      </p:sp>
      <p:sp>
        <p:nvSpPr>
          <p:cNvPr id="3" name="Text Placeholder 2"/>
          <p:cNvSpPr>
            <a:spLocks noGrp="1"/>
          </p:cNvSpPr>
          <p:nvPr>
            <p:ph type="body" idx="1"/>
          </p:nvPr>
        </p:nvSpPr>
        <p:spPr>
          <a:xfrm>
            <a:off x="0" y="1828805"/>
            <a:ext cx="8686800" cy="4525963"/>
          </a:xfrm>
        </p:spPr>
        <p:txBody>
          <a:bodyPr/>
          <a:lstStyle/>
          <a:p>
            <a:pPr lvl="1"/>
            <a:r>
              <a:rPr lang="en-US" smtClean="0"/>
              <a:t>SEC </a:t>
            </a:r>
            <a:r>
              <a:rPr lang="en-US"/>
              <a:t>501/525 Control family</a:t>
            </a:r>
            <a:endParaRPr lang="en-US" sz="3200"/>
          </a:p>
          <a:p>
            <a:pPr lvl="1"/>
            <a:r>
              <a:rPr lang="en-US"/>
              <a:t>Status (open, closed, etc)</a:t>
            </a:r>
            <a:endParaRPr lang="en-US" sz="3200"/>
          </a:p>
          <a:p>
            <a:pPr lvl="1"/>
            <a:r>
              <a:rPr lang="en-US"/>
              <a:t>Criticality of findings (Sans top 20, High, Medium, Low)</a:t>
            </a:r>
            <a:endParaRPr lang="en-US" sz="3200"/>
          </a:p>
          <a:p>
            <a:pPr lvl="1"/>
            <a:r>
              <a:rPr lang="en-US"/>
              <a:t>Duration/time to close findings</a:t>
            </a:r>
            <a:endParaRPr lang="en-US" sz="3200"/>
          </a:p>
          <a:p>
            <a:pPr lvl="1"/>
            <a:r>
              <a:rPr lang="en-US"/>
              <a:t>Last update</a:t>
            </a:r>
            <a:endParaRPr lang="en-US" sz="3200"/>
          </a:p>
          <a:p>
            <a:pPr lvl="1"/>
            <a:r>
              <a:rPr lang="en-US"/>
              <a:t>Risk register/titles</a:t>
            </a:r>
            <a:endParaRPr lang="en-US" sz="3200"/>
          </a:p>
          <a:p>
            <a:pPr lvl="1"/>
            <a:r>
              <a:rPr lang="en-US"/>
              <a:t>Impact(C,I,A, financial/regulatory penalty)</a:t>
            </a:r>
            <a:endParaRPr lang="en-US" sz="3200"/>
          </a:p>
          <a:p>
            <a:endParaRPr lang="en-US"/>
          </a:p>
        </p:txBody>
      </p:sp>
    </p:spTree>
    <p:extLst>
      <p:ext uri="{BB962C8B-B14F-4D97-AF65-F5344CB8AC3E}">
        <p14:creationId xmlns:p14="http://schemas.microsoft.com/office/powerpoint/2010/main" val="676031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Corrective Action Plan Progress</a:t>
            </a:r>
            <a:endParaRPr lang="en-US"/>
          </a:p>
        </p:txBody>
      </p:sp>
      <p:sp>
        <p:nvSpPr>
          <p:cNvPr id="3" name="Text Placeholder 2"/>
          <p:cNvSpPr>
            <a:spLocks noGrp="1"/>
          </p:cNvSpPr>
          <p:nvPr>
            <p:ph type="body" idx="1"/>
          </p:nvPr>
        </p:nvSpPr>
        <p:spPr/>
        <p:txBody>
          <a:bodyPr/>
          <a:lstStyle/>
          <a:p>
            <a:r>
              <a:rPr lang="en-US" b="1"/>
              <a:t>Corrective Action/Risk Treatment Plan </a:t>
            </a:r>
            <a:r>
              <a:rPr lang="en-US" b="1" smtClean="0"/>
              <a:t>progress</a:t>
            </a:r>
          </a:p>
          <a:p>
            <a:endParaRPr lang="en-US"/>
          </a:p>
          <a:p>
            <a:pPr lvl="0"/>
            <a:r>
              <a:rPr lang="en-US"/>
              <a:t>Assess the agency corrective action and risk treatment plans progress for remediation status with regards to the overall finding assessment above.</a:t>
            </a:r>
          </a:p>
          <a:p>
            <a:endParaRPr lang="en-US"/>
          </a:p>
        </p:txBody>
      </p:sp>
    </p:spTree>
    <p:extLst>
      <p:ext uri="{BB962C8B-B14F-4D97-AF65-F5344CB8AC3E}">
        <p14:creationId xmlns:p14="http://schemas.microsoft.com/office/powerpoint/2010/main" val="68094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238131" y="976313"/>
            <a:ext cx="8153400" cy="762000"/>
          </a:xfrm>
        </p:spPr>
        <p:txBody>
          <a:bodyPr/>
          <a:lstStyle/>
          <a:p>
            <a:pPr algn="ctr" eaLnBrk="1" hangingPunct="1"/>
            <a:r>
              <a:rPr lang="en-US" dirty="0" smtClean="0"/>
              <a:t>ISOAG  October 3, 2018</a:t>
            </a:r>
          </a:p>
        </p:txBody>
      </p:sp>
      <p:sp>
        <p:nvSpPr>
          <p:cNvPr id="231427" name="Rectangle 3"/>
          <p:cNvSpPr>
            <a:spLocks noGrp="1" noChangeArrowheads="1"/>
          </p:cNvSpPr>
          <p:nvPr>
            <p:ph type="body" idx="1"/>
          </p:nvPr>
        </p:nvSpPr>
        <p:spPr>
          <a:xfrm>
            <a:off x="0" y="1756835"/>
            <a:ext cx="9372600" cy="6355975"/>
          </a:xfrm>
        </p:spPr>
        <p:txBody>
          <a:bodyPr>
            <a:noAutofit/>
          </a:bodyPr>
          <a:lstStyle/>
          <a:p>
            <a:pPr marL="0" indent="0" algn="just">
              <a:lnSpc>
                <a:spcPct val="110000"/>
              </a:lnSpc>
              <a:spcBef>
                <a:spcPct val="0"/>
              </a:spcBef>
              <a:buNone/>
            </a:pPr>
            <a:endParaRPr lang="en-US" sz="1300" b="1" dirty="0"/>
          </a:p>
          <a:p>
            <a:pPr marL="0" indent="0" algn="just">
              <a:lnSpc>
                <a:spcPct val="110000"/>
              </a:lnSpc>
              <a:spcBef>
                <a:spcPct val="0"/>
              </a:spcBef>
              <a:buNone/>
            </a:pPr>
            <a:r>
              <a:rPr lang="en-US" sz="1350" b="1" dirty="0" smtClean="0"/>
              <a:t>I. </a:t>
            </a:r>
            <a:r>
              <a:rPr lang="en-US" sz="1500" b="1" dirty="0"/>
              <a:t>Welcome &amp; Opening </a:t>
            </a:r>
            <a:r>
              <a:rPr lang="en-US" sz="1500" b="1"/>
              <a:t>Remarks              </a:t>
            </a:r>
            <a:r>
              <a:rPr lang="en-US" sz="1500" b="1" smtClean="0"/>
              <a:t>                                </a:t>
            </a:r>
            <a:r>
              <a:rPr lang="en-US" sz="1500" b="1" dirty="0"/>
              <a:t>Mike Watson, </a:t>
            </a:r>
            <a:r>
              <a:rPr lang="en-US" sz="1500" b="1" dirty="0" smtClean="0"/>
              <a:t>VITA</a:t>
            </a:r>
          </a:p>
          <a:p>
            <a:pPr marL="0" indent="0" algn="just">
              <a:lnSpc>
                <a:spcPct val="110000"/>
              </a:lnSpc>
              <a:spcBef>
                <a:spcPct val="0"/>
              </a:spcBef>
              <a:buNone/>
            </a:pPr>
            <a:r>
              <a:rPr lang="en-US" sz="1500" b="1" dirty="0" smtClean="0"/>
              <a:t>II</a:t>
            </a:r>
            <a:r>
              <a:rPr lang="en-US" sz="1500" b="1" dirty="0"/>
              <a:t>. </a:t>
            </a:r>
            <a:r>
              <a:rPr lang="en-US" sz="1500" b="1" dirty="0" smtClean="0"/>
              <a:t>Update on Cloud                                                                  Mike Watson, VITA</a:t>
            </a:r>
          </a:p>
          <a:p>
            <a:pPr marL="0" indent="0" algn="just">
              <a:lnSpc>
                <a:spcPct val="110000"/>
              </a:lnSpc>
              <a:spcBef>
                <a:spcPct val="0"/>
              </a:spcBef>
              <a:buNone/>
            </a:pPr>
            <a:r>
              <a:rPr lang="en-US" sz="1500" b="1" dirty="0" smtClean="0"/>
              <a:t>III. Finding </a:t>
            </a:r>
            <a:r>
              <a:rPr lang="en-US" sz="1500" b="1" dirty="0"/>
              <a:t>Remediation                                                  </a:t>
            </a:r>
            <a:r>
              <a:rPr lang="en-US" sz="1500" b="1" dirty="0" smtClean="0"/>
              <a:t>       </a:t>
            </a:r>
            <a:r>
              <a:rPr lang="en-US" sz="1500" b="1" dirty="0"/>
              <a:t>Mike Watson, VITA </a:t>
            </a:r>
          </a:p>
          <a:p>
            <a:pPr marL="0" indent="0">
              <a:buNone/>
            </a:pPr>
            <a:r>
              <a:rPr lang="en-US" sz="1500" b="1" dirty="0"/>
              <a:t>IV</a:t>
            </a:r>
            <a:r>
              <a:rPr lang="en-US" sz="1500" b="1" dirty="0" smtClean="0"/>
              <a:t>. Risk Management                                                              Jon Smith, VITA</a:t>
            </a:r>
          </a:p>
          <a:p>
            <a:pPr marL="0" indent="0">
              <a:buNone/>
            </a:pPr>
            <a:r>
              <a:rPr lang="en-US" sz="1500" b="1" dirty="0" smtClean="0"/>
              <a:t>V. </a:t>
            </a:r>
            <a:r>
              <a:rPr lang="en-US" sz="1500" b="1" dirty="0"/>
              <a:t>Upcoming Chances to </a:t>
            </a:r>
            <a:r>
              <a:rPr lang="en-US" sz="1500" b="1" dirty="0" smtClean="0"/>
              <a:t>Security </a:t>
            </a:r>
            <a:r>
              <a:rPr lang="en-US" sz="1500" b="1" dirty="0"/>
              <a:t>Standards                </a:t>
            </a:r>
            <a:r>
              <a:rPr lang="en-US" sz="1500" b="1" dirty="0" smtClean="0"/>
              <a:t>         Ed </a:t>
            </a:r>
            <a:r>
              <a:rPr lang="en-US" sz="1500" b="1" dirty="0"/>
              <a:t>Miller, VITA</a:t>
            </a:r>
          </a:p>
          <a:p>
            <a:pPr marL="0" indent="0">
              <a:buNone/>
            </a:pPr>
            <a:r>
              <a:rPr lang="en-US" sz="1500" b="1" dirty="0" smtClean="0"/>
              <a:t>VI. Risk Reporting                                                                  Mark </a:t>
            </a:r>
            <a:r>
              <a:rPr lang="en-US" sz="1500" b="1" dirty="0"/>
              <a:t>Martens, VITA</a:t>
            </a:r>
          </a:p>
          <a:p>
            <a:pPr marL="0" indent="0">
              <a:buNone/>
            </a:pPr>
            <a:r>
              <a:rPr lang="en-US" sz="1500" b="1" dirty="0" smtClean="0"/>
              <a:t>VII. </a:t>
            </a:r>
            <a:r>
              <a:rPr lang="en-US" sz="1500" b="1" dirty="0"/>
              <a:t>New Code Requirements                                              </a:t>
            </a:r>
            <a:r>
              <a:rPr lang="en-US" sz="1500" b="1" dirty="0" smtClean="0"/>
              <a:t>  </a:t>
            </a:r>
            <a:r>
              <a:rPr lang="en-US" sz="1500" b="1" dirty="0"/>
              <a:t>Ed Miller, VITA</a:t>
            </a:r>
          </a:p>
          <a:p>
            <a:pPr marL="0" indent="0">
              <a:buNone/>
            </a:pPr>
            <a:r>
              <a:rPr lang="en-US" sz="1500" b="1" dirty="0" smtClean="0"/>
              <a:t>VIII.  </a:t>
            </a:r>
            <a:r>
              <a:rPr lang="en-US" sz="1500" b="1" dirty="0" err="1"/>
              <a:t>IdAM</a:t>
            </a:r>
            <a:r>
              <a:rPr lang="en-US" sz="1500" b="1" dirty="0"/>
              <a:t> Standard Development                               </a:t>
            </a:r>
            <a:r>
              <a:rPr lang="en-US" sz="1500" b="1" dirty="0" smtClean="0"/>
              <a:t>       Ed </a:t>
            </a:r>
            <a:r>
              <a:rPr lang="en-US" sz="1500" b="1" dirty="0"/>
              <a:t>Miller, VITA</a:t>
            </a:r>
          </a:p>
          <a:p>
            <a:pPr marL="0" indent="0">
              <a:buNone/>
            </a:pPr>
            <a:r>
              <a:rPr lang="en-US" sz="1500" b="1" dirty="0" smtClean="0"/>
              <a:t>IX.  Threat </a:t>
            </a:r>
            <a:r>
              <a:rPr lang="en-US" sz="1500" b="1" dirty="0"/>
              <a:t>Overview                                                    </a:t>
            </a:r>
            <a:r>
              <a:rPr lang="en-US" sz="1500" b="1" dirty="0" smtClean="0"/>
              <a:t>         Dean </a:t>
            </a:r>
            <a:r>
              <a:rPr lang="en-US" sz="1500" b="1" dirty="0"/>
              <a:t>Johnson, </a:t>
            </a:r>
            <a:r>
              <a:rPr lang="en-US" sz="1500" b="1" dirty="0" smtClean="0"/>
              <a:t>VITA</a:t>
            </a:r>
          </a:p>
          <a:p>
            <a:pPr marL="0" indent="0">
              <a:buNone/>
            </a:pPr>
            <a:r>
              <a:rPr lang="en-US" sz="1500" b="1" dirty="0" smtClean="0"/>
              <a:t> X.  </a:t>
            </a:r>
            <a:r>
              <a:rPr lang="en-US" sz="1500" b="1" dirty="0"/>
              <a:t>Upcoming Events                                             </a:t>
            </a:r>
            <a:r>
              <a:rPr lang="en-US" sz="1500" b="1" dirty="0" smtClean="0"/>
              <a:t>               Mike </a:t>
            </a:r>
            <a:r>
              <a:rPr lang="en-US" sz="1500" b="1" dirty="0"/>
              <a:t>Watson, VITA </a:t>
            </a:r>
          </a:p>
          <a:p>
            <a:pPr marL="0" indent="0">
              <a:buNone/>
            </a:pPr>
            <a:r>
              <a:rPr lang="en-US" sz="1500" b="1" dirty="0"/>
              <a:t> </a:t>
            </a:r>
            <a:r>
              <a:rPr lang="en-US" sz="1500" b="1" dirty="0" smtClean="0"/>
              <a:t>XI. </a:t>
            </a:r>
            <a:r>
              <a:rPr lang="en-US" sz="1500" b="1" dirty="0"/>
              <a:t>Partnership  Updates                                               </a:t>
            </a:r>
            <a:r>
              <a:rPr lang="en-US" sz="1500" b="1" dirty="0" smtClean="0"/>
              <a:t>      </a:t>
            </a:r>
            <a:r>
              <a:rPr lang="en-US" sz="1500" b="1" dirty="0"/>
              <a:t>SAIC      </a:t>
            </a:r>
          </a:p>
          <a:p>
            <a:pPr marL="0" indent="0">
              <a:buNone/>
            </a:pPr>
            <a:r>
              <a:rPr lang="en-US" sz="1500" b="1" dirty="0"/>
              <a:t>						                                       </a:t>
            </a:r>
            <a:r>
              <a:rPr lang="en-US" sz="1600" b="1" dirty="0"/>
              <a:t>   </a:t>
            </a:r>
            <a:r>
              <a:rPr lang="en-US" sz="1400" b="1" dirty="0"/>
              <a:t>                        </a:t>
            </a:r>
          </a:p>
          <a:p>
            <a:pPr marL="0" indent="0">
              <a:buNone/>
            </a:pPr>
            <a:r>
              <a:rPr lang="en-US" sz="1400" b="1" dirty="0"/>
              <a:t>                                                                     </a:t>
            </a:r>
          </a:p>
          <a:p>
            <a:pPr marL="0" indent="0" algn="just">
              <a:lnSpc>
                <a:spcPct val="110000"/>
              </a:lnSpc>
              <a:spcBef>
                <a:spcPct val="0"/>
              </a:spcBef>
              <a:buNone/>
            </a:pPr>
            <a:endParaRPr lang="en-US" sz="1600" b="1" dirty="0" smtClean="0"/>
          </a:p>
          <a:p>
            <a:pPr marL="0" indent="0" algn="just">
              <a:lnSpc>
                <a:spcPct val="110000"/>
              </a:lnSpc>
              <a:spcBef>
                <a:spcPct val="0"/>
              </a:spcBef>
              <a:buNone/>
            </a:pPr>
            <a:endParaRPr lang="en-US" sz="1600" b="1" dirty="0" smtClean="0"/>
          </a:p>
          <a:p>
            <a:pPr marL="0" indent="0" algn="just">
              <a:lnSpc>
                <a:spcPct val="110000"/>
              </a:lnSpc>
              <a:spcBef>
                <a:spcPct val="0"/>
              </a:spcBef>
              <a:buNone/>
            </a:pPr>
            <a:endParaRPr lang="en-US" sz="1600" b="1" dirty="0"/>
          </a:p>
          <a:p>
            <a:pPr marL="0" indent="0" algn="just">
              <a:lnSpc>
                <a:spcPct val="110000"/>
              </a:lnSpc>
              <a:spcBef>
                <a:spcPct val="0"/>
              </a:spcBef>
              <a:buNone/>
            </a:pPr>
            <a:endParaRPr lang="en-US" sz="1600" b="1" dirty="0"/>
          </a:p>
          <a:p>
            <a:pPr marL="0" indent="0" algn="just">
              <a:lnSpc>
                <a:spcPct val="110000"/>
              </a:lnSpc>
              <a:spcBef>
                <a:spcPct val="0"/>
              </a:spcBef>
              <a:buNone/>
            </a:pPr>
            <a:endParaRPr lang="en-US" sz="1600" b="1" dirty="0"/>
          </a:p>
          <a:p>
            <a:pPr marL="0" indent="0" algn="just">
              <a:lnSpc>
                <a:spcPct val="110000"/>
              </a:lnSpc>
              <a:spcBef>
                <a:spcPct val="0"/>
              </a:spcBef>
              <a:buNone/>
            </a:pPr>
            <a:endParaRPr lang="en-US" sz="1600" b="1" dirty="0"/>
          </a:p>
          <a:p>
            <a:pPr marL="0" indent="0" algn="just">
              <a:lnSpc>
                <a:spcPct val="110000"/>
              </a:lnSpc>
              <a:spcBef>
                <a:spcPct val="0"/>
              </a:spcBef>
              <a:buNone/>
            </a:pPr>
            <a:endParaRPr lang="en-US" sz="1600" b="1" dirty="0"/>
          </a:p>
          <a:p>
            <a:pPr marL="0" indent="0" algn="just">
              <a:lnSpc>
                <a:spcPct val="110000"/>
              </a:lnSpc>
              <a:spcBef>
                <a:spcPct val="0"/>
              </a:spcBef>
              <a:buNone/>
            </a:pPr>
            <a:endParaRPr lang="en-US" sz="1600" b="1" dirty="0"/>
          </a:p>
          <a:p>
            <a:pPr marL="0" indent="0">
              <a:buNone/>
            </a:pPr>
            <a:endParaRPr lang="en-US" sz="1600" b="1" dirty="0"/>
          </a:p>
          <a:p>
            <a:pPr marL="0" indent="0" algn="just">
              <a:lnSpc>
                <a:spcPct val="110000"/>
              </a:lnSpc>
              <a:spcBef>
                <a:spcPct val="0"/>
              </a:spcBef>
              <a:buNone/>
            </a:pPr>
            <a:endParaRPr lang="en-US" sz="1600" b="1" dirty="0"/>
          </a:p>
          <a:p>
            <a:pPr marL="0" indent="0">
              <a:lnSpc>
                <a:spcPct val="110000"/>
              </a:lnSpc>
              <a:spcBef>
                <a:spcPct val="0"/>
              </a:spcBef>
              <a:buNone/>
            </a:pPr>
            <a:endParaRPr lang="en-US" sz="1600" b="1" dirty="0"/>
          </a:p>
          <a:p>
            <a:pPr marL="0" indent="0">
              <a:lnSpc>
                <a:spcPct val="110000"/>
              </a:lnSpc>
              <a:spcBef>
                <a:spcPct val="0"/>
              </a:spcBef>
              <a:buNone/>
            </a:pPr>
            <a:endParaRPr lang="en-US" sz="1600" b="1" dirty="0"/>
          </a:p>
          <a:p>
            <a:pPr marL="700468" indent="-700468">
              <a:lnSpc>
                <a:spcPct val="110000"/>
              </a:lnSpc>
              <a:spcBef>
                <a:spcPct val="0"/>
              </a:spcBef>
              <a:buNone/>
            </a:pPr>
            <a:r>
              <a:rPr lang="en-US" sz="1600" b="1" dirty="0"/>
              <a:t>	</a:t>
            </a:r>
            <a:endParaRPr lang="en-US" sz="1600" b="1" dirty="0">
              <a:solidFill>
                <a:srgbClr val="333399"/>
              </a:solidFill>
            </a:endParaRPr>
          </a:p>
          <a:p>
            <a:pPr marL="700468" indent="-700468">
              <a:lnSpc>
                <a:spcPct val="110000"/>
              </a:lnSpc>
              <a:spcBef>
                <a:spcPct val="0"/>
              </a:spcBef>
              <a:buNone/>
            </a:pPr>
            <a:r>
              <a:rPr lang="en-US" sz="1600" b="1" dirty="0">
                <a:solidFill>
                  <a:srgbClr val="333399"/>
                </a:solidFill>
              </a:rPr>
              <a:t>	 			 	</a:t>
            </a:r>
          </a:p>
          <a:p>
            <a:pPr marL="700468" indent="-700468">
              <a:lnSpc>
                <a:spcPct val="110000"/>
              </a:lnSpc>
              <a:spcBef>
                <a:spcPct val="0"/>
              </a:spcBef>
              <a:buNone/>
            </a:pPr>
            <a:endParaRPr lang="en-US" sz="1600" b="1" dirty="0">
              <a:solidFill>
                <a:srgbClr val="333399"/>
              </a:solidFill>
            </a:endParaRPr>
          </a:p>
          <a:p>
            <a:pPr marL="700468" indent="-700468">
              <a:lnSpc>
                <a:spcPct val="110000"/>
              </a:lnSpc>
              <a:spcBef>
                <a:spcPct val="0"/>
              </a:spcBef>
              <a:buNone/>
            </a:pPr>
            <a:r>
              <a:rPr lang="en-US" sz="1600" b="1" dirty="0">
                <a:solidFill>
                  <a:srgbClr val="333399"/>
                </a:solidFill>
              </a:rPr>
              <a:t>		</a:t>
            </a:r>
          </a:p>
          <a:p>
            <a:pPr marL="700468" indent="-700468">
              <a:lnSpc>
                <a:spcPct val="110000"/>
              </a:lnSpc>
              <a:spcBef>
                <a:spcPct val="0"/>
              </a:spcBef>
              <a:buNone/>
            </a:pPr>
            <a:r>
              <a:rPr lang="en-US" sz="1600" b="1" dirty="0">
                <a:solidFill>
                  <a:srgbClr val="333399"/>
                </a:solidFill>
              </a:rPr>
              <a:t>		</a:t>
            </a:r>
            <a:r>
              <a:rPr lang="en-US" sz="1600" b="1" dirty="0"/>
              <a:t>			</a:t>
            </a:r>
          </a:p>
          <a:p>
            <a:pPr marL="700468" indent="-700468">
              <a:lnSpc>
                <a:spcPct val="110000"/>
              </a:lnSpc>
              <a:spcBef>
                <a:spcPct val="0"/>
              </a:spcBef>
              <a:buNone/>
            </a:pPr>
            <a:r>
              <a:rPr lang="en-US" sz="1600" b="1" dirty="0"/>
              <a:t>						</a:t>
            </a:r>
          </a:p>
          <a:p>
            <a:pPr marL="700468" indent="-700468">
              <a:lnSpc>
                <a:spcPct val="110000"/>
              </a:lnSpc>
              <a:spcBef>
                <a:spcPct val="0"/>
              </a:spcBef>
              <a:buNone/>
            </a:pPr>
            <a:endParaRPr lang="en-US" sz="1500" b="1" dirty="0"/>
          </a:p>
          <a:p>
            <a:pPr marL="700468" indent="-700468">
              <a:lnSpc>
                <a:spcPct val="110000"/>
              </a:lnSpc>
              <a:spcBef>
                <a:spcPct val="0"/>
              </a:spcBef>
              <a:buNone/>
            </a:pPr>
            <a:r>
              <a:rPr lang="en-US" sz="1500" b="1" dirty="0"/>
              <a:t>				</a:t>
            </a:r>
          </a:p>
          <a:p>
            <a:pPr marL="700468" indent="-700468">
              <a:lnSpc>
                <a:spcPct val="110000"/>
              </a:lnSpc>
              <a:spcBef>
                <a:spcPct val="0"/>
              </a:spcBef>
              <a:buNone/>
            </a:pPr>
            <a:endParaRPr lang="en-US" sz="4400" b="1" dirty="0"/>
          </a:p>
        </p:txBody>
      </p:sp>
    </p:spTree>
    <p:extLst>
      <p:ext uri="{BB962C8B-B14F-4D97-AF65-F5344CB8AC3E}">
        <p14:creationId xmlns:p14="http://schemas.microsoft.com/office/powerpoint/2010/main" val="4045079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IT Security Incidents</a:t>
            </a:r>
            <a:endParaRPr lang="en-US"/>
          </a:p>
        </p:txBody>
      </p:sp>
      <p:sp>
        <p:nvSpPr>
          <p:cNvPr id="3" name="Text Placeholder 2"/>
          <p:cNvSpPr>
            <a:spLocks noGrp="1"/>
          </p:cNvSpPr>
          <p:nvPr>
            <p:ph type="body" idx="1"/>
          </p:nvPr>
        </p:nvSpPr>
        <p:spPr/>
        <p:txBody>
          <a:bodyPr/>
          <a:lstStyle/>
          <a:p>
            <a:r>
              <a:rPr lang="en-US" b="1"/>
              <a:t>IT Security Incidents </a:t>
            </a:r>
            <a:r>
              <a:rPr lang="en-US" b="1" smtClean="0"/>
              <a:t/>
            </a:r>
            <a:br>
              <a:rPr lang="en-US" b="1" smtClean="0"/>
            </a:br>
            <a:endParaRPr lang="en-US" b="1" smtClean="0"/>
          </a:p>
          <a:p>
            <a:r>
              <a:rPr lang="en-US" smtClean="0"/>
              <a:t>Severity </a:t>
            </a:r>
            <a:r>
              <a:rPr lang="en-US"/>
              <a:t>of incidents based on impact</a:t>
            </a:r>
          </a:p>
          <a:p>
            <a:pPr lvl="0"/>
            <a:r>
              <a:rPr lang="en-US"/>
              <a:t>Identify failed controls</a:t>
            </a:r>
          </a:p>
          <a:p>
            <a:pPr lvl="0"/>
            <a:r>
              <a:rPr lang="en-US"/>
              <a:t>Findings </a:t>
            </a:r>
            <a:r>
              <a:rPr lang="en-US" smtClean="0"/>
              <a:t>– Reported incidents will be tracked in Archer</a:t>
            </a:r>
          </a:p>
          <a:p>
            <a:pPr lvl="0"/>
            <a:r>
              <a:rPr lang="en-US" smtClean="0"/>
              <a:t>Cost </a:t>
            </a:r>
            <a:r>
              <a:rPr lang="en-US"/>
              <a:t>estimate </a:t>
            </a:r>
            <a:r>
              <a:rPr lang="en-US" smtClean="0"/>
              <a:t>to mitigate (time </a:t>
            </a:r>
            <a:r>
              <a:rPr lang="en-US"/>
              <a:t>&amp; money)</a:t>
            </a:r>
          </a:p>
          <a:p>
            <a:endParaRPr lang="en-US"/>
          </a:p>
        </p:txBody>
      </p:sp>
    </p:spTree>
    <p:extLst>
      <p:ext uri="{BB962C8B-B14F-4D97-AF65-F5344CB8AC3E}">
        <p14:creationId xmlns:p14="http://schemas.microsoft.com/office/powerpoint/2010/main" val="350932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4" name="TextBox 3"/>
          <p:cNvSpPr txBox="1"/>
          <p:nvPr/>
        </p:nvSpPr>
        <p:spPr>
          <a:xfrm>
            <a:off x="838200" y="1841501"/>
            <a:ext cx="8305800" cy="523220"/>
          </a:xfrm>
          <a:prstGeom prst="rect">
            <a:avLst/>
          </a:prstGeom>
          <a:noFill/>
        </p:spPr>
        <p:txBody>
          <a:bodyPr wrap="square" rtlCol="0">
            <a:spAutoFit/>
          </a:bodyPr>
          <a:lstStyle/>
          <a:p>
            <a:pPr eaLnBrk="0" hangingPunct="0">
              <a:spcBef>
                <a:spcPct val="20000"/>
              </a:spcBef>
            </a:pPr>
            <a:r>
              <a:rPr lang="en-US" sz="2800" dirty="0" smtClean="0">
                <a:solidFill>
                  <a:srgbClr val="333399"/>
                </a:solidFill>
                <a:latin typeface="Verdana"/>
              </a:rPr>
              <a:t> </a:t>
            </a:r>
            <a:endParaRPr lang="en-US" sz="2800" dirty="0">
              <a:solidFill>
                <a:srgbClr val="333399"/>
              </a:solidFill>
              <a:latin typeface="Verdana"/>
            </a:endParaRPr>
          </a:p>
        </p:txBody>
      </p:sp>
      <p:sp>
        <p:nvSpPr>
          <p:cNvPr id="5" name="TextBox 4"/>
          <p:cNvSpPr txBox="1"/>
          <p:nvPr/>
        </p:nvSpPr>
        <p:spPr>
          <a:xfrm>
            <a:off x="241300" y="1968498"/>
            <a:ext cx="8724900" cy="3539430"/>
          </a:xfrm>
          <a:prstGeom prst="rect">
            <a:avLst/>
          </a:prstGeom>
          <a:noFill/>
        </p:spPr>
        <p:txBody>
          <a:bodyPr wrap="square" rtlCol="0">
            <a:spAutoFit/>
          </a:bodyPr>
          <a:lstStyle/>
          <a:p>
            <a:pPr eaLnBrk="0" hangingPunct="0">
              <a:spcBef>
                <a:spcPct val="20000"/>
              </a:spcBef>
            </a:pPr>
            <a:r>
              <a:rPr lang="en-US" sz="2800" dirty="0" smtClean="0">
                <a:solidFill>
                  <a:srgbClr val="333399"/>
                </a:solidFill>
                <a:latin typeface="Verdana"/>
              </a:rPr>
              <a:t>Beginning calendar year 2019, our review will be based on the following:</a:t>
            </a:r>
          </a:p>
          <a:p>
            <a:pPr marL="342900" indent="-342900" eaLnBrk="0" hangingPunct="0">
              <a:spcBef>
                <a:spcPct val="20000"/>
              </a:spcBef>
              <a:buFont typeface="Arial" panose="020B0604020202020204" pitchFamily="34" charset="0"/>
              <a:buChar char="•"/>
            </a:pPr>
            <a:r>
              <a:rPr lang="en-US" sz="2800" dirty="0" smtClean="0">
                <a:solidFill>
                  <a:srgbClr val="333399"/>
                </a:solidFill>
                <a:latin typeface="Arial" pitchFamily="34" charset="0"/>
              </a:rPr>
              <a:t>Policy Confirmation</a:t>
            </a:r>
          </a:p>
          <a:p>
            <a:pPr marL="342900" indent="-342900" eaLnBrk="0" hangingPunct="0">
              <a:spcBef>
                <a:spcPct val="20000"/>
              </a:spcBef>
              <a:buFont typeface="Arial" panose="020B0604020202020204" pitchFamily="34" charset="0"/>
              <a:buChar char="•"/>
            </a:pPr>
            <a:r>
              <a:rPr lang="en-US" sz="2800" dirty="0" smtClean="0">
                <a:solidFill>
                  <a:srgbClr val="333399"/>
                </a:solidFill>
                <a:latin typeface="Arial" pitchFamily="34" charset="0"/>
              </a:rPr>
              <a:t>Findings </a:t>
            </a:r>
          </a:p>
          <a:p>
            <a:pPr marL="342900" indent="-342900" eaLnBrk="0" hangingPunct="0">
              <a:spcBef>
                <a:spcPct val="20000"/>
              </a:spcBef>
              <a:buFont typeface="Arial" panose="020B0604020202020204" pitchFamily="34" charset="0"/>
              <a:buChar char="•"/>
            </a:pPr>
            <a:r>
              <a:rPr lang="en-US" sz="2800" dirty="0" smtClean="0">
                <a:solidFill>
                  <a:srgbClr val="333399"/>
                </a:solidFill>
                <a:latin typeface="Arial" pitchFamily="34" charset="0"/>
              </a:rPr>
              <a:t>Corrective Action/Risk Treatment Plan Progress</a:t>
            </a:r>
          </a:p>
          <a:p>
            <a:pPr marL="342900" indent="-342900" eaLnBrk="0" hangingPunct="0">
              <a:spcBef>
                <a:spcPct val="20000"/>
              </a:spcBef>
              <a:buFont typeface="Arial" panose="020B0604020202020204" pitchFamily="34" charset="0"/>
              <a:buChar char="•"/>
            </a:pPr>
            <a:r>
              <a:rPr lang="en-US" sz="2800" dirty="0" smtClean="0">
                <a:solidFill>
                  <a:srgbClr val="333399"/>
                </a:solidFill>
                <a:latin typeface="Arial" pitchFamily="34" charset="0"/>
              </a:rPr>
              <a:t>IT Security Exceptions</a:t>
            </a:r>
          </a:p>
          <a:p>
            <a:pPr marL="342900" indent="-342900" eaLnBrk="0" hangingPunct="0">
              <a:spcBef>
                <a:spcPct val="20000"/>
              </a:spcBef>
              <a:buFont typeface="Arial" panose="020B0604020202020204" pitchFamily="34" charset="0"/>
              <a:buChar char="•"/>
            </a:pPr>
            <a:r>
              <a:rPr lang="en-US" sz="2800" dirty="0" smtClean="0">
                <a:solidFill>
                  <a:srgbClr val="333399"/>
                </a:solidFill>
                <a:latin typeface="Arial" pitchFamily="34" charset="0"/>
              </a:rPr>
              <a:t>Vulnerability Scan Results/Reports</a:t>
            </a:r>
          </a:p>
        </p:txBody>
      </p:sp>
    </p:spTree>
    <p:extLst>
      <p:ext uri="{BB962C8B-B14F-4D97-AF65-F5344CB8AC3E}">
        <p14:creationId xmlns:p14="http://schemas.microsoft.com/office/powerpoint/2010/main" val="2766660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4" name="TextBox 3"/>
          <p:cNvSpPr txBox="1"/>
          <p:nvPr/>
        </p:nvSpPr>
        <p:spPr>
          <a:xfrm>
            <a:off x="838200" y="1841501"/>
            <a:ext cx="8305800" cy="523220"/>
          </a:xfrm>
          <a:prstGeom prst="rect">
            <a:avLst/>
          </a:prstGeom>
          <a:noFill/>
        </p:spPr>
        <p:txBody>
          <a:bodyPr wrap="square" rtlCol="0">
            <a:spAutoFit/>
          </a:bodyPr>
          <a:lstStyle/>
          <a:p>
            <a:pPr eaLnBrk="0" hangingPunct="0">
              <a:spcBef>
                <a:spcPct val="20000"/>
              </a:spcBef>
            </a:pPr>
            <a:r>
              <a:rPr lang="en-US" sz="2800" dirty="0" smtClean="0">
                <a:solidFill>
                  <a:srgbClr val="333399"/>
                </a:solidFill>
                <a:latin typeface="Verdana"/>
              </a:rPr>
              <a:t> </a:t>
            </a:r>
            <a:endParaRPr lang="en-US" sz="2800" dirty="0">
              <a:solidFill>
                <a:srgbClr val="333399"/>
              </a:solidFill>
              <a:latin typeface="Verdana"/>
            </a:endParaRPr>
          </a:p>
        </p:txBody>
      </p:sp>
      <p:sp>
        <p:nvSpPr>
          <p:cNvPr id="5" name="TextBox 4"/>
          <p:cNvSpPr txBox="1"/>
          <p:nvPr/>
        </p:nvSpPr>
        <p:spPr>
          <a:xfrm>
            <a:off x="241300" y="1968540"/>
            <a:ext cx="8724900" cy="2665345"/>
          </a:xfrm>
          <a:prstGeom prst="rect">
            <a:avLst/>
          </a:prstGeom>
          <a:noFill/>
        </p:spPr>
        <p:txBody>
          <a:bodyPr wrap="square" rtlCol="0">
            <a:spAutoFit/>
          </a:bodyPr>
          <a:lstStyle/>
          <a:p>
            <a:pPr eaLnBrk="0" hangingPunct="0">
              <a:spcBef>
                <a:spcPct val="20000"/>
              </a:spcBef>
            </a:pPr>
            <a:r>
              <a:rPr lang="en-US" sz="2800" dirty="0" smtClean="0">
                <a:solidFill>
                  <a:srgbClr val="333399"/>
                </a:solidFill>
                <a:latin typeface="Arial" pitchFamily="34" charset="0"/>
              </a:rPr>
              <a:t>Continued:</a:t>
            </a:r>
            <a:endParaRPr lang="en-US" sz="2800" dirty="0">
              <a:solidFill>
                <a:srgbClr val="333399"/>
              </a:solidFill>
              <a:latin typeface="Arial" pitchFamily="34" charset="0"/>
            </a:endParaRPr>
          </a:p>
          <a:p>
            <a:pPr marL="342900" indent="-342900" eaLnBrk="0" hangingPunct="0">
              <a:spcBef>
                <a:spcPct val="20000"/>
              </a:spcBef>
              <a:buFont typeface="Arial" panose="020B0604020202020204" pitchFamily="34" charset="0"/>
              <a:buChar char="•"/>
            </a:pPr>
            <a:r>
              <a:rPr lang="en-US" sz="2800" dirty="0" smtClean="0">
                <a:solidFill>
                  <a:srgbClr val="333399"/>
                </a:solidFill>
                <a:latin typeface="Arial" pitchFamily="34" charset="0"/>
              </a:rPr>
              <a:t>IT </a:t>
            </a:r>
            <a:r>
              <a:rPr lang="en-US" sz="2800" dirty="0">
                <a:solidFill>
                  <a:srgbClr val="333399"/>
                </a:solidFill>
                <a:latin typeface="Arial" pitchFamily="34" charset="0"/>
              </a:rPr>
              <a:t>Security Incident Reports/Overviews</a:t>
            </a:r>
          </a:p>
          <a:p>
            <a:pPr marL="342900" indent="-342900" eaLnBrk="0" hangingPunct="0">
              <a:spcBef>
                <a:spcPct val="20000"/>
              </a:spcBef>
              <a:buFont typeface="Arial" panose="020B0604020202020204" pitchFamily="34" charset="0"/>
              <a:buChar char="•"/>
            </a:pPr>
            <a:r>
              <a:rPr lang="en-US" sz="2800" dirty="0">
                <a:solidFill>
                  <a:srgbClr val="333399"/>
                </a:solidFill>
                <a:latin typeface="Arial" pitchFamily="34" charset="0"/>
              </a:rPr>
              <a:t>Inadequately/Unmanaged Environments </a:t>
            </a:r>
          </a:p>
          <a:p>
            <a:pPr marL="342900" indent="-342900" eaLnBrk="0" hangingPunct="0">
              <a:spcBef>
                <a:spcPct val="20000"/>
              </a:spcBef>
              <a:buFont typeface="Arial" panose="020B0604020202020204" pitchFamily="34" charset="0"/>
              <a:buChar char="•"/>
            </a:pPr>
            <a:r>
              <a:rPr lang="en-US" sz="2800" dirty="0">
                <a:solidFill>
                  <a:srgbClr val="333399"/>
                </a:solidFill>
                <a:latin typeface="Arial" pitchFamily="34" charset="0"/>
              </a:rPr>
              <a:t>Unsupported/End-of-life Hardware And Software</a:t>
            </a:r>
          </a:p>
          <a:p>
            <a:pPr marL="342900" indent="-342900" eaLnBrk="0" hangingPunct="0">
              <a:spcBef>
                <a:spcPct val="20000"/>
              </a:spcBef>
              <a:buFont typeface="Arial" panose="020B0604020202020204" pitchFamily="34" charset="0"/>
              <a:buChar char="•"/>
            </a:pPr>
            <a:r>
              <a:rPr lang="en-US" sz="2800" dirty="0">
                <a:solidFill>
                  <a:srgbClr val="333399"/>
                </a:solidFill>
                <a:latin typeface="Arial" pitchFamily="34" charset="0"/>
              </a:rPr>
              <a:t>National Cyber Security Review (NCSR</a:t>
            </a:r>
            <a:r>
              <a:rPr lang="en-US" sz="3200" dirty="0">
                <a:solidFill>
                  <a:srgbClr val="333399"/>
                </a:solidFill>
                <a:latin typeface="Arial" pitchFamily="34" charset="0"/>
              </a:rPr>
              <a:t>)</a:t>
            </a:r>
            <a:endParaRPr lang="en-US" sz="2400" dirty="0">
              <a:solidFill>
                <a:srgbClr val="333399"/>
              </a:solidFill>
              <a:latin typeface="Arial" pitchFamily="34" charset="0"/>
            </a:endParaRPr>
          </a:p>
        </p:txBody>
      </p:sp>
    </p:spTree>
    <p:extLst>
      <p:ext uri="{BB962C8B-B14F-4D97-AF65-F5344CB8AC3E}">
        <p14:creationId xmlns:p14="http://schemas.microsoft.com/office/powerpoint/2010/main" val="733086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IT Security Exceptions</a:t>
            </a:r>
            <a:endParaRPr lang="en-US"/>
          </a:p>
        </p:txBody>
      </p:sp>
      <p:sp>
        <p:nvSpPr>
          <p:cNvPr id="3" name="Text Placeholder 2"/>
          <p:cNvSpPr>
            <a:spLocks noGrp="1"/>
          </p:cNvSpPr>
          <p:nvPr>
            <p:ph type="body" idx="1"/>
          </p:nvPr>
        </p:nvSpPr>
        <p:spPr/>
        <p:txBody>
          <a:bodyPr/>
          <a:lstStyle/>
          <a:p>
            <a:r>
              <a:rPr lang="en-US" b="1"/>
              <a:t>IT Security Exceptions </a:t>
            </a:r>
            <a:endParaRPr lang="en-US" b="1" smtClean="0"/>
          </a:p>
          <a:p>
            <a:r>
              <a:rPr lang="en-US" smtClean="0"/>
              <a:t>Exception </a:t>
            </a:r>
            <a:r>
              <a:rPr lang="en-US"/>
              <a:t>expiration process </a:t>
            </a:r>
            <a:r>
              <a:rPr lang="en-US" smtClean="0"/>
              <a:t>(We will be confirming that exceptions have been resolved </a:t>
            </a:r>
            <a:r>
              <a:rPr lang="en-US"/>
              <a:t>or renew the </a:t>
            </a:r>
            <a:r>
              <a:rPr lang="en-US" smtClean="0"/>
              <a:t>exception if necessary)</a:t>
            </a:r>
            <a:endParaRPr lang="en-US"/>
          </a:p>
          <a:p>
            <a:pPr lvl="0"/>
            <a:r>
              <a:rPr lang="en-US"/>
              <a:t>Confirm the exception risk rating </a:t>
            </a:r>
            <a:r>
              <a:rPr lang="en-US" smtClean="0"/>
              <a:t>(All exceptions will be rated as to risk to the agency and risk to the commonwealth.)</a:t>
            </a:r>
            <a:endParaRPr lang="en-US"/>
          </a:p>
          <a:p>
            <a:endParaRPr lang="en-US"/>
          </a:p>
        </p:txBody>
      </p:sp>
    </p:spTree>
    <p:extLst>
      <p:ext uri="{BB962C8B-B14F-4D97-AF65-F5344CB8AC3E}">
        <p14:creationId xmlns:p14="http://schemas.microsoft.com/office/powerpoint/2010/main" val="183654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Vulnerability Scanning REports</a:t>
            </a:r>
            <a:endParaRPr lang="en-US"/>
          </a:p>
        </p:txBody>
      </p:sp>
      <p:sp>
        <p:nvSpPr>
          <p:cNvPr id="3" name="Text Placeholder 2"/>
          <p:cNvSpPr>
            <a:spLocks noGrp="1"/>
          </p:cNvSpPr>
          <p:nvPr>
            <p:ph type="body" idx="1"/>
          </p:nvPr>
        </p:nvSpPr>
        <p:spPr>
          <a:xfrm>
            <a:off x="91440" y="1828805"/>
            <a:ext cx="9052560" cy="4525963"/>
          </a:xfrm>
        </p:spPr>
        <p:txBody>
          <a:bodyPr/>
          <a:lstStyle/>
          <a:p>
            <a:pPr lvl="0"/>
            <a:r>
              <a:rPr lang="en-US" smtClean="0"/>
              <a:t>Utilize </a:t>
            </a:r>
            <a:r>
              <a:rPr lang="en-US"/>
              <a:t>the results and reports from vulnerability scans, such as Nessus and Accunetix, determine if there are apparent lapses in the security policies or procedures that have contributed to, or pose significant risk of, breaches in information technology.</a:t>
            </a:r>
          </a:p>
          <a:p>
            <a:pPr lvl="0"/>
            <a:r>
              <a:rPr lang="en-US"/>
              <a:t>Review the amount of time to remediate findings identified by the scans for reasonableness</a:t>
            </a:r>
          </a:p>
          <a:p>
            <a:endParaRPr lang="en-US"/>
          </a:p>
        </p:txBody>
      </p:sp>
    </p:spTree>
    <p:extLst>
      <p:ext uri="{BB962C8B-B14F-4D97-AF65-F5344CB8AC3E}">
        <p14:creationId xmlns:p14="http://schemas.microsoft.com/office/powerpoint/2010/main" val="2975571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838200"/>
          </a:xfrm>
        </p:spPr>
        <p:txBody>
          <a:bodyPr/>
          <a:lstStyle/>
          <a:p>
            <a:r>
              <a:rPr lang="en-US" sz="3200" smtClean="0"/>
              <a:t>Inadequately/unmanaged Environments</a:t>
            </a:r>
            <a:endParaRPr lang="en-US" sz="3200"/>
          </a:p>
        </p:txBody>
      </p:sp>
      <p:sp>
        <p:nvSpPr>
          <p:cNvPr id="3" name="Text Placeholder 2"/>
          <p:cNvSpPr>
            <a:spLocks noGrp="1"/>
          </p:cNvSpPr>
          <p:nvPr>
            <p:ph type="body" idx="1"/>
          </p:nvPr>
        </p:nvSpPr>
        <p:spPr>
          <a:xfrm>
            <a:off x="0" y="1828805"/>
            <a:ext cx="9144000" cy="4525963"/>
          </a:xfrm>
        </p:spPr>
        <p:txBody>
          <a:bodyPr/>
          <a:lstStyle/>
          <a:p>
            <a:pPr lvl="0"/>
            <a:r>
              <a:rPr lang="en-US" smtClean="0"/>
              <a:t>Identify </a:t>
            </a:r>
            <a:r>
              <a:rPr lang="en-US"/>
              <a:t>inadequately/unmanaged IT environments within agencies</a:t>
            </a:r>
            <a:endParaRPr lang="en-US" sz="3600"/>
          </a:p>
          <a:p>
            <a:pPr lvl="1"/>
            <a:r>
              <a:rPr lang="en-US"/>
              <a:t>This shall include all agencies that are required to follow VITA security oversight, whether VITA infrastructure service customers or not.</a:t>
            </a:r>
            <a:endParaRPr lang="en-US" sz="3200"/>
          </a:p>
          <a:p>
            <a:pPr lvl="1"/>
            <a:r>
              <a:rPr lang="en-US"/>
              <a:t>Include systems/networks that have been granted CIO exceptions from VITA procurement, non-standard software/hardware, unreported IT systems/networks (shadow IT).</a:t>
            </a:r>
            <a:endParaRPr lang="en-US" sz="3200"/>
          </a:p>
          <a:p>
            <a:pPr lvl="0"/>
            <a:r>
              <a:rPr lang="en-US"/>
              <a:t>Utilize tools such as the NAC, Nessus, </a:t>
            </a:r>
            <a:r>
              <a:rPr lang="en-US" smtClean="0"/>
              <a:t>and others as necessary</a:t>
            </a:r>
            <a:endParaRPr lang="en-US" sz="3600"/>
          </a:p>
          <a:p>
            <a:endParaRPr lang="en-US"/>
          </a:p>
        </p:txBody>
      </p:sp>
    </p:spTree>
    <p:extLst>
      <p:ext uri="{BB962C8B-B14F-4D97-AF65-F5344CB8AC3E}">
        <p14:creationId xmlns:p14="http://schemas.microsoft.com/office/powerpoint/2010/main" val="316030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Unsupported HW and SW</a:t>
            </a:r>
            <a:endParaRPr lang="en-US"/>
          </a:p>
        </p:txBody>
      </p:sp>
      <p:sp>
        <p:nvSpPr>
          <p:cNvPr id="3" name="Text Placeholder 2"/>
          <p:cNvSpPr>
            <a:spLocks noGrp="1"/>
          </p:cNvSpPr>
          <p:nvPr>
            <p:ph type="body" idx="1"/>
          </p:nvPr>
        </p:nvSpPr>
        <p:spPr/>
        <p:txBody>
          <a:bodyPr/>
          <a:lstStyle/>
          <a:p>
            <a:r>
              <a:rPr lang="en-US" b="1"/>
              <a:t>Unsupported/end-of-life </a:t>
            </a:r>
            <a:r>
              <a:rPr lang="en-US" b="1" smtClean="0"/>
              <a:t>Hardware </a:t>
            </a:r>
            <a:r>
              <a:rPr lang="en-US" b="1"/>
              <a:t>and Software </a:t>
            </a:r>
            <a:endParaRPr lang="en-US" b="1" smtClean="0"/>
          </a:p>
          <a:p>
            <a:r>
              <a:rPr lang="en-US" smtClean="0"/>
              <a:t>Identify </a:t>
            </a:r>
            <a:r>
              <a:rPr lang="en-US"/>
              <a:t>unsupported/EOL hardware and software within agency environments</a:t>
            </a:r>
          </a:p>
          <a:p>
            <a:pPr lvl="0"/>
            <a:r>
              <a:rPr lang="en-US"/>
              <a:t>Utilize tools such as the CMDB, PARS, etc…</a:t>
            </a:r>
          </a:p>
          <a:p>
            <a:endParaRPr lang="en-US"/>
          </a:p>
        </p:txBody>
      </p:sp>
    </p:spTree>
    <p:extLst>
      <p:ext uri="{BB962C8B-B14F-4D97-AF65-F5344CB8AC3E}">
        <p14:creationId xmlns:p14="http://schemas.microsoft.com/office/powerpoint/2010/main" val="4131811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NCSR Survey Results</a:t>
            </a:r>
            <a:endParaRPr lang="en-US"/>
          </a:p>
        </p:txBody>
      </p:sp>
      <p:sp>
        <p:nvSpPr>
          <p:cNvPr id="3" name="Text Placeholder 2"/>
          <p:cNvSpPr>
            <a:spLocks noGrp="1"/>
          </p:cNvSpPr>
          <p:nvPr>
            <p:ph type="body" idx="1"/>
          </p:nvPr>
        </p:nvSpPr>
        <p:spPr/>
        <p:txBody>
          <a:bodyPr/>
          <a:lstStyle/>
          <a:p>
            <a:r>
              <a:rPr lang="en-US" b="1"/>
              <a:t>NCSR – National Cyber Security Review </a:t>
            </a:r>
            <a:endParaRPr lang="en-US" b="1" smtClean="0"/>
          </a:p>
          <a:p>
            <a:endParaRPr lang="en-US" b="1" smtClean="0"/>
          </a:p>
          <a:p>
            <a:r>
              <a:rPr lang="en-US" smtClean="0"/>
              <a:t>Include </a:t>
            </a:r>
            <a:r>
              <a:rPr lang="en-US"/>
              <a:t>the agency NCSR agency maturity self-assessment based on the NIST Cyber Security Framework</a:t>
            </a:r>
          </a:p>
          <a:p>
            <a:pPr lvl="0"/>
            <a:r>
              <a:rPr lang="en-US"/>
              <a:t>Agencies that have not completed the NCSR should be reflected as incomplete</a:t>
            </a:r>
          </a:p>
          <a:p>
            <a:endParaRPr lang="en-US"/>
          </a:p>
        </p:txBody>
      </p:sp>
    </p:spTree>
    <p:extLst>
      <p:ext uri="{BB962C8B-B14F-4D97-AF65-F5344CB8AC3E}">
        <p14:creationId xmlns:p14="http://schemas.microsoft.com/office/powerpoint/2010/main" val="3786008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841501"/>
            <a:ext cx="8305800" cy="523220"/>
          </a:xfrm>
          <a:prstGeom prst="rect">
            <a:avLst/>
          </a:prstGeom>
          <a:noFill/>
        </p:spPr>
        <p:txBody>
          <a:bodyPr wrap="square" rtlCol="0">
            <a:spAutoFit/>
          </a:bodyPr>
          <a:lstStyle/>
          <a:p>
            <a:pPr eaLnBrk="0" hangingPunct="0">
              <a:spcBef>
                <a:spcPct val="20000"/>
              </a:spcBef>
            </a:pPr>
            <a:r>
              <a:rPr lang="en-US" sz="2800" dirty="0" smtClean="0">
                <a:solidFill>
                  <a:srgbClr val="333399"/>
                </a:solidFill>
                <a:latin typeface="Verdana"/>
              </a:rPr>
              <a:t> </a:t>
            </a:r>
            <a:endParaRPr lang="en-US" sz="2800" dirty="0">
              <a:solidFill>
                <a:srgbClr val="333399"/>
              </a:solidFill>
              <a:latin typeface="Verdana"/>
            </a:endParaRPr>
          </a:p>
        </p:txBody>
      </p:sp>
      <p:sp>
        <p:nvSpPr>
          <p:cNvPr id="5" name="TextBox 4"/>
          <p:cNvSpPr txBox="1"/>
          <p:nvPr/>
        </p:nvSpPr>
        <p:spPr>
          <a:xfrm>
            <a:off x="241300" y="1968541"/>
            <a:ext cx="8902700" cy="2012859"/>
          </a:xfrm>
          <a:prstGeom prst="rect">
            <a:avLst/>
          </a:prstGeom>
          <a:noFill/>
        </p:spPr>
        <p:txBody>
          <a:bodyPr wrap="square" rtlCol="0">
            <a:spAutoFit/>
          </a:bodyPr>
          <a:lstStyle/>
          <a:p>
            <a:pPr algn="ctr" eaLnBrk="0" hangingPunct="0">
              <a:spcBef>
                <a:spcPct val="20000"/>
              </a:spcBef>
            </a:pPr>
            <a:endParaRPr lang="en-US" sz="2400" dirty="0" smtClean="0">
              <a:solidFill>
                <a:srgbClr val="333399"/>
              </a:solidFill>
              <a:latin typeface="Verdana"/>
            </a:endParaRPr>
          </a:p>
          <a:p>
            <a:pPr algn="ctr" eaLnBrk="0" hangingPunct="0">
              <a:spcBef>
                <a:spcPct val="20000"/>
              </a:spcBef>
            </a:pPr>
            <a:r>
              <a:rPr lang="en-US" sz="2800" dirty="0" smtClean="0">
                <a:solidFill>
                  <a:srgbClr val="333399"/>
                </a:solidFill>
                <a:latin typeface="Verdana"/>
              </a:rPr>
              <a:t>If you have any questions, please contact us at </a:t>
            </a:r>
          </a:p>
          <a:p>
            <a:pPr algn="ctr" eaLnBrk="0" hangingPunct="0">
              <a:spcBef>
                <a:spcPct val="20000"/>
              </a:spcBef>
            </a:pPr>
            <a:endParaRPr lang="en-US" sz="2800" dirty="0" smtClean="0">
              <a:solidFill>
                <a:srgbClr val="333399"/>
              </a:solidFill>
              <a:latin typeface="Verdana"/>
            </a:endParaRPr>
          </a:p>
          <a:p>
            <a:pPr algn="ctr" eaLnBrk="0" hangingPunct="0">
              <a:spcBef>
                <a:spcPct val="20000"/>
              </a:spcBef>
            </a:pPr>
            <a:r>
              <a:rPr lang="en-US" sz="2800" b="1" dirty="0" smtClean="0">
                <a:solidFill>
                  <a:srgbClr val="333399"/>
                </a:solidFill>
                <a:latin typeface="Verdana"/>
              </a:rPr>
              <a:t>commonwealthsecurity@virginia.vita.gov</a:t>
            </a:r>
            <a:endParaRPr lang="en-US" sz="2800" b="1" dirty="0">
              <a:solidFill>
                <a:srgbClr val="333399"/>
              </a:solidFill>
              <a:latin typeface="Arial" pitchFamily="34" charset="0"/>
            </a:endParaRPr>
          </a:p>
        </p:txBody>
      </p:sp>
    </p:spTree>
    <p:extLst>
      <p:ext uri="{BB962C8B-B14F-4D97-AF65-F5344CB8AC3E}">
        <p14:creationId xmlns:p14="http://schemas.microsoft.com/office/powerpoint/2010/main" val="1660881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1274608"/>
          </a:xfrm>
        </p:spPr>
        <p:txBody>
          <a:bodyPr/>
          <a:lstStyle/>
          <a:p>
            <a:r>
              <a:rPr lang="en-US" dirty="0" smtClean="0"/>
              <a:t>Risk Reporting</a:t>
            </a:r>
            <a:endParaRPr lang="en-US" dirty="0"/>
          </a:p>
        </p:txBody>
      </p:sp>
      <p:sp>
        <p:nvSpPr>
          <p:cNvPr id="5" name="Rectangle 4"/>
          <p:cNvSpPr/>
          <p:nvPr/>
        </p:nvSpPr>
        <p:spPr>
          <a:xfrm>
            <a:off x="1032029" y="3958136"/>
            <a:ext cx="7530483" cy="954107"/>
          </a:xfrm>
          <a:prstGeom prst="rect">
            <a:avLst/>
          </a:prstGeom>
        </p:spPr>
        <p:txBody>
          <a:bodyPr wrap="square">
            <a:spAutoFit/>
          </a:bodyPr>
          <a:lstStyle/>
          <a:p>
            <a:pPr algn="ctr" fontAlgn="auto">
              <a:spcBef>
                <a:spcPts val="0"/>
              </a:spcBef>
              <a:spcAft>
                <a:spcPts val="0"/>
              </a:spcAft>
            </a:pPr>
            <a:r>
              <a:rPr lang="en-US" sz="2800" dirty="0" smtClean="0">
                <a:solidFill>
                  <a:prstClr val="black"/>
                </a:solidFill>
                <a:latin typeface="Calibri" panose="020F0502020204030204"/>
              </a:rPr>
              <a:t>Risk Monitoring, Identification and Assessment</a:t>
            </a:r>
          </a:p>
          <a:p>
            <a:pPr algn="ctr" fontAlgn="auto">
              <a:spcBef>
                <a:spcPts val="0"/>
              </a:spcBef>
              <a:spcAft>
                <a:spcPts val="0"/>
              </a:spcAft>
            </a:pPr>
            <a:r>
              <a:rPr lang="en-US" sz="2800" dirty="0" smtClean="0">
                <a:solidFill>
                  <a:prstClr val="black"/>
                </a:solidFill>
                <a:latin typeface="Calibri" panose="020F0502020204030204"/>
              </a:rPr>
              <a:t>Risk Mitigation Activities</a:t>
            </a:r>
            <a:endParaRPr lang="en-US" sz="2800" dirty="0">
              <a:solidFill>
                <a:prstClr val="black"/>
              </a:solidFill>
              <a:latin typeface="Calibri" panose="020F0502020204030204"/>
            </a:endParaRPr>
          </a:p>
        </p:txBody>
      </p:sp>
    </p:spTree>
    <p:extLst>
      <p:ext uri="{BB962C8B-B14F-4D97-AF65-F5344CB8AC3E}">
        <p14:creationId xmlns:p14="http://schemas.microsoft.com/office/powerpoint/2010/main" val="342982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quarter" idx="10"/>
          </p:nvPr>
        </p:nvSpPr>
        <p:spPr/>
        <p:txBody>
          <a:bodyPr/>
          <a:lstStyle/>
          <a:p>
            <a:pPr>
              <a:defRPr/>
            </a:pPr>
            <a:r>
              <a:rPr lang="en-US" dirty="0"/>
              <a:t>www.vita.virginia.gov</a:t>
            </a:r>
          </a:p>
        </p:txBody>
      </p:sp>
      <p:sp>
        <p:nvSpPr>
          <p:cNvPr id="2051" name="Rectangle 20"/>
          <p:cNvSpPr>
            <a:spLocks noChangeArrowheads="1"/>
          </p:cNvSpPr>
          <p:nvPr/>
        </p:nvSpPr>
        <p:spPr bwMode="auto">
          <a:xfrm>
            <a:off x="0" y="0"/>
            <a:ext cx="9144000" cy="1752600"/>
          </a:xfrm>
          <a:prstGeom prst="rect">
            <a:avLst/>
          </a:prstGeom>
          <a:solidFill>
            <a:schemeClr val="bg1"/>
          </a:solidFill>
          <a:ln w="9525">
            <a:solidFill>
              <a:schemeClr val="tx1"/>
            </a:solidFill>
            <a:miter lim="800000"/>
            <a:headEnd/>
            <a:tailEnd/>
          </a:ln>
        </p:spPr>
        <p:txBody>
          <a:bodyPr wrap="none" anchor="ctr"/>
          <a:lstStyle/>
          <a:p>
            <a:endParaRPr lang="en-US" sz="1400" dirty="0">
              <a:solidFill>
                <a:srgbClr val="000000"/>
              </a:solidFill>
              <a:latin typeface="Arial" pitchFamily="34" charset="0"/>
            </a:endParaRPr>
          </a:p>
        </p:txBody>
      </p:sp>
      <p:sp>
        <p:nvSpPr>
          <p:cNvPr id="2052" name="Rectangle 17"/>
          <p:cNvSpPr>
            <a:spLocks noChangeArrowheads="1"/>
          </p:cNvSpPr>
          <p:nvPr/>
        </p:nvSpPr>
        <p:spPr bwMode="auto">
          <a:xfrm>
            <a:off x="0" y="6400800"/>
            <a:ext cx="9144000" cy="457200"/>
          </a:xfrm>
          <a:prstGeom prst="rect">
            <a:avLst/>
          </a:prstGeom>
          <a:solidFill>
            <a:srgbClr val="66AE20"/>
          </a:solidFill>
          <a:ln w="9525">
            <a:noFill/>
            <a:miter lim="800000"/>
            <a:headEnd/>
            <a:tailEnd/>
          </a:ln>
        </p:spPr>
        <p:txBody>
          <a:bodyPr wrap="none" anchor="ctr"/>
          <a:lstStyle/>
          <a:p>
            <a:endParaRPr lang="en-US" sz="1400" dirty="0">
              <a:solidFill>
                <a:srgbClr val="000000"/>
              </a:solidFill>
              <a:latin typeface="Arial" pitchFamily="34" charset="0"/>
            </a:endParaRPr>
          </a:p>
        </p:txBody>
      </p:sp>
      <p:pic>
        <p:nvPicPr>
          <p:cNvPr id="2053" name="Picture 6" descr="bigStateBackground"/>
          <p:cNvPicPr>
            <a:picLocks noChangeAspect="1" noChangeArrowheads="1"/>
          </p:cNvPicPr>
          <p:nvPr/>
        </p:nvPicPr>
        <p:blipFill>
          <a:blip r:embed="rId3" cstate="print"/>
          <a:srcRect/>
          <a:stretch>
            <a:fillRect/>
          </a:stretch>
        </p:blipFill>
        <p:spPr bwMode="auto">
          <a:xfrm>
            <a:off x="0" y="1482725"/>
            <a:ext cx="9144000" cy="4876800"/>
          </a:xfrm>
          <a:prstGeom prst="rect">
            <a:avLst/>
          </a:prstGeom>
          <a:noFill/>
          <a:ln w="9525">
            <a:noFill/>
            <a:miter lim="800000"/>
            <a:headEnd/>
            <a:tailEnd/>
          </a:ln>
        </p:spPr>
      </p:pic>
      <p:sp>
        <p:nvSpPr>
          <p:cNvPr id="2054" name="Rectangle 2"/>
          <p:cNvSpPr>
            <a:spLocks noGrp="1" noChangeArrowheads="1"/>
          </p:cNvSpPr>
          <p:nvPr>
            <p:ph type="ctrTitle"/>
          </p:nvPr>
        </p:nvSpPr>
        <p:spPr>
          <a:xfrm>
            <a:off x="533400" y="2057442"/>
            <a:ext cx="7772400" cy="1470025"/>
          </a:xfrm>
        </p:spPr>
        <p:txBody>
          <a:bodyPr/>
          <a:lstStyle/>
          <a:p>
            <a:pPr eaLnBrk="1" hangingPunct="1"/>
            <a:r>
              <a:rPr lang="en-US" dirty="0" smtClean="0"/>
              <a:t>Upcoming Changes to Security Standards</a:t>
            </a:r>
          </a:p>
        </p:txBody>
      </p:sp>
      <p:sp>
        <p:nvSpPr>
          <p:cNvPr id="2055" name="Rectangle 3"/>
          <p:cNvSpPr>
            <a:spLocks noGrp="1" noChangeArrowheads="1"/>
          </p:cNvSpPr>
          <p:nvPr>
            <p:ph type="subTitle" idx="1"/>
          </p:nvPr>
        </p:nvSpPr>
        <p:spPr>
          <a:xfrm>
            <a:off x="3276600" y="3733800"/>
            <a:ext cx="5867400" cy="1752600"/>
          </a:xfrm>
        </p:spPr>
        <p:txBody>
          <a:bodyPr/>
          <a:lstStyle/>
          <a:p>
            <a:pPr algn="l"/>
            <a:endParaRPr lang="en-US" sz="1800" b="1" dirty="0" smtClean="0">
              <a:solidFill>
                <a:schemeClr val="bg1"/>
              </a:solidFill>
            </a:endParaRPr>
          </a:p>
          <a:p>
            <a:pPr algn="l"/>
            <a:r>
              <a:rPr lang="en-US" sz="1800" b="1" dirty="0" smtClean="0">
                <a:solidFill>
                  <a:schemeClr val="bg1"/>
                </a:solidFill>
              </a:rPr>
              <a:t>Ed Miller</a:t>
            </a:r>
          </a:p>
          <a:p>
            <a:pPr algn="l"/>
            <a:r>
              <a:rPr lang="en-US" sz="1800" dirty="0" smtClean="0">
                <a:solidFill>
                  <a:schemeClr val="bg1"/>
                </a:solidFill>
              </a:rPr>
              <a:t>Director IT Security Governance</a:t>
            </a:r>
          </a:p>
          <a:p>
            <a:pPr algn="l"/>
            <a:r>
              <a:rPr lang="en-US" sz="1800" dirty="0" smtClean="0">
                <a:solidFill>
                  <a:schemeClr val="bg1"/>
                </a:solidFill>
              </a:rPr>
              <a:t>Commonwealth Security and Risk Management</a:t>
            </a:r>
          </a:p>
        </p:txBody>
      </p:sp>
      <p:sp>
        <p:nvSpPr>
          <p:cNvPr id="2056" name="Rectangle 4"/>
          <p:cNvSpPr>
            <a:spLocks noChangeArrowheads="1"/>
          </p:cNvSpPr>
          <p:nvPr/>
        </p:nvSpPr>
        <p:spPr bwMode="auto">
          <a:xfrm>
            <a:off x="0" y="0"/>
            <a:ext cx="9144000" cy="152400"/>
          </a:xfrm>
          <a:prstGeom prst="rect">
            <a:avLst/>
          </a:prstGeom>
          <a:solidFill>
            <a:srgbClr val="66AE20"/>
          </a:solidFill>
          <a:ln w="9525">
            <a:noFill/>
            <a:miter lim="800000"/>
            <a:headEnd/>
            <a:tailEnd/>
          </a:ln>
        </p:spPr>
        <p:txBody>
          <a:bodyPr wrap="none" anchor="ctr"/>
          <a:lstStyle/>
          <a:p>
            <a:endParaRPr lang="en-US" sz="1400" dirty="0">
              <a:solidFill>
                <a:srgbClr val="000000"/>
              </a:solidFill>
              <a:latin typeface="Arial" pitchFamily="34" charset="0"/>
            </a:endParaRPr>
          </a:p>
        </p:txBody>
      </p:sp>
      <p:sp>
        <p:nvSpPr>
          <p:cNvPr id="2057" name="Line 8"/>
          <p:cNvSpPr>
            <a:spLocks noChangeShapeType="1"/>
          </p:cNvSpPr>
          <p:nvPr/>
        </p:nvSpPr>
        <p:spPr bwMode="auto">
          <a:xfrm>
            <a:off x="3429000" y="5054600"/>
            <a:ext cx="5448300" cy="0"/>
          </a:xfrm>
          <a:prstGeom prst="line">
            <a:avLst/>
          </a:prstGeom>
          <a:noFill/>
          <a:ln w="9525">
            <a:solidFill>
              <a:srgbClr val="FF3300"/>
            </a:solidFill>
            <a:round/>
            <a:headEnd/>
            <a:tailEnd/>
          </a:ln>
        </p:spPr>
        <p:txBody>
          <a:bodyPr wrap="none" anchor="ctr"/>
          <a:lstStyle/>
          <a:p>
            <a:endParaRPr lang="en-US" sz="1400" dirty="0">
              <a:solidFill>
                <a:srgbClr val="000000"/>
              </a:solidFill>
              <a:latin typeface="Arial" pitchFamily="34" charset="0"/>
            </a:endParaRPr>
          </a:p>
        </p:txBody>
      </p:sp>
      <p:sp>
        <p:nvSpPr>
          <p:cNvPr id="2058" name="Text Box 18"/>
          <p:cNvSpPr txBox="1">
            <a:spLocks noChangeArrowheads="1"/>
          </p:cNvSpPr>
          <p:nvPr/>
        </p:nvSpPr>
        <p:spPr bwMode="auto">
          <a:xfrm>
            <a:off x="457200" y="6445250"/>
            <a:ext cx="2971800" cy="338554"/>
          </a:xfrm>
          <a:prstGeom prst="rect">
            <a:avLst/>
          </a:prstGeom>
          <a:noFill/>
          <a:ln w="9525">
            <a:noFill/>
            <a:miter lim="800000"/>
            <a:headEnd/>
            <a:tailEnd/>
          </a:ln>
        </p:spPr>
        <p:txBody>
          <a:bodyPr wrap="square">
            <a:spAutoFit/>
          </a:bodyPr>
          <a:lstStyle/>
          <a:p>
            <a:pPr>
              <a:spcBef>
                <a:spcPct val="50000"/>
              </a:spcBef>
            </a:pPr>
            <a:r>
              <a:rPr lang="en-US" sz="1600" dirty="0">
                <a:solidFill>
                  <a:srgbClr val="FFFFFF"/>
                </a:solidFill>
                <a:latin typeface="Century Gothic"/>
              </a:rPr>
              <a:t>www.vita.virginia.gov</a:t>
            </a:r>
          </a:p>
        </p:txBody>
      </p:sp>
      <p:sp>
        <p:nvSpPr>
          <p:cNvPr id="2059" name="Rectangle 22"/>
          <p:cNvSpPr>
            <a:spLocks noChangeArrowheads="1"/>
          </p:cNvSpPr>
          <p:nvPr/>
        </p:nvSpPr>
        <p:spPr bwMode="auto">
          <a:xfrm>
            <a:off x="8534401" y="6573838"/>
            <a:ext cx="204788" cy="176212"/>
          </a:xfrm>
          <a:prstGeom prst="rect">
            <a:avLst/>
          </a:prstGeom>
          <a:noFill/>
          <a:ln w="9525">
            <a:noFill/>
            <a:miter lim="800000"/>
            <a:headEnd/>
            <a:tailEnd/>
          </a:ln>
        </p:spPr>
        <p:txBody>
          <a:bodyPr wrap="none" anchor="ctr"/>
          <a:lstStyle/>
          <a:p>
            <a:pPr algn="ctr"/>
            <a:fld id="{595AB254-5375-4E9E-AE0E-E3F0866D2319}" type="slidenum">
              <a:rPr lang="en-US" sz="1000">
                <a:solidFill>
                  <a:srgbClr val="FFFFFF"/>
                </a:solidFill>
                <a:latin typeface="Times" charset="0"/>
              </a:rPr>
              <a:pPr algn="ctr"/>
              <a:t>3</a:t>
            </a:fld>
            <a:endParaRPr lang="en-US" sz="1000" dirty="0">
              <a:solidFill>
                <a:srgbClr val="FFFFFF"/>
              </a:solidFill>
              <a:latin typeface="Times" charset="0"/>
            </a:endParaRPr>
          </a:p>
        </p:txBody>
      </p:sp>
      <p:pic>
        <p:nvPicPr>
          <p:cNvPr id="2060" name="Picture 23" descr="seethrough name"/>
          <p:cNvPicPr>
            <a:picLocks noChangeAspect="1" noChangeArrowheads="1"/>
          </p:cNvPicPr>
          <p:nvPr/>
        </p:nvPicPr>
        <p:blipFill>
          <a:blip r:embed="rId4" cstate="print"/>
          <a:srcRect l="11465" t="85471"/>
          <a:stretch>
            <a:fillRect/>
          </a:stretch>
        </p:blipFill>
        <p:spPr bwMode="auto">
          <a:xfrm>
            <a:off x="2895600" y="1143042"/>
            <a:ext cx="4629150" cy="339725"/>
          </a:xfrm>
          <a:prstGeom prst="rect">
            <a:avLst/>
          </a:prstGeom>
          <a:noFill/>
          <a:ln w="9525">
            <a:noFill/>
            <a:miter lim="800000"/>
            <a:headEnd/>
            <a:tailEnd/>
          </a:ln>
        </p:spPr>
      </p:pic>
      <p:pic>
        <p:nvPicPr>
          <p:cNvPr id="2061" name="Picture 24" descr="VITA logo"/>
          <p:cNvPicPr>
            <a:picLocks noChangeAspect="1" noChangeArrowheads="1"/>
          </p:cNvPicPr>
          <p:nvPr/>
        </p:nvPicPr>
        <p:blipFill>
          <a:blip r:embed="rId5" cstate="print"/>
          <a:srcRect/>
          <a:stretch>
            <a:fillRect/>
          </a:stretch>
        </p:blipFill>
        <p:spPr bwMode="auto">
          <a:xfrm>
            <a:off x="609602" y="609600"/>
            <a:ext cx="2379663" cy="827088"/>
          </a:xfrm>
          <a:prstGeom prst="rect">
            <a:avLst/>
          </a:prstGeom>
          <a:noFill/>
          <a:ln w="9525">
            <a:noFill/>
            <a:miter lim="800000"/>
            <a:headEnd/>
            <a:tailEnd/>
          </a:ln>
        </p:spPr>
      </p:pic>
      <p:pic>
        <p:nvPicPr>
          <p:cNvPr id="2062" name="Picture 25"/>
          <p:cNvPicPr>
            <a:picLocks noChangeAspect="1" noChangeArrowheads="1"/>
          </p:cNvPicPr>
          <p:nvPr/>
        </p:nvPicPr>
        <p:blipFill>
          <a:blip r:embed="rId6" cstate="print">
            <a:clrChange>
              <a:clrFrom>
                <a:srgbClr val="FFF7CE"/>
              </a:clrFrom>
              <a:clrTo>
                <a:srgbClr val="FFF7CE">
                  <a:alpha val="0"/>
                </a:srgbClr>
              </a:clrTo>
            </a:clrChange>
            <a:lum contrast="6000"/>
          </a:blip>
          <a:srcRect/>
          <a:stretch>
            <a:fillRect/>
          </a:stretch>
        </p:blipFill>
        <p:spPr bwMode="auto">
          <a:xfrm>
            <a:off x="8229621" y="304800"/>
            <a:ext cx="530225"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4 Steps</a:t>
            </a:r>
            <a:endParaRPr lang="en-US" sz="3200" dirty="0"/>
          </a:p>
        </p:txBody>
      </p:sp>
      <p:sp>
        <p:nvSpPr>
          <p:cNvPr id="4" name="Rectangle 3"/>
          <p:cNvSpPr/>
          <p:nvPr/>
        </p:nvSpPr>
        <p:spPr>
          <a:xfrm>
            <a:off x="406155" y="2423604"/>
            <a:ext cx="1837678" cy="1278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Collect </a:t>
            </a:r>
          </a:p>
          <a:p>
            <a:pPr algn="ctr" fontAlgn="auto">
              <a:spcBef>
                <a:spcPts val="0"/>
              </a:spcBef>
              <a:spcAft>
                <a:spcPts val="0"/>
              </a:spcAft>
            </a:pPr>
            <a:r>
              <a:rPr lang="en-US" sz="2800" dirty="0" smtClean="0">
                <a:solidFill>
                  <a:srgbClr val="FF0000"/>
                </a:solidFill>
              </a:rPr>
              <a:t>Data</a:t>
            </a:r>
            <a:endParaRPr lang="en-US" sz="2800" dirty="0">
              <a:solidFill>
                <a:srgbClr val="FF0000"/>
              </a:solidFill>
            </a:endParaRPr>
          </a:p>
        </p:txBody>
      </p:sp>
      <p:sp>
        <p:nvSpPr>
          <p:cNvPr id="5" name="Rectangle 4"/>
          <p:cNvSpPr/>
          <p:nvPr/>
        </p:nvSpPr>
        <p:spPr>
          <a:xfrm>
            <a:off x="2491296" y="2423604"/>
            <a:ext cx="1837678" cy="1278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Keep only pertinent </a:t>
            </a:r>
            <a:r>
              <a:rPr lang="en-US" sz="2800" dirty="0" smtClean="0">
                <a:solidFill>
                  <a:srgbClr val="FF0000"/>
                </a:solidFill>
              </a:rPr>
              <a:t>Information</a:t>
            </a:r>
            <a:endParaRPr lang="en-US" sz="2800" dirty="0">
              <a:solidFill>
                <a:srgbClr val="FF0000"/>
              </a:solidFill>
            </a:endParaRPr>
          </a:p>
        </p:txBody>
      </p:sp>
      <p:sp>
        <p:nvSpPr>
          <p:cNvPr id="6" name="Rectangle 5"/>
          <p:cNvSpPr/>
          <p:nvPr/>
        </p:nvSpPr>
        <p:spPr>
          <a:xfrm>
            <a:off x="6652704" y="2423604"/>
            <a:ext cx="1837678" cy="1278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Provide Risk Management </a:t>
            </a:r>
            <a:r>
              <a:rPr lang="en-US" sz="2800" dirty="0" smtClean="0">
                <a:solidFill>
                  <a:srgbClr val="FF0000"/>
                </a:solidFill>
              </a:rPr>
              <a:t>Wisdom</a:t>
            </a:r>
            <a:endParaRPr lang="en-US" sz="2800" dirty="0">
              <a:solidFill>
                <a:srgbClr val="FF0000"/>
              </a:solidFill>
            </a:endParaRPr>
          </a:p>
        </p:txBody>
      </p:sp>
      <p:sp>
        <p:nvSpPr>
          <p:cNvPr id="7" name="Rectangle 6"/>
          <p:cNvSpPr/>
          <p:nvPr/>
        </p:nvSpPr>
        <p:spPr>
          <a:xfrm>
            <a:off x="4572000" y="2423604"/>
            <a:ext cx="1837678" cy="1278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Manage Vulnerability </a:t>
            </a:r>
            <a:r>
              <a:rPr lang="en-US" sz="2800" dirty="0" smtClean="0">
                <a:solidFill>
                  <a:srgbClr val="FF0000"/>
                </a:solidFill>
              </a:rPr>
              <a:t>Knowledge</a:t>
            </a:r>
            <a:endParaRPr lang="en-US" sz="2800" dirty="0">
              <a:solidFill>
                <a:srgbClr val="FF0000"/>
              </a:solidFill>
            </a:endParaRPr>
          </a:p>
        </p:txBody>
      </p:sp>
      <p:cxnSp>
        <p:nvCxnSpPr>
          <p:cNvPr id="8" name="Straight Arrow Connector 7"/>
          <p:cNvCxnSpPr>
            <a:stCxn id="4" idx="3"/>
            <a:endCxn id="5" idx="1"/>
          </p:cNvCxnSpPr>
          <p:nvPr/>
        </p:nvCxnSpPr>
        <p:spPr>
          <a:xfrm>
            <a:off x="2243852" y="3062796"/>
            <a:ext cx="247465" cy="0"/>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Arrow Connector 9"/>
          <p:cNvCxnSpPr>
            <a:stCxn id="5" idx="3"/>
            <a:endCxn id="7" idx="1"/>
          </p:cNvCxnSpPr>
          <p:nvPr/>
        </p:nvCxnSpPr>
        <p:spPr>
          <a:xfrm>
            <a:off x="4328974" y="3062796"/>
            <a:ext cx="243026" cy="0"/>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Arrow Connector 12"/>
          <p:cNvCxnSpPr>
            <a:stCxn id="7" idx="3"/>
            <a:endCxn id="6" idx="1"/>
          </p:cNvCxnSpPr>
          <p:nvPr/>
        </p:nvCxnSpPr>
        <p:spPr>
          <a:xfrm>
            <a:off x="6409678" y="3062796"/>
            <a:ext cx="243026" cy="0"/>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7" name="Oval 16"/>
          <p:cNvSpPr/>
          <p:nvPr/>
        </p:nvSpPr>
        <p:spPr>
          <a:xfrm>
            <a:off x="1163829" y="1901952"/>
            <a:ext cx="322326"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1</a:t>
            </a:r>
            <a:endParaRPr lang="en-US" dirty="0">
              <a:solidFill>
                <a:prstClr val="white"/>
              </a:solidFill>
            </a:endParaRPr>
          </a:p>
        </p:txBody>
      </p:sp>
      <p:sp>
        <p:nvSpPr>
          <p:cNvPr id="18" name="Oval 17"/>
          <p:cNvSpPr/>
          <p:nvPr/>
        </p:nvSpPr>
        <p:spPr>
          <a:xfrm>
            <a:off x="3248971" y="1901952"/>
            <a:ext cx="322326"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2</a:t>
            </a:r>
            <a:endParaRPr lang="en-US" dirty="0">
              <a:solidFill>
                <a:prstClr val="white"/>
              </a:solidFill>
            </a:endParaRPr>
          </a:p>
        </p:txBody>
      </p:sp>
      <p:sp>
        <p:nvSpPr>
          <p:cNvPr id="19" name="Oval 18"/>
          <p:cNvSpPr/>
          <p:nvPr/>
        </p:nvSpPr>
        <p:spPr>
          <a:xfrm>
            <a:off x="5334114" y="1901952"/>
            <a:ext cx="322326"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3</a:t>
            </a:r>
            <a:endParaRPr lang="en-US" dirty="0">
              <a:solidFill>
                <a:prstClr val="white"/>
              </a:solidFill>
            </a:endParaRPr>
          </a:p>
        </p:txBody>
      </p:sp>
      <p:sp>
        <p:nvSpPr>
          <p:cNvPr id="20" name="Oval 19"/>
          <p:cNvSpPr/>
          <p:nvPr/>
        </p:nvSpPr>
        <p:spPr>
          <a:xfrm>
            <a:off x="7410380" y="1901952"/>
            <a:ext cx="322326"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4</a:t>
            </a:r>
            <a:endParaRPr lang="en-US" dirty="0">
              <a:solidFill>
                <a:prstClr val="white"/>
              </a:solidFill>
            </a:endParaRPr>
          </a:p>
        </p:txBody>
      </p:sp>
    </p:spTree>
    <p:extLst>
      <p:ext uri="{BB962C8B-B14F-4D97-AF65-F5344CB8AC3E}">
        <p14:creationId xmlns:p14="http://schemas.microsoft.com/office/powerpoint/2010/main" val="3985704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60498"/>
          </a:xfrm>
        </p:spPr>
        <p:txBody>
          <a:bodyPr>
            <a:normAutofit fontScale="90000"/>
          </a:bodyPr>
          <a:lstStyle/>
          <a:p>
            <a:pPr algn="ctr"/>
            <a:r>
              <a:rPr lang="en-US" dirty="0" smtClean="0"/>
              <a:t>Step 1 - Collect Data</a:t>
            </a:r>
            <a:endParaRPr lang="en-US" dirty="0"/>
          </a:p>
        </p:txBody>
      </p:sp>
      <p:sp>
        <p:nvSpPr>
          <p:cNvPr id="4" name="Rectangle 3"/>
          <p:cNvSpPr/>
          <p:nvPr/>
        </p:nvSpPr>
        <p:spPr>
          <a:xfrm>
            <a:off x="410592" y="825667"/>
            <a:ext cx="1837678" cy="870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3</a:t>
            </a:r>
            <a:r>
              <a:rPr lang="en-US" sz="2800" baseline="30000" dirty="0" smtClean="0">
                <a:solidFill>
                  <a:prstClr val="white"/>
                </a:solidFill>
              </a:rPr>
              <a:t>rd</a:t>
            </a:r>
            <a:r>
              <a:rPr lang="en-US" sz="2800" dirty="0" smtClean="0">
                <a:solidFill>
                  <a:prstClr val="white"/>
                </a:solidFill>
              </a:rPr>
              <a:t> Party Audit of SEC 501</a:t>
            </a:r>
            <a:endParaRPr lang="en-US" sz="2800" dirty="0">
              <a:solidFill>
                <a:srgbClr val="FF0000"/>
              </a:solidFill>
            </a:endParaRPr>
          </a:p>
        </p:txBody>
      </p:sp>
      <p:sp>
        <p:nvSpPr>
          <p:cNvPr id="8" name="Rectangle 7"/>
          <p:cNvSpPr/>
          <p:nvPr/>
        </p:nvSpPr>
        <p:spPr>
          <a:xfrm>
            <a:off x="410590" y="1988642"/>
            <a:ext cx="1837678" cy="870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AICPA SSAE </a:t>
            </a:r>
            <a:r>
              <a:rPr lang="en-US" sz="2800" dirty="0">
                <a:solidFill>
                  <a:prstClr val="white"/>
                </a:solidFill>
              </a:rPr>
              <a:t>18 </a:t>
            </a:r>
            <a:r>
              <a:rPr lang="en-US" sz="2800" dirty="0" smtClean="0">
                <a:solidFill>
                  <a:prstClr val="white"/>
                </a:solidFill>
              </a:rPr>
              <a:t>(SOC 2)</a:t>
            </a:r>
            <a:endParaRPr lang="en-US" sz="2800" dirty="0">
              <a:solidFill>
                <a:srgbClr val="FF0000"/>
              </a:solidFill>
            </a:endParaRPr>
          </a:p>
        </p:txBody>
      </p:sp>
      <p:sp>
        <p:nvSpPr>
          <p:cNvPr id="9" name="Rectangle 8"/>
          <p:cNvSpPr/>
          <p:nvPr/>
        </p:nvSpPr>
        <p:spPr>
          <a:xfrm>
            <a:off x="410589" y="3151576"/>
            <a:ext cx="1837678" cy="870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Internal Risk Assessments</a:t>
            </a:r>
            <a:endParaRPr lang="en-US" sz="2800" dirty="0">
              <a:solidFill>
                <a:srgbClr val="FF0000"/>
              </a:solidFill>
            </a:endParaRPr>
          </a:p>
        </p:txBody>
      </p:sp>
      <p:sp>
        <p:nvSpPr>
          <p:cNvPr id="10" name="Rectangle 9"/>
          <p:cNvSpPr/>
          <p:nvPr/>
        </p:nvSpPr>
        <p:spPr>
          <a:xfrm>
            <a:off x="410589" y="4314592"/>
            <a:ext cx="1837678" cy="870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Changes and Exceptions</a:t>
            </a:r>
            <a:endParaRPr lang="en-US" sz="2800" dirty="0">
              <a:solidFill>
                <a:srgbClr val="FF0000"/>
              </a:solidFill>
            </a:endParaRPr>
          </a:p>
        </p:txBody>
      </p:sp>
      <p:sp>
        <p:nvSpPr>
          <p:cNvPr id="11" name="Rectangle 10"/>
          <p:cNvSpPr/>
          <p:nvPr/>
        </p:nvSpPr>
        <p:spPr>
          <a:xfrm>
            <a:off x="410589" y="5477567"/>
            <a:ext cx="1837678" cy="870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Tower Forum “Issue List”</a:t>
            </a:r>
            <a:endParaRPr lang="en-US" sz="2800" dirty="0">
              <a:solidFill>
                <a:srgbClr val="FF0000"/>
              </a:solidFill>
            </a:endParaRPr>
          </a:p>
        </p:txBody>
      </p:sp>
      <p:sp>
        <p:nvSpPr>
          <p:cNvPr id="12" name="Rectangle 11"/>
          <p:cNvSpPr/>
          <p:nvPr/>
        </p:nvSpPr>
        <p:spPr>
          <a:xfrm>
            <a:off x="6895731" y="3151576"/>
            <a:ext cx="1837678" cy="870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App Dev Code Scan (SCA)</a:t>
            </a:r>
            <a:endParaRPr lang="en-US" sz="2800" dirty="0">
              <a:solidFill>
                <a:srgbClr val="FF0000"/>
              </a:solidFill>
            </a:endParaRPr>
          </a:p>
        </p:txBody>
      </p:sp>
      <p:sp>
        <p:nvSpPr>
          <p:cNvPr id="13" name="Rectangle 12"/>
          <p:cNvSpPr/>
          <p:nvPr/>
        </p:nvSpPr>
        <p:spPr>
          <a:xfrm>
            <a:off x="6895731" y="4314592"/>
            <a:ext cx="1837678" cy="870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IDS / IPS (McAfee)</a:t>
            </a:r>
            <a:endParaRPr lang="en-US" sz="2800" dirty="0">
              <a:solidFill>
                <a:srgbClr val="FF0000"/>
              </a:solidFill>
            </a:endParaRPr>
          </a:p>
        </p:txBody>
      </p:sp>
      <p:sp>
        <p:nvSpPr>
          <p:cNvPr id="14" name="Rectangle 13"/>
          <p:cNvSpPr/>
          <p:nvPr/>
        </p:nvSpPr>
        <p:spPr>
          <a:xfrm>
            <a:off x="6895731" y="5477567"/>
            <a:ext cx="1837678" cy="870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SEIM / </a:t>
            </a:r>
            <a:r>
              <a:rPr lang="en-US" sz="2800" dirty="0" err="1" smtClean="0">
                <a:solidFill>
                  <a:prstClr val="white"/>
                </a:solidFill>
              </a:rPr>
              <a:t>splunk</a:t>
            </a:r>
            <a:r>
              <a:rPr lang="en-US" sz="2800" dirty="0" smtClean="0">
                <a:solidFill>
                  <a:prstClr val="white"/>
                </a:solidFill>
              </a:rPr>
              <a:t>&gt;</a:t>
            </a:r>
            <a:endParaRPr lang="en-US" sz="2800" dirty="0">
              <a:solidFill>
                <a:srgbClr val="FF0000"/>
              </a:solidFill>
            </a:endParaRPr>
          </a:p>
        </p:txBody>
      </p:sp>
      <p:sp>
        <p:nvSpPr>
          <p:cNvPr id="15" name="Rectangle 14"/>
          <p:cNvSpPr/>
          <p:nvPr/>
        </p:nvSpPr>
        <p:spPr>
          <a:xfrm>
            <a:off x="6895731" y="825668"/>
            <a:ext cx="1837678" cy="870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MSS / </a:t>
            </a:r>
            <a:r>
              <a:rPr lang="en-US" sz="2800" dirty="0" err="1" smtClean="0">
                <a:solidFill>
                  <a:prstClr val="white"/>
                </a:solidFill>
              </a:rPr>
              <a:t>Acunetix</a:t>
            </a:r>
            <a:r>
              <a:rPr lang="en-US" sz="2800" dirty="0" smtClean="0">
                <a:solidFill>
                  <a:prstClr val="white"/>
                </a:solidFill>
              </a:rPr>
              <a:t> website scan</a:t>
            </a:r>
            <a:endParaRPr lang="en-US" sz="2800" dirty="0">
              <a:solidFill>
                <a:srgbClr val="FF0000"/>
              </a:solidFill>
            </a:endParaRPr>
          </a:p>
        </p:txBody>
      </p:sp>
      <p:sp>
        <p:nvSpPr>
          <p:cNvPr id="16" name="Rectangle 15"/>
          <p:cNvSpPr/>
          <p:nvPr/>
        </p:nvSpPr>
        <p:spPr>
          <a:xfrm>
            <a:off x="6895731" y="1988642"/>
            <a:ext cx="1837678" cy="870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Nessus / Security Center</a:t>
            </a:r>
            <a:endParaRPr lang="en-US" sz="2800" dirty="0">
              <a:solidFill>
                <a:srgbClr val="FF0000"/>
              </a:solidFill>
            </a:endParaRPr>
          </a:p>
        </p:txBody>
      </p:sp>
    </p:spTree>
    <p:extLst>
      <p:ext uri="{BB962C8B-B14F-4D97-AF65-F5344CB8AC3E}">
        <p14:creationId xmlns:p14="http://schemas.microsoft.com/office/powerpoint/2010/main" val="449099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603682"/>
          </a:xfrm>
        </p:spPr>
        <p:txBody>
          <a:bodyPr>
            <a:normAutofit fontScale="90000"/>
          </a:bodyPr>
          <a:lstStyle/>
          <a:p>
            <a:pPr algn="ctr"/>
            <a:r>
              <a:rPr lang="en-US" dirty="0" smtClean="0"/>
              <a:t>Step 2 - Keep </a:t>
            </a:r>
            <a:r>
              <a:rPr lang="en-US" dirty="0"/>
              <a:t>only pertinent Information</a:t>
            </a:r>
          </a:p>
        </p:txBody>
      </p:sp>
      <p:sp>
        <p:nvSpPr>
          <p:cNvPr id="4" name="Rectangle 3"/>
          <p:cNvSpPr/>
          <p:nvPr/>
        </p:nvSpPr>
        <p:spPr>
          <a:xfrm>
            <a:off x="410592" y="825663"/>
            <a:ext cx="1837678" cy="870011"/>
          </a:xfrm>
          <a:prstGeom prst="rect">
            <a:avLst/>
          </a:prstGeom>
          <a:solidFill>
            <a:schemeClr val="accent1">
              <a:alpha val="5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3</a:t>
            </a:r>
            <a:r>
              <a:rPr lang="en-US" sz="2800" baseline="30000" dirty="0" smtClean="0">
                <a:solidFill>
                  <a:prstClr val="white"/>
                </a:solidFill>
              </a:rPr>
              <a:t>rd</a:t>
            </a:r>
            <a:r>
              <a:rPr lang="en-US" sz="2800" dirty="0" smtClean="0">
                <a:solidFill>
                  <a:prstClr val="white"/>
                </a:solidFill>
              </a:rPr>
              <a:t> Party Audit of SEC 501</a:t>
            </a:r>
            <a:endParaRPr lang="en-US" sz="2800" dirty="0">
              <a:solidFill>
                <a:srgbClr val="FF0000"/>
              </a:solidFill>
            </a:endParaRPr>
          </a:p>
        </p:txBody>
      </p:sp>
      <p:sp>
        <p:nvSpPr>
          <p:cNvPr id="8" name="Rectangle 7"/>
          <p:cNvSpPr/>
          <p:nvPr/>
        </p:nvSpPr>
        <p:spPr>
          <a:xfrm>
            <a:off x="410590" y="1988638"/>
            <a:ext cx="1837678" cy="870011"/>
          </a:xfrm>
          <a:prstGeom prst="rect">
            <a:avLst/>
          </a:prstGeom>
          <a:solidFill>
            <a:schemeClr val="accent1">
              <a:alpha val="5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AICPA SSAE </a:t>
            </a:r>
            <a:r>
              <a:rPr lang="en-US" sz="2800" dirty="0">
                <a:solidFill>
                  <a:prstClr val="white"/>
                </a:solidFill>
              </a:rPr>
              <a:t>18 </a:t>
            </a:r>
            <a:r>
              <a:rPr lang="en-US" sz="2800" dirty="0" smtClean="0">
                <a:solidFill>
                  <a:prstClr val="white"/>
                </a:solidFill>
              </a:rPr>
              <a:t>(SOC 2)</a:t>
            </a:r>
            <a:endParaRPr lang="en-US" sz="2800" dirty="0">
              <a:solidFill>
                <a:srgbClr val="FF0000"/>
              </a:solidFill>
            </a:endParaRPr>
          </a:p>
        </p:txBody>
      </p:sp>
      <p:sp>
        <p:nvSpPr>
          <p:cNvPr id="9" name="Rectangle 8"/>
          <p:cNvSpPr/>
          <p:nvPr/>
        </p:nvSpPr>
        <p:spPr>
          <a:xfrm>
            <a:off x="410589" y="3151576"/>
            <a:ext cx="1837678" cy="870011"/>
          </a:xfrm>
          <a:prstGeom prst="rect">
            <a:avLst/>
          </a:prstGeom>
          <a:solidFill>
            <a:schemeClr val="accent1">
              <a:alpha val="5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Internal Risk Assessments</a:t>
            </a:r>
            <a:endParaRPr lang="en-US" sz="2800" dirty="0">
              <a:solidFill>
                <a:srgbClr val="FF0000"/>
              </a:solidFill>
            </a:endParaRPr>
          </a:p>
        </p:txBody>
      </p:sp>
      <p:sp>
        <p:nvSpPr>
          <p:cNvPr id="10" name="Rectangle 9"/>
          <p:cNvSpPr/>
          <p:nvPr/>
        </p:nvSpPr>
        <p:spPr>
          <a:xfrm>
            <a:off x="410589" y="4314588"/>
            <a:ext cx="1837678" cy="870011"/>
          </a:xfrm>
          <a:prstGeom prst="rect">
            <a:avLst/>
          </a:prstGeom>
          <a:solidFill>
            <a:schemeClr val="accent1">
              <a:alpha val="5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Changes and Exceptions</a:t>
            </a:r>
            <a:endParaRPr lang="en-US" sz="2800" dirty="0">
              <a:solidFill>
                <a:srgbClr val="FF0000"/>
              </a:solidFill>
            </a:endParaRPr>
          </a:p>
        </p:txBody>
      </p:sp>
      <p:sp>
        <p:nvSpPr>
          <p:cNvPr id="11" name="Rectangle 10"/>
          <p:cNvSpPr/>
          <p:nvPr/>
        </p:nvSpPr>
        <p:spPr>
          <a:xfrm>
            <a:off x="410589" y="5477563"/>
            <a:ext cx="1837678" cy="870011"/>
          </a:xfrm>
          <a:prstGeom prst="rect">
            <a:avLst/>
          </a:prstGeom>
          <a:solidFill>
            <a:schemeClr val="accent1">
              <a:alpha val="5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Tower Forum “Issue List”</a:t>
            </a:r>
            <a:endParaRPr lang="en-US" sz="2800" dirty="0">
              <a:solidFill>
                <a:srgbClr val="FF0000"/>
              </a:solidFill>
            </a:endParaRPr>
          </a:p>
        </p:txBody>
      </p:sp>
      <p:sp>
        <p:nvSpPr>
          <p:cNvPr id="12" name="Rectangle 11"/>
          <p:cNvSpPr/>
          <p:nvPr/>
        </p:nvSpPr>
        <p:spPr>
          <a:xfrm>
            <a:off x="6895731" y="3151576"/>
            <a:ext cx="1837678" cy="870011"/>
          </a:xfrm>
          <a:prstGeom prst="rect">
            <a:avLst/>
          </a:prstGeom>
          <a:solidFill>
            <a:schemeClr val="accent1">
              <a:alpha val="5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App Dev Code Scan (SCA)</a:t>
            </a:r>
            <a:endParaRPr lang="en-US" sz="2800" dirty="0">
              <a:solidFill>
                <a:srgbClr val="FF0000"/>
              </a:solidFill>
            </a:endParaRPr>
          </a:p>
        </p:txBody>
      </p:sp>
      <p:sp>
        <p:nvSpPr>
          <p:cNvPr id="13" name="Rectangle 12"/>
          <p:cNvSpPr/>
          <p:nvPr/>
        </p:nvSpPr>
        <p:spPr>
          <a:xfrm>
            <a:off x="6895731" y="4314588"/>
            <a:ext cx="1837678" cy="870011"/>
          </a:xfrm>
          <a:prstGeom prst="rect">
            <a:avLst/>
          </a:prstGeom>
          <a:solidFill>
            <a:schemeClr val="accent1">
              <a:alpha val="5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IDS / IPS (McAfee)</a:t>
            </a:r>
            <a:endParaRPr lang="en-US" sz="2800" dirty="0">
              <a:solidFill>
                <a:srgbClr val="FF0000"/>
              </a:solidFill>
            </a:endParaRPr>
          </a:p>
        </p:txBody>
      </p:sp>
      <p:sp>
        <p:nvSpPr>
          <p:cNvPr id="14" name="Rectangle 13"/>
          <p:cNvSpPr/>
          <p:nvPr/>
        </p:nvSpPr>
        <p:spPr>
          <a:xfrm>
            <a:off x="6895731" y="5477563"/>
            <a:ext cx="1837678" cy="870011"/>
          </a:xfrm>
          <a:prstGeom prst="rect">
            <a:avLst/>
          </a:prstGeom>
          <a:solidFill>
            <a:schemeClr val="accent1">
              <a:alpha val="5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SEIM / </a:t>
            </a:r>
            <a:r>
              <a:rPr lang="en-US" sz="2800" dirty="0" err="1" smtClean="0">
                <a:solidFill>
                  <a:prstClr val="white"/>
                </a:solidFill>
              </a:rPr>
              <a:t>splunk</a:t>
            </a:r>
            <a:r>
              <a:rPr lang="en-US" sz="2800" dirty="0" smtClean="0">
                <a:solidFill>
                  <a:prstClr val="white"/>
                </a:solidFill>
              </a:rPr>
              <a:t>&gt;</a:t>
            </a:r>
            <a:endParaRPr lang="en-US" sz="2800" dirty="0">
              <a:solidFill>
                <a:srgbClr val="FF0000"/>
              </a:solidFill>
            </a:endParaRPr>
          </a:p>
        </p:txBody>
      </p:sp>
      <p:sp>
        <p:nvSpPr>
          <p:cNvPr id="15" name="Rectangle 14"/>
          <p:cNvSpPr/>
          <p:nvPr/>
        </p:nvSpPr>
        <p:spPr>
          <a:xfrm>
            <a:off x="6895731" y="825664"/>
            <a:ext cx="1837678" cy="870011"/>
          </a:xfrm>
          <a:prstGeom prst="rect">
            <a:avLst/>
          </a:prstGeom>
          <a:solidFill>
            <a:schemeClr val="accent1">
              <a:alpha val="5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MSS / </a:t>
            </a:r>
            <a:r>
              <a:rPr lang="en-US" sz="2800" dirty="0" err="1" smtClean="0">
                <a:solidFill>
                  <a:prstClr val="white"/>
                </a:solidFill>
              </a:rPr>
              <a:t>Acunetix</a:t>
            </a:r>
            <a:r>
              <a:rPr lang="en-US" sz="2800" dirty="0" smtClean="0">
                <a:solidFill>
                  <a:prstClr val="white"/>
                </a:solidFill>
              </a:rPr>
              <a:t> website scan</a:t>
            </a:r>
            <a:endParaRPr lang="en-US" sz="2800" dirty="0">
              <a:solidFill>
                <a:srgbClr val="FF0000"/>
              </a:solidFill>
            </a:endParaRPr>
          </a:p>
        </p:txBody>
      </p:sp>
      <p:sp>
        <p:nvSpPr>
          <p:cNvPr id="16" name="Rectangle 15"/>
          <p:cNvSpPr/>
          <p:nvPr/>
        </p:nvSpPr>
        <p:spPr>
          <a:xfrm>
            <a:off x="6895731" y="1988638"/>
            <a:ext cx="1837678" cy="870011"/>
          </a:xfrm>
          <a:prstGeom prst="rect">
            <a:avLst/>
          </a:prstGeom>
          <a:solidFill>
            <a:schemeClr val="accent1">
              <a:alpha val="5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Nessus / Security Center</a:t>
            </a:r>
            <a:endParaRPr lang="en-US" sz="2800" dirty="0">
              <a:solidFill>
                <a:srgbClr val="FF0000"/>
              </a:solidFill>
            </a:endParaRPr>
          </a:p>
        </p:txBody>
      </p:sp>
      <p:sp>
        <p:nvSpPr>
          <p:cNvPr id="17" name="Rectangle 16"/>
          <p:cNvSpPr/>
          <p:nvPr/>
        </p:nvSpPr>
        <p:spPr>
          <a:xfrm>
            <a:off x="3783017" y="1988637"/>
            <a:ext cx="1578005" cy="870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De-duplicate findings</a:t>
            </a:r>
            <a:endParaRPr lang="en-US" sz="2800" dirty="0">
              <a:solidFill>
                <a:srgbClr val="FF0000"/>
              </a:solidFill>
            </a:endParaRPr>
          </a:p>
        </p:txBody>
      </p:sp>
      <p:sp>
        <p:nvSpPr>
          <p:cNvPr id="19" name="Rectangle 18"/>
          <p:cNvSpPr/>
          <p:nvPr/>
        </p:nvSpPr>
        <p:spPr>
          <a:xfrm>
            <a:off x="3121784" y="3157625"/>
            <a:ext cx="2898251" cy="1349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Determine what other systems are impacted by the same finding</a:t>
            </a:r>
            <a:endParaRPr lang="en-US" sz="2800" dirty="0">
              <a:solidFill>
                <a:srgbClr val="FF0000"/>
              </a:solidFill>
            </a:endParaRPr>
          </a:p>
        </p:txBody>
      </p:sp>
      <p:sp>
        <p:nvSpPr>
          <p:cNvPr id="20" name="Rectangle 19"/>
          <p:cNvSpPr/>
          <p:nvPr/>
        </p:nvSpPr>
        <p:spPr>
          <a:xfrm>
            <a:off x="3502241" y="825661"/>
            <a:ext cx="2137299" cy="870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Filter out false positives</a:t>
            </a:r>
            <a:endParaRPr lang="en-US" sz="2800" dirty="0">
              <a:solidFill>
                <a:srgbClr val="FF0000"/>
              </a:solidFill>
            </a:endParaRPr>
          </a:p>
        </p:txBody>
      </p:sp>
      <p:sp>
        <p:nvSpPr>
          <p:cNvPr id="7" name="Freeform 6"/>
          <p:cNvSpPr/>
          <p:nvPr/>
        </p:nvSpPr>
        <p:spPr>
          <a:xfrm>
            <a:off x="5637726" y="1260627"/>
            <a:ext cx="1255786" cy="4770782"/>
          </a:xfrm>
          <a:custGeom>
            <a:avLst/>
            <a:gdLst>
              <a:gd name="connsiteX0" fmla="*/ 0 w 1674381"/>
              <a:gd name="connsiteY0" fmla="*/ 0 h 4842344"/>
              <a:gd name="connsiteX1" fmla="*/ 747423 w 1674381"/>
              <a:gd name="connsiteY1" fmla="*/ 636104 h 4842344"/>
              <a:gd name="connsiteX2" fmla="*/ 1395454 w 1674381"/>
              <a:gd name="connsiteY2" fmla="*/ 2802835 h 4842344"/>
              <a:gd name="connsiteX3" fmla="*/ 1554480 w 1674381"/>
              <a:gd name="connsiteY3" fmla="*/ 4496462 h 4842344"/>
              <a:gd name="connsiteX4" fmla="*/ 1673750 w 1674381"/>
              <a:gd name="connsiteY4" fmla="*/ 4842344 h 4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81" h="4842344">
                <a:moveTo>
                  <a:pt x="0" y="0"/>
                </a:moveTo>
                <a:cubicBezTo>
                  <a:pt x="257423" y="84482"/>
                  <a:pt x="514847" y="168965"/>
                  <a:pt x="747423" y="636104"/>
                </a:cubicBezTo>
                <a:cubicBezTo>
                  <a:pt x="979999" y="1103243"/>
                  <a:pt x="1260945" y="2159442"/>
                  <a:pt x="1395454" y="2802835"/>
                </a:cubicBezTo>
                <a:cubicBezTo>
                  <a:pt x="1529963" y="3446228"/>
                  <a:pt x="1508097" y="4156544"/>
                  <a:pt x="1554480" y="4496462"/>
                </a:cubicBezTo>
                <a:cubicBezTo>
                  <a:pt x="1600863" y="4836380"/>
                  <a:pt x="1682364" y="4733014"/>
                  <a:pt x="1673750" y="4842344"/>
                </a:cubicBezTo>
              </a:path>
            </a:pathLst>
          </a:custGeom>
          <a:noFill/>
          <a:ln w="31750">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1" name="Freeform 20"/>
          <p:cNvSpPr/>
          <p:nvPr/>
        </p:nvSpPr>
        <p:spPr>
          <a:xfrm>
            <a:off x="6750677" y="4615771"/>
            <a:ext cx="140141" cy="131197"/>
          </a:xfrm>
          <a:custGeom>
            <a:avLst/>
            <a:gdLst>
              <a:gd name="connsiteX0" fmla="*/ 186855 w 186855"/>
              <a:gd name="connsiteY0" fmla="*/ 131197 h 131197"/>
              <a:gd name="connsiteX1" fmla="*/ 0 w 186855"/>
              <a:gd name="connsiteY1" fmla="*/ 0 h 131197"/>
            </a:gdLst>
            <a:ahLst/>
            <a:cxnLst>
              <a:cxn ang="0">
                <a:pos x="connsiteX0" y="connsiteY0"/>
              </a:cxn>
              <a:cxn ang="0">
                <a:pos x="connsiteX1" y="connsiteY1"/>
              </a:cxn>
            </a:cxnLst>
            <a:rect l="l" t="t" r="r" b="b"/>
            <a:pathLst>
              <a:path w="186855" h="131197">
                <a:moveTo>
                  <a:pt x="186855" y="131197"/>
                </a:moveTo>
                <a:cubicBezTo>
                  <a:pt x="110655" y="99391"/>
                  <a:pt x="34456" y="67586"/>
                  <a:pt x="0" y="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3" name="Freeform 22"/>
          <p:cNvSpPr/>
          <p:nvPr/>
        </p:nvSpPr>
        <p:spPr>
          <a:xfrm>
            <a:off x="6284056" y="2146891"/>
            <a:ext cx="606744" cy="262393"/>
          </a:xfrm>
          <a:custGeom>
            <a:avLst/>
            <a:gdLst>
              <a:gd name="connsiteX0" fmla="*/ 807057 w 807057"/>
              <a:gd name="connsiteY0" fmla="*/ 262393 h 262393"/>
              <a:gd name="connsiteX1" fmla="*/ 174928 w 807057"/>
              <a:gd name="connsiteY1" fmla="*/ 163002 h 262393"/>
              <a:gd name="connsiteX2" fmla="*/ 0 w 807057"/>
              <a:gd name="connsiteY2" fmla="*/ 0 h 262393"/>
            </a:gdLst>
            <a:ahLst/>
            <a:cxnLst>
              <a:cxn ang="0">
                <a:pos x="connsiteX0" y="connsiteY0"/>
              </a:cxn>
              <a:cxn ang="0">
                <a:pos x="connsiteX1" y="connsiteY1"/>
              </a:cxn>
              <a:cxn ang="0">
                <a:pos x="connsiteX2" y="connsiteY2"/>
              </a:cxn>
            </a:cxnLst>
            <a:rect l="l" t="t" r="r" b="b"/>
            <a:pathLst>
              <a:path w="807057" h="262393">
                <a:moveTo>
                  <a:pt x="807057" y="262393"/>
                </a:moveTo>
                <a:cubicBezTo>
                  <a:pt x="558247" y="234563"/>
                  <a:pt x="309437" y="206734"/>
                  <a:pt x="174928" y="163002"/>
                </a:cubicBezTo>
                <a:cubicBezTo>
                  <a:pt x="40418" y="119270"/>
                  <a:pt x="20209" y="59635"/>
                  <a:pt x="0" y="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4" name="Freeform 23"/>
          <p:cNvSpPr/>
          <p:nvPr/>
        </p:nvSpPr>
        <p:spPr>
          <a:xfrm>
            <a:off x="6581113" y="3446890"/>
            <a:ext cx="309686" cy="155051"/>
          </a:xfrm>
          <a:custGeom>
            <a:avLst/>
            <a:gdLst>
              <a:gd name="connsiteX0" fmla="*/ 401541 w 401541"/>
              <a:gd name="connsiteY0" fmla="*/ 155051 h 155051"/>
              <a:gd name="connsiteX1" fmla="*/ 87465 w 401541"/>
              <a:gd name="connsiteY1" fmla="*/ 83489 h 155051"/>
              <a:gd name="connsiteX2" fmla="*/ 0 w 401541"/>
              <a:gd name="connsiteY2" fmla="*/ 0 h 155051"/>
            </a:gdLst>
            <a:ahLst/>
            <a:cxnLst>
              <a:cxn ang="0">
                <a:pos x="connsiteX0" y="connsiteY0"/>
              </a:cxn>
              <a:cxn ang="0">
                <a:pos x="connsiteX1" y="connsiteY1"/>
              </a:cxn>
              <a:cxn ang="0">
                <a:pos x="connsiteX2" y="connsiteY2"/>
              </a:cxn>
            </a:cxnLst>
            <a:rect l="l" t="t" r="r" b="b"/>
            <a:pathLst>
              <a:path w="401541" h="155051">
                <a:moveTo>
                  <a:pt x="401541" y="155051"/>
                </a:moveTo>
                <a:cubicBezTo>
                  <a:pt x="277965" y="132191"/>
                  <a:pt x="154389" y="109331"/>
                  <a:pt x="87465" y="83489"/>
                </a:cubicBezTo>
                <a:cubicBezTo>
                  <a:pt x="20541" y="57647"/>
                  <a:pt x="10270" y="28823"/>
                  <a:pt x="0" y="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5" name="Freeform 24"/>
          <p:cNvSpPr/>
          <p:nvPr/>
        </p:nvSpPr>
        <p:spPr>
          <a:xfrm>
            <a:off x="5916264" y="1260666"/>
            <a:ext cx="974536" cy="178559"/>
          </a:xfrm>
          <a:custGeom>
            <a:avLst/>
            <a:gdLst>
              <a:gd name="connsiteX0" fmla="*/ 1311965 w 1311965"/>
              <a:gd name="connsiteY0" fmla="*/ 0 h 161834"/>
              <a:gd name="connsiteX1" fmla="*/ 0 w 1311965"/>
              <a:gd name="connsiteY1" fmla="*/ 151074 h 161834"/>
            </a:gdLst>
            <a:ahLst/>
            <a:cxnLst>
              <a:cxn ang="0">
                <a:pos x="connsiteX0" y="connsiteY0"/>
              </a:cxn>
              <a:cxn ang="0">
                <a:pos x="connsiteX1" y="connsiteY1"/>
              </a:cxn>
            </a:cxnLst>
            <a:rect l="l" t="t" r="r" b="b"/>
            <a:pathLst>
              <a:path w="1311965" h="161834">
                <a:moveTo>
                  <a:pt x="1311965" y="0"/>
                </a:moveTo>
                <a:cubicBezTo>
                  <a:pt x="808713" y="97403"/>
                  <a:pt x="305462" y="194806"/>
                  <a:pt x="0" y="151074"/>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 name="Freeform 26"/>
          <p:cNvSpPr/>
          <p:nvPr/>
        </p:nvSpPr>
        <p:spPr>
          <a:xfrm>
            <a:off x="2251773" y="2423604"/>
            <a:ext cx="1144223" cy="3475987"/>
          </a:xfrm>
          <a:custGeom>
            <a:avLst/>
            <a:gdLst>
              <a:gd name="connsiteX0" fmla="*/ 0 w 2041509"/>
              <a:gd name="connsiteY0" fmla="*/ 3486455 h 3486455"/>
              <a:gd name="connsiteX1" fmla="*/ 572112 w 2041509"/>
              <a:gd name="connsiteY1" fmla="*/ 596560 h 3486455"/>
              <a:gd name="connsiteX2" fmla="*/ 2041509 w 2041509"/>
              <a:gd name="connsiteY2" fmla="*/ 0 h 3486455"/>
              <a:gd name="connsiteX0" fmla="*/ 0 w 2295317"/>
              <a:gd name="connsiteY0" fmla="*/ 3469341 h 3469341"/>
              <a:gd name="connsiteX1" fmla="*/ 572112 w 2295317"/>
              <a:gd name="connsiteY1" fmla="*/ 579446 h 3469341"/>
              <a:gd name="connsiteX2" fmla="*/ 2295317 w 2295317"/>
              <a:gd name="connsiteY2" fmla="*/ 0 h 3469341"/>
              <a:gd name="connsiteX0" fmla="*/ 0 w 2295317"/>
              <a:gd name="connsiteY0" fmla="*/ 3469341 h 3469341"/>
              <a:gd name="connsiteX1" fmla="*/ 572112 w 2295317"/>
              <a:gd name="connsiteY1" fmla="*/ 579446 h 3469341"/>
              <a:gd name="connsiteX2" fmla="*/ 2295317 w 2295317"/>
              <a:gd name="connsiteY2" fmla="*/ 0 h 3469341"/>
            </a:gdLst>
            <a:ahLst/>
            <a:cxnLst>
              <a:cxn ang="0">
                <a:pos x="connsiteX0" y="connsiteY0"/>
              </a:cxn>
              <a:cxn ang="0">
                <a:pos x="connsiteX1" y="connsiteY1"/>
              </a:cxn>
              <a:cxn ang="0">
                <a:pos x="connsiteX2" y="connsiteY2"/>
              </a:cxn>
            </a:cxnLst>
            <a:rect l="l" t="t" r="r" b="b"/>
            <a:pathLst>
              <a:path w="2295317" h="3469341">
                <a:moveTo>
                  <a:pt x="0" y="3469341"/>
                </a:moveTo>
                <a:cubicBezTo>
                  <a:pt x="115930" y="2314931"/>
                  <a:pt x="189559" y="1157669"/>
                  <a:pt x="572112" y="579446"/>
                </a:cubicBezTo>
                <a:cubicBezTo>
                  <a:pt x="954665" y="1223"/>
                  <a:pt x="2022951" y="8557"/>
                  <a:pt x="2295317" y="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8" name="Freeform 27"/>
          <p:cNvSpPr/>
          <p:nvPr/>
        </p:nvSpPr>
        <p:spPr>
          <a:xfrm>
            <a:off x="2251790" y="1239573"/>
            <a:ext cx="1111217" cy="1180066"/>
          </a:xfrm>
          <a:custGeom>
            <a:avLst/>
            <a:gdLst>
              <a:gd name="connsiteX0" fmla="*/ 0 w 1711444"/>
              <a:gd name="connsiteY0" fmla="*/ 0 h 1263437"/>
              <a:gd name="connsiteX1" fmla="*/ 1034202 w 1711444"/>
              <a:gd name="connsiteY1" fmla="*/ 1102659 h 1263437"/>
              <a:gd name="connsiteX2" fmla="*/ 1711444 w 1711444"/>
              <a:gd name="connsiteY2" fmla="*/ 1234685 h 1263437"/>
              <a:gd name="connsiteX0" fmla="*/ 0 w 1711444"/>
              <a:gd name="connsiteY0" fmla="*/ 0 h 1249871"/>
              <a:gd name="connsiteX1" fmla="*/ 1034202 w 1711444"/>
              <a:gd name="connsiteY1" fmla="*/ 1102659 h 1249871"/>
              <a:gd name="connsiteX2" fmla="*/ 1711444 w 1711444"/>
              <a:gd name="connsiteY2" fmla="*/ 1234685 h 1249871"/>
              <a:gd name="connsiteX0" fmla="*/ 0 w 1711444"/>
              <a:gd name="connsiteY0" fmla="*/ 0 h 1235321"/>
              <a:gd name="connsiteX1" fmla="*/ 999973 w 1711444"/>
              <a:gd name="connsiteY1" fmla="*/ 1008423 h 1235321"/>
              <a:gd name="connsiteX2" fmla="*/ 1711444 w 1711444"/>
              <a:gd name="connsiteY2" fmla="*/ 1234685 h 1235321"/>
            </a:gdLst>
            <a:ahLst/>
            <a:cxnLst>
              <a:cxn ang="0">
                <a:pos x="connsiteX0" y="connsiteY0"/>
              </a:cxn>
              <a:cxn ang="0">
                <a:pos x="connsiteX1" y="connsiteY1"/>
              </a:cxn>
              <a:cxn ang="0">
                <a:pos x="connsiteX2" y="connsiteY2"/>
              </a:cxn>
            </a:cxnLst>
            <a:rect l="l" t="t" r="r" b="b"/>
            <a:pathLst>
              <a:path w="1711444" h="1235321">
                <a:moveTo>
                  <a:pt x="0" y="0"/>
                </a:moveTo>
                <a:cubicBezTo>
                  <a:pt x="374480" y="448439"/>
                  <a:pt x="714732" y="802642"/>
                  <a:pt x="999973" y="1008423"/>
                </a:cubicBezTo>
                <a:cubicBezTo>
                  <a:pt x="1285214" y="1214204"/>
                  <a:pt x="1495883" y="1240149"/>
                  <a:pt x="1711444" y="1234685"/>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0" name="Freeform 29"/>
          <p:cNvSpPr/>
          <p:nvPr/>
        </p:nvSpPr>
        <p:spPr>
          <a:xfrm>
            <a:off x="2251771" y="4594043"/>
            <a:ext cx="69680" cy="151585"/>
          </a:xfrm>
          <a:custGeom>
            <a:avLst/>
            <a:gdLst>
              <a:gd name="connsiteX0" fmla="*/ 0 w 154030"/>
              <a:gd name="connsiteY0" fmla="*/ 151585 h 151585"/>
              <a:gd name="connsiteX1" fmla="*/ 97797 w 154030"/>
              <a:gd name="connsiteY1" fmla="*/ 100242 h 151585"/>
              <a:gd name="connsiteX2" fmla="*/ 154030 w 154030"/>
              <a:gd name="connsiteY2" fmla="*/ 0 h 151585"/>
            </a:gdLst>
            <a:ahLst/>
            <a:cxnLst>
              <a:cxn ang="0">
                <a:pos x="connsiteX0" y="connsiteY0"/>
              </a:cxn>
              <a:cxn ang="0">
                <a:pos x="connsiteX1" y="connsiteY1"/>
              </a:cxn>
              <a:cxn ang="0">
                <a:pos x="connsiteX2" y="connsiteY2"/>
              </a:cxn>
            </a:cxnLst>
            <a:rect l="l" t="t" r="r" b="b"/>
            <a:pathLst>
              <a:path w="154030" h="151585">
                <a:moveTo>
                  <a:pt x="0" y="151585"/>
                </a:moveTo>
                <a:cubicBezTo>
                  <a:pt x="36062" y="138545"/>
                  <a:pt x="72125" y="125506"/>
                  <a:pt x="97797" y="100242"/>
                </a:cubicBezTo>
                <a:cubicBezTo>
                  <a:pt x="123469" y="74978"/>
                  <a:pt x="138749" y="37489"/>
                  <a:pt x="154030" y="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1" name="Freeform 30"/>
          <p:cNvSpPr/>
          <p:nvPr/>
        </p:nvSpPr>
        <p:spPr>
          <a:xfrm>
            <a:off x="2251773" y="3391104"/>
            <a:ext cx="192538" cy="176034"/>
          </a:xfrm>
          <a:custGeom>
            <a:avLst/>
            <a:gdLst>
              <a:gd name="connsiteX0" fmla="*/ 0 w 410747"/>
              <a:gd name="connsiteY0" fmla="*/ 176034 h 176034"/>
              <a:gd name="connsiteX1" fmla="*/ 293391 w 410747"/>
              <a:gd name="connsiteY1" fmla="*/ 78237 h 176034"/>
              <a:gd name="connsiteX2" fmla="*/ 410747 w 410747"/>
              <a:gd name="connsiteY2" fmla="*/ 0 h 176034"/>
            </a:gdLst>
            <a:ahLst/>
            <a:cxnLst>
              <a:cxn ang="0">
                <a:pos x="connsiteX0" y="connsiteY0"/>
              </a:cxn>
              <a:cxn ang="0">
                <a:pos x="connsiteX1" y="connsiteY1"/>
              </a:cxn>
              <a:cxn ang="0">
                <a:pos x="connsiteX2" y="connsiteY2"/>
              </a:cxn>
            </a:cxnLst>
            <a:rect l="l" t="t" r="r" b="b"/>
            <a:pathLst>
              <a:path w="410747" h="176034">
                <a:moveTo>
                  <a:pt x="0" y="176034"/>
                </a:moveTo>
                <a:cubicBezTo>
                  <a:pt x="112466" y="141805"/>
                  <a:pt x="224933" y="107576"/>
                  <a:pt x="293391" y="78237"/>
                </a:cubicBezTo>
                <a:cubicBezTo>
                  <a:pt x="361849" y="48898"/>
                  <a:pt x="386298" y="24449"/>
                  <a:pt x="410747" y="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34" name="Straight Arrow Connector 33"/>
          <p:cNvCxnSpPr>
            <a:stCxn id="8" idx="3"/>
            <a:endCxn id="17" idx="1"/>
          </p:cNvCxnSpPr>
          <p:nvPr/>
        </p:nvCxnSpPr>
        <p:spPr>
          <a:xfrm flipV="1">
            <a:off x="2248267" y="2423643"/>
            <a:ext cx="1534730" cy="1"/>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Arrow Connector 35"/>
          <p:cNvCxnSpPr>
            <a:stCxn id="20" idx="2"/>
            <a:endCxn id="17" idx="0"/>
          </p:cNvCxnSpPr>
          <p:nvPr/>
        </p:nvCxnSpPr>
        <p:spPr>
          <a:xfrm>
            <a:off x="4570890" y="1695636"/>
            <a:ext cx="1110" cy="292965"/>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Arrow Connector 38"/>
          <p:cNvCxnSpPr>
            <a:stCxn id="17" idx="2"/>
            <a:endCxn id="19" idx="0"/>
          </p:cNvCxnSpPr>
          <p:nvPr/>
        </p:nvCxnSpPr>
        <p:spPr>
          <a:xfrm flipH="1">
            <a:off x="4570890" y="2858609"/>
            <a:ext cx="1110" cy="299016"/>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p:cNvCxnSpPr>
            <a:stCxn id="19" idx="2"/>
            <a:endCxn id="59" idx="0"/>
          </p:cNvCxnSpPr>
          <p:nvPr/>
        </p:nvCxnSpPr>
        <p:spPr>
          <a:xfrm>
            <a:off x="4570890" y="4507029"/>
            <a:ext cx="0" cy="295792"/>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59" name="Rectangle 58"/>
          <p:cNvSpPr/>
          <p:nvPr/>
        </p:nvSpPr>
        <p:spPr>
          <a:xfrm>
            <a:off x="3121784" y="4802860"/>
            <a:ext cx="2898251" cy="1663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Change finding status to “Fixed” if audit or scan indicates that the asset no longer tests positive </a:t>
            </a:r>
            <a:endParaRPr lang="en-US" sz="2800" dirty="0">
              <a:solidFill>
                <a:srgbClr val="FF0000"/>
              </a:solidFill>
            </a:endParaRPr>
          </a:p>
        </p:txBody>
      </p:sp>
    </p:spTree>
    <p:extLst>
      <p:ext uri="{BB962C8B-B14F-4D97-AF65-F5344CB8AC3E}">
        <p14:creationId xmlns:p14="http://schemas.microsoft.com/office/powerpoint/2010/main" val="4057847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Arrow Connector 65"/>
          <p:cNvCxnSpPr>
            <a:stCxn id="3" idx="0"/>
            <a:endCxn id="65" idx="2"/>
          </p:cNvCxnSpPr>
          <p:nvPr/>
        </p:nvCxnSpPr>
        <p:spPr>
          <a:xfrm flipH="1">
            <a:off x="4569785" y="1074232"/>
            <a:ext cx="1121" cy="3179559"/>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Arrow Connector 45"/>
          <p:cNvCxnSpPr>
            <a:stCxn id="3" idx="0"/>
            <a:endCxn id="45" idx="1"/>
          </p:cNvCxnSpPr>
          <p:nvPr/>
        </p:nvCxnSpPr>
        <p:spPr>
          <a:xfrm>
            <a:off x="4570892" y="1074232"/>
            <a:ext cx="1387845" cy="1145145"/>
          </a:xfrm>
          <a:prstGeom prst="straightConnector1">
            <a:avLst/>
          </a:prstGeom>
          <a:noFill/>
          <a:ln w="31750">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Arrow Connector 40"/>
          <p:cNvCxnSpPr>
            <a:stCxn id="3" idx="0"/>
            <a:endCxn id="40" idx="1"/>
          </p:cNvCxnSpPr>
          <p:nvPr/>
        </p:nvCxnSpPr>
        <p:spPr>
          <a:xfrm>
            <a:off x="4570892" y="1074232"/>
            <a:ext cx="1387845" cy="3620755"/>
          </a:xfrm>
          <a:prstGeom prst="straightConnector1">
            <a:avLst/>
          </a:prstGeom>
          <a:noFill/>
          <a:ln w="31750">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Arrow Connector 38"/>
          <p:cNvCxnSpPr>
            <a:stCxn id="3" idx="0"/>
            <a:endCxn id="19" idx="3"/>
          </p:cNvCxnSpPr>
          <p:nvPr/>
        </p:nvCxnSpPr>
        <p:spPr>
          <a:xfrm flipH="1">
            <a:off x="3180820" y="1074232"/>
            <a:ext cx="1390087" cy="3620755"/>
          </a:xfrm>
          <a:prstGeom prst="straightConnector1">
            <a:avLst/>
          </a:prstGeom>
          <a:noFill/>
          <a:ln w="31750">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p:cNvCxnSpPr>
            <a:stCxn id="3" idx="0"/>
            <a:endCxn id="32" idx="3"/>
          </p:cNvCxnSpPr>
          <p:nvPr/>
        </p:nvCxnSpPr>
        <p:spPr>
          <a:xfrm flipH="1">
            <a:off x="3180820" y="1074232"/>
            <a:ext cx="1390087" cy="1145145"/>
          </a:xfrm>
          <a:prstGeom prst="straightConnector1">
            <a:avLst/>
          </a:prstGeom>
          <a:noFill/>
          <a:ln w="31750">
            <a:headEnd type="none"/>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628650" y="0"/>
            <a:ext cx="7886700" cy="603682"/>
          </a:xfrm>
        </p:spPr>
        <p:txBody>
          <a:bodyPr>
            <a:normAutofit fontScale="90000"/>
          </a:bodyPr>
          <a:lstStyle/>
          <a:p>
            <a:pPr algn="ctr"/>
            <a:r>
              <a:rPr lang="en-US" dirty="0" smtClean="0"/>
              <a:t>Step 3 - Manage </a:t>
            </a:r>
            <a:r>
              <a:rPr lang="en-US" dirty="0"/>
              <a:t>Vulnerability Knowledge</a:t>
            </a:r>
          </a:p>
        </p:txBody>
      </p:sp>
      <p:sp>
        <p:nvSpPr>
          <p:cNvPr id="19" name="Rectangle 18"/>
          <p:cNvSpPr/>
          <p:nvPr/>
        </p:nvSpPr>
        <p:spPr>
          <a:xfrm>
            <a:off x="282569" y="4020252"/>
            <a:ext cx="2898251" cy="1349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If an asset is patched or decommissioned, close associated findings</a:t>
            </a:r>
            <a:endParaRPr lang="en-US" sz="2800" dirty="0">
              <a:solidFill>
                <a:srgbClr val="FF0000"/>
              </a:solidFill>
            </a:endParaRPr>
          </a:p>
        </p:txBody>
      </p:sp>
      <p:sp>
        <p:nvSpPr>
          <p:cNvPr id="3" name="Flowchart: Magnetic Disk 2"/>
          <p:cNvSpPr/>
          <p:nvPr/>
        </p:nvSpPr>
        <p:spPr>
          <a:xfrm>
            <a:off x="3465622" y="603682"/>
            <a:ext cx="2210540" cy="14115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Cyber Risk Register</a:t>
            </a:r>
          </a:p>
        </p:txBody>
      </p:sp>
      <p:sp>
        <p:nvSpPr>
          <p:cNvPr id="32" name="Rectangle 31"/>
          <p:cNvSpPr/>
          <p:nvPr/>
        </p:nvSpPr>
        <p:spPr>
          <a:xfrm>
            <a:off x="282569" y="691273"/>
            <a:ext cx="2898251" cy="3056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Categorize each Cyber Risk with “Low”, “Moderate”, or “High” Impact: consider BIA, CVSS Impact score, and any relevant mitigating compensations</a:t>
            </a:r>
            <a:endParaRPr lang="en-US" sz="2800" dirty="0">
              <a:solidFill>
                <a:srgbClr val="FF0000"/>
              </a:solidFill>
            </a:endParaRPr>
          </a:p>
        </p:txBody>
      </p:sp>
      <p:sp>
        <p:nvSpPr>
          <p:cNvPr id="40" name="Rectangle 39"/>
          <p:cNvSpPr/>
          <p:nvPr/>
        </p:nvSpPr>
        <p:spPr>
          <a:xfrm>
            <a:off x="5958751" y="4020252"/>
            <a:ext cx="2898251" cy="1349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If not corrected in 90 days, escalate to Risk Committee</a:t>
            </a:r>
            <a:endParaRPr lang="en-US" sz="2800" dirty="0">
              <a:solidFill>
                <a:srgbClr val="FF0000"/>
              </a:solidFill>
            </a:endParaRPr>
          </a:p>
        </p:txBody>
      </p:sp>
      <p:sp>
        <p:nvSpPr>
          <p:cNvPr id="45" name="Rectangle 44"/>
          <p:cNvSpPr/>
          <p:nvPr/>
        </p:nvSpPr>
        <p:spPr>
          <a:xfrm>
            <a:off x="5958751" y="691241"/>
            <a:ext cx="2898251" cy="3056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smtClean="0">
                <a:solidFill>
                  <a:prstClr val="white"/>
                </a:solidFill>
              </a:rPr>
              <a:t>If one of Cyber Ten Critical Protections breaches (per SSP) then immediately log a Security Incident, and escalate to Cyber Governance Forum</a:t>
            </a:r>
            <a:endParaRPr lang="en-US" sz="2800" dirty="0">
              <a:solidFill>
                <a:srgbClr val="FF0000"/>
              </a:solidFill>
            </a:endParaRPr>
          </a:p>
        </p:txBody>
      </p:sp>
      <p:sp>
        <p:nvSpPr>
          <p:cNvPr id="65" name="Flowchart: Punched Tape 64"/>
          <p:cNvSpPr/>
          <p:nvPr/>
        </p:nvSpPr>
        <p:spPr>
          <a:xfrm>
            <a:off x="3699936" y="4114358"/>
            <a:ext cx="1739668" cy="246562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737 w 10000"/>
              <a:gd name="connsiteY1" fmla="*/ 1437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505 h 9505"/>
              <a:gd name="connsiteX1" fmla="*/ 2737 w 10000"/>
              <a:gd name="connsiteY1" fmla="*/ 942 h 9505"/>
              <a:gd name="connsiteX2" fmla="*/ 5000 w 10000"/>
              <a:gd name="connsiteY2" fmla="*/ 505 h 9505"/>
              <a:gd name="connsiteX3" fmla="*/ 7421 w 10000"/>
              <a:gd name="connsiteY3" fmla="*/ 2 h 9505"/>
              <a:gd name="connsiteX4" fmla="*/ 10000 w 10000"/>
              <a:gd name="connsiteY4" fmla="*/ 505 h 9505"/>
              <a:gd name="connsiteX5" fmla="*/ 10000 w 10000"/>
              <a:gd name="connsiteY5" fmla="*/ 8505 h 9505"/>
              <a:gd name="connsiteX6" fmla="*/ 7500 w 10000"/>
              <a:gd name="connsiteY6" fmla="*/ 7505 h 9505"/>
              <a:gd name="connsiteX7" fmla="*/ 5000 w 10000"/>
              <a:gd name="connsiteY7" fmla="*/ 8505 h 9505"/>
              <a:gd name="connsiteX8" fmla="*/ 2500 w 10000"/>
              <a:gd name="connsiteY8" fmla="*/ 9505 h 9505"/>
              <a:gd name="connsiteX9" fmla="*/ 0 w 10000"/>
              <a:gd name="connsiteY9" fmla="*/ 8505 h 9505"/>
              <a:gd name="connsiteX10" fmla="*/ 0 w 10000"/>
              <a:gd name="connsiteY10" fmla="*/ 505 h 9505"/>
              <a:gd name="connsiteX0" fmla="*/ 0 w 10000"/>
              <a:gd name="connsiteY0" fmla="*/ 531 h 10000"/>
              <a:gd name="connsiteX1" fmla="*/ 2737 w 10000"/>
              <a:gd name="connsiteY1" fmla="*/ 991 h 10000"/>
              <a:gd name="connsiteX2" fmla="*/ 5000 w 10000"/>
              <a:gd name="connsiteY2" fmla="*/ 531 h 10000"/>
              <a:gd name="connsiteX3" fmla="*/ 7421 w 10000"/>
              <a:gd name="connsiteY3" fmla="*/ 2 h 10000"/>
              <a:gd name="connsiteX4" fmla="*/ 10000 w 10000"/>
              <a:gd name="connsiteY4" fmla="*/ 531 h 10000"/>
              <a:gd name="connsiteX5" fmla="*/ 10000 w 10000"/>
              <a:gd name="connsiteY5" fmla="*/ 8948 h 10000"/>
              <a:gd name="connsiteX6" fmla="*/ 7500 w 10000"/>
              <a:gd name="connsiteY6" fmla="*/ 8314 h 10000"/>
              <a:gd name="connsiteX7" fmla="*/ 5000 w 10000"/>
              <a:gd name="connsiteY7" fmla="*/ 8948 h 10000"/>
              <a:gd name="connsiteX8" fmla="*/ 2500 w 10000"/>
              <a:gd name="connsiteY8" fmla="*/ 10000 h 10000"/>
              <a:gd name="connsiteX9" fmla="*/ 0 w 10000"/>
              <a:gd name="connsiteY9" fmla="*/ 8948 h 10000"/>
              <a:gd name="connsiteX10" fmla="*/ 0 w 10000"/>
              <a:gd name="connsiteY10" fmla="*/ 531 h 10000"/>
              <a:gd name="connsiteX0" fmla="*/ 0 w 10000"/>
              <a:gd name="connsiteY0" fmla="*/ 531 h 9392"/>
              <a:gd name="connsiteX1" fmla="*/ 2737 w 10000"/>
              <a:gd name="connsiteY1" fmla="*/ 991 h 9392"/>
              <a:gd name="connsiteX2" fmla="*/ 5000 w 10000"/>
              <a:gd name="connsiteY2" fmla="*/ 531 h 9392"/>
              <a:gd name="connsiteX3" fmla="*/ 7421 w 10000"/>
              <a:gd name="connsiteY3" fmla="*/ 2 h 9392"/>
              <a:gd name="connsiteX4" fmla="*/ 10000 w 10000"/>
              <a:gd name="connsiteY4" fmla="*/ 531 h 9392"/>
              <a:gd name="connsiteX5" fmla="*/ 10000 w 10000"/>
              <a:gd name="connsiteY5" fmla="*/ 8948 h 9392"/>
              <a:gd name="connsiteX6" fmla="*/ 7500 w 10000"/>
              <a:gd name="connsiteY6" fmla="*/ 8314 h 9392"/>
              <a:gd name="connsiteX7" fmla="*/ 5000 w 10000"/>
              <a:gd name="connsiteY7" fmla="*/ 8948 h 9392"/>
              <a:gd name="connsiteX8" fmla="*/ 2539 w 10000"/>
              <a:gd name="connsiteY8" fmla="*/ 9373 h 9392"/>
              <a:gd name="connsiteX9" fmla="*/ 0 w 10000"/>
              <a:gd name="connsiteY9" fmla="*/ 8948 h 9392"/>
              <a:gd name="connsiteX10" fmla="*/ 0 w 10000"/>
              <a:gd name="connsiteY10" fmla="*/ 531 h 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9392">
                <a:moveTo>
                  <a:pt x="0" y="531"/>
                </a:moveTo>
                <a:cubicBezTo>
                  <a:pt x="0" y="1112"/>
                  <a:pt x="1356" y="991"/>
                  <a:pt x="2737" y="991"/>
                </a:cubicBezTo>
                <a:cubicBezTo>
                  <a:pt x="4118" y="991"/>
                  <a:pt x="4219" y="696"/>
                  <a:pt x="5000" y="531"/>
                </a:cubicBezTo>
                <a:cubicBezTo>
                  <a:pt x="5781" y="366"/>
                  <a:pt x="6040" y="2"/>
                  <a:pt x="7421" y="2"/>
                </a:cubicBezTo>
                <a:cubicBezTo>
                  <a:pt x="8802" y="2"/>
                  <a:pt x="10000" y="-49"/>
                  <a:pt x="10000" y="531"/>
                </a:cubicBezTo>
                <a:lnTo>
                  <a:pt x="10000" y="8948"/>
                </a:lnTo>
                <a:cubicBezTo>
                  <a:pt x="10000" y="8367"/>
                  <a:pt x="8881" y="8314"/>
                  <a:pt x="7500" y="8314"/>
                </a:cubicBezTo>
                <a:cubicBezTo>
                  <a:pt x="6119" y="8314"/>
                  <a:pt x="5827" y="8772"/>
                  <a:pt x="5000" y="8948"/>
                </a:cubicBezTo>
                <a:cubicBezTo>
                  <a:pt x="4173" y="9124"/>
                  <a:pt x="3920" y="9373"/>
                  <a:pt x="2539" y="9373"/>
                </a:cubicBezTo>
                <a:cubicBezTo>
                  <a:pt x="1158" y="9373"/>
                  <a:pt x="0" y="9529"/>
                  <a:pt x="0" y="8948"/>
                </a:cubicBezTo>
                <a:lnTo>
                  <a:pt x="0" y="531"/>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u="sng" dirty="0" smtClean="0">
                <a:solidFill>
                  <a:prstClr val="white"/>
                </a:solidFill>
              </a:rPr>
              <a:t>Risk Monitoring </a:t>
            </a:r>
            <a:r>
              <a:rPr lang="en-US" sz="2400" dirty="0" smtClean="0">
                <a:solidFill>
                  <a:prstClr val="white"/>
                </a:solidFill>
              </a:rPr>
              <a:t>(Prioritized </a:t>
            </a:r>
            <a:r>
              <a:rPr lang="en-US" sz="2400" dirty="0">
                <a:solidFill>
                  <a:prstClr val="white"/>
                </a:solidFill>
              </a:rPr>
              <a:t>“</a:t>
            </a:r>
            <a:r>
              <a:rPr lang="en-US" sz="2400" dirty="0" smtClean="0">
                <a:solidFill>
                  <a:prstClr val="white"/>
                </a:solidFill>
              </a:rPr>
              <a:t>burn-down</a:t>
            </a:r>
            <a:r>
              <a:rPr lang="en-US" sz="2400" dirty="0">
                <a:solidFill>
                  <a:prstClr val="white"/>
                </a:solidFill>
              </a:rPr>
              <a:t>” </a:t>
            </a:r>
            <a:r>
              <a:rPr lang="en-US" sz="2400" dirty="0" smtClean="0">
                <a:solidFill>
                  <a:prstClr val="white"/>
                </a:solidFill>
              </a:rPr>
              <a:t>list &amp; progress report)</a:t>
            </a:r>
            <a:endParaRPr lang="en-US" sz="2400" dirty="0">
              <a:solidFill>
                <a:prstClr val="white"/>
              </a:solidFill>
            </a:endParaRPr>
          </a:p>
        </p:txBody>
      </p:sp>
      <p:sp>
        <p:nvSpPr>
          <p:cNvPr id="72" name="Rectangle 71"/>
          <p:cNvSpPr/>
          <p:nvPr/>
        </p:nvSpPr>
        <p:spPr>
          <a:xfrm>
            <a:off x="5951525" y="5642461"/>
            <a:ext cx="2898251" cy="107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System Owner creates POA&amp;Ms in Archer</a:t>
            </a:r>
            <a:endParaRPr lang="en-US" sz="2800" dirty="0">
              <a:solidFill>
                <a:srgbClr val="FF0000"/>
              </a:solidFill>
            </a:endParaRPr>
          </a:p>
        </p:txBody>
      </p:sp>
      <p:sp>
        <p:nvSpPr>
          <p:cNvPr id="73" name="Right Arrow 72"/>
          <p:cNvSpPr/>
          <p:nvPr/>
        </p:nvSpPr>
        <p:spPr>
          <a:xfrm>
            <a:off x="5439603" y="5989320"/>
            <a:ext cx="511907" cy="256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632869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Arrow Connector 65"/>
          <p:cNvCxnSpPr>
            <a:stCxn id="42" idx="1"/>
            <a:endCxn id="18" idx="2"/>
          </p:cNvCxnSpPr>
          <p:nvPr/>
        </p:nvCxnSpPr>
        <p:spPr>
          <a:xfrm flipH="1">
            <a:off x="4569770" y="2267546"/>
            <a:ext cx="1381740" cy="1555303"/>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Arrow Connector 45"/>
          <p:cNvCxnSpPr>
            <a:endCxn id="42" idx="1"/>
          </p:cNvCxnSpPr>
          <p:nvPr/>
        </p:nvCxnSpPr>
        <p:spPr>
          <a:xfrm>
            <a:off x="4570891" y="1074199"/>
            <a:ext cx="1380620" cy="1193322"/>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Arrow Connector 40"/>
          <p:cNvCxnSpPr>
            <a:stCxn id="6" idx="0"/>
            <a:endCxn id="23" idx="1"/>
          </p:cNvCxnSpPr>
          <p:nvPr/>
        </p:nvCxnSpPr>
        <p:spPr>
          <a:xfrm>
            <a:off x="4566169" y="988017"/>
            <a:ext cx="1385353" cy="3124828"/>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Arrow Connector 38"/>
          <p:cNvCxnSpPr>
            <a:endCxn id="43" idx="3"/>
          </p:cNvCxnSpPr>
          <p:nvPr/>
        </p:nvCxnSpPr>
        <p:spPr>
          <a:xfrm flipH="1">
            <a:off x="3179694" y="1074199"/>
            <a:ext cx="1391209" cy="3038646"/>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p:cNvCxnSpPr>
            <a:endCxn id="19" idx="3"/>
          </p:cNvCxnSpPr>
          <p:nvPr/>
        </p:nvCxnSpPr>
        <p:spPr>
          <a:xfrm flipH="1">
            <a:off x="3180805" y="1074224"/>
            <a:ext cx="1390088" cy="1193323"/>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628650" y="0"/>
            <a:ext cx="7886700" cy="603682"/>
          </a:xfrm>
        </p:spPr>
        <p:txBody>
          <a:bodyPr>
            <a:normAutofit fontScale="90000"/>
          </a:bodyPr>
          <a:lstStyle/>
          <a:p>
            <a:pPr algn="ctr"/>
            <a:r>
              <a:rPr lang="en-US" dirty="0" smtClean="0"/>
              <a:t>Step 4 - Provide </a:t>
            </a:r>
            <a:r>
              <a:rPr lang="en-US" dirty="0"/>
              <a:t>Risk Management Wisdom</a:t>
            </a:r>
          </a:p>
        </p:txBody>
      </p:sp>
      <p:sp>
        <p:nvSpPr>
          <p:cNvPr id="19" name="Rectangle 18"/>
          <p:cNvSpPr/>
          <p:nvPr/>
        </p:nvSpPr>
        <p:spPr>
          <a:xfrm>
            <a:off x="282565" y="1544666"/>
            <a:ext cx="2898251" cy="1445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Trend analysis to predict future Technical weak points </a:t>
            </a:r>
            <a:endParaRPr lang="en-US" sz="2800" dirty="0">
              <a:solidFill>
                <a:srgbClr val="FF0000"/>
              </a:solidFill>
            </a:endParaRPr>
          </a:p>
        </p:txBody>
      </p:sp>
      <p:sp>
        <p:nvSpPr>
          <p:cNvPr id="6" name="Flowchart: Punched Tape 5"/>
          <p:cNvSpPr/>
          <p:nvPr/>
        </p:nvSpPr>
        <p:spPr>
          <a:xfrm>
            <a:off x="3700789" y="804671"/>
            <a:ext cx="1730759" cy="183345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white"/>
                </a:solidFill>
              </a:rPr>
              <a:t>Risk </a:t>
            </a:r>
            <a:r>
              <a:rPr lang="en-US" sz="2400" dirty="0" smtClean="0">
                <a:solidFill>
                  <a:prstClr val="white"/>
                </a:solidFill>
              </a:rPr>
              <a:t>Monitoring and Incident Monitoring</a:t>
            </a:r>
            <a:endParaRPr lang="en-US" sz="2400" dirty="0">
              <a:solidFill>
                <a:prstClr val="white"/>
              </a:solidFill>
            </a:endParaRPr>
          </a:p>
        </p:txBody>
      </p:sp>
      <p:sp>
        <p:nvSpPr>
          <p:cNvPr id="18" name="Flowchart: Punched Tape 64"/>
          <p:cNvSpPr/>
          <p:nvPr/>
        </p:nvSpPr>
        <p:spPr>
          <a:xfrm>
            <a:off x="3699936" y="3657600"/>
            <a:ext cx="1739668" cy="292237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737 w 10000"/>
              <a:gd name="connsiteY1" fmla="*/ 1437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505 h 9505"/>
              <a:gd name="connsiteX1" fmla="*/ 2737 w 10000"/>
              <a:gd name="connsiteY1" fmla="*/ 942 h 9505"/>
              <a:gd name="connsiteX2" fmla="*/ 5000 w 10000"/>
              <a:gd name="connsiteY2" fmla="*/ 505 h 9505"/>
              <a:gd name="connsiteX3" fmla="*/ 7421 w 10000"/>
              <a:gd name="connsiteY3" fmla="*/ 2 h 9505"/>
              <a:gd name="connsiteX4" fmla="*/ 10000 w 10000"/>
              <a:gd name="connsiteY4" fmla="*/ 505 h 9505"/>
              <a:gd name="connsiteX5" fmla="*/ 10000 w 10000"/>
              <a:gd name="connsiteY5" fmla="*/ 8505 h 9505"/>
              <a:gd name="connsiteX6" fmla="*/ 7500 w 10000"/>
              <a:gd name="connsiteY6" fmla="*/ 7505 h 9505"/>
              <a:gd name="connsiteX7" fmla="*/ 5000 w 10000"/>
              <a:gd name="connsiteY7" fmla="*/ 8505 h 9505"/>
              <a:gd name="connsiteX8" fmla="*/ 2500 w 10000"/>
              <a:gd name="connsiteY8" fmla="*/ 9505 h 9505"/>
              <a:gd name="connsiteX9" fmla="*/ 0 w 10000"/>
              <a:gd name="connsiteY9" fmla="*/ 8505 h 9505"/>
              <a:gd name="connsiteX10" fmla="*/ 0 w 10000"/>
              <a:gd name="connsiteY10" fmla="*/ 505 h 9505"/>
              <a:gd name="connsiteX0" fmla="*/ 0 w 10000"/>
              <a:gd name="connsiteY0" fmla="*/ 531 h 10000"/>
              <a:gd name="connsiteX1" fmla="*/ 2737 w 10000"/>
              <a:gd name="connsiteY1" fmla="*/ 991 h 10000"/>
              <a:gd name="connsiteX2" fmla="*/ 5000 w 10000"/>
              <a:gd name="connsiteY2" fmla="*/ 531 h 10000"/>
              <a:gd name="connsiteX3" fmla="*/ 7421 w 10000"/>
              <a:gd name="connsiteY3" fmla="*/ 2 h 10000"/>
              <a:gd name="connsiteX4" fmla="*/ 10000 w 10000"/>
              <a:gd name="connsiteY4" fmla="*/ 531 h 10000"/>
              <a:gd name="connsiteX5" fmla="*/ 10000 w 10000"/>
              <a:gd name="connsiteY5" fmla="*/ 8948 h 10000"/>
              <a:gd name="connsiteX6" fmla="*/ 7500 w 10000"/>
              <a:gd name="connsiteY6" fmla="*/ 8314 h 10000"/>
              <a:gd name="connsiteX7" fmla="*/ 5000 w 10000"/>
              <a:gd name="connsiteY7" fmla="*/ 8948 h 10000"/>
              <a:gd name="connsiteX8" fmla="*/ 2500 w 10000"/>
              <a:gd name="connsiteY8" fmla="*/ 10000 h 10000"/>
              <a:gd name="connsiteX9" fmla="*/ 0 w 10000"/>
              <a:gd name="connsiteY9" fmla="*/ 8948 h 10000"/>
              <a:gd name="connsiteX10" fmla="*/ 0 w 10000"/>
              <a:gd name="connsiteY10" fmla="*/ 531 h 10000"/>
              <a:gd name="connsiteX0" fmla="*/ 0 w 10000"/>
              <a:gd name="connsiteY0" fmla="*/ 531 h 9392"/>
              <a:gd name="connsiteX1" fmla="*/ 2737 w 10000"/>
              <a:gd name="connsiteY1" fmla="*/ 991 h 9392"/>
              <a:gd name="connsiteX2" fmla="*/ 5000 w 10000"/>
              <a:gd name="connsiteY2" fmla="*/ 531 h 9392"/>
              <a:gd name="connsiteX3" fmla="*/ 7421 w 10000"/>
              <a:gd name="connsiteY3" fmla="*/ 2 h 9392"/>
              <a:gd name="connsiteX4" fmla="*/ 10000 w 10000"/>
              <a:gd name="connsiteY4" fmla="*/ 531 h 9392"/>
              <a:gd name="connsiteX5" fmla="*/ 10000 w 10000"/>
              <a:gd name="connsiteY5" fmla="*/ 8948 h 9392"/>
              <a:gd name="connsiteX6" fmla="*/ 7500 w 10000"/>
              <a:gd name="connsiteY6" fmla="*/ 8314 h 9392"/>
              <a:gd name="connsiteX7" fmla="*/ 5000 w 10000"/>
              <a:gd name="connsiteY7" fmla="*/ 8948 h 9392"/>
              <a:gd name="connsiteX8" fmla="*/ 2539 w 10000"/>
              <a:gd name="connsiteY8" fmla="*/ 9373 h 9392"/>
              <a:gd name="connsiteX9" fmla="*/ 0 w 10000"/>
              <a:gd name="connsiteY9" fmla="*/ 8948 h 9392"/>
              <a:gd name="connsiteX10" fmla="*/ 0 w 10000"/>
              <a:gd name="connsiteY10" fmla="*/ 531 h 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9392">
                <a:moveTo>
                  <a:pt x="0" y="531"/>
                </a:moveTo>
                <a:cubicBezTo>
                  <a:pt x="0" y="1112"/>
                  <a:pt x="1356" y="991"/>
                  <a:pt x="2737" y="991"/>
                </a:cubicBezTo>
                <a:cubicBezTo>
                  <a:pt x="4118" y="991"/>
                  <a:pt x="4219" y="696"/>
                  <a:pt x="5000" y="531"/>
                </a:cubicBezTo>
                <a:cubicBezTo>
                  <a:pt x="5781" y="366"/>
                  <a:pt x="6040" y="2"/>
                  <a:pt x="7421" y="2"/>
                </a:cubicBezTo>
                <a:cubicBezTo>
                  <a:pt x="8802" y="2"/>
                  <a:pt x="10000" y="-49"/>
                  <a:pt x="10000" y="531"/>
                </a:cubicBezTo>
                <a:lnTo>
                  <a:pt x="10000" y="8948"/>
                </a:lnTo>
                <a:cubicBezTo>
                  <a:pt x="10000" y="8367"/>
                  <a:pt x="8881" y="8314"/>
                  <a:pt x="7500" y="8314"/>
                </a:cubicBezTo>
                <a:cubicBezTo>
                  <a:pt x="6119" y="8314"/>
                  <a:pt x="5827" y="8772"/>
                  <a:pt x="5000" y="8948"/>
                </a:cubicBezTo>
                <a:cubicBezTo>
                  <a:pt x="4173" y="9124"/>
                  <a:pt x="3920" y="9373"/>
                  <a:pt x="2539" y="9373"/>
                </a:cubicBezTo>
                <a:cubicBezTo>
                  <a:pt x="1158" y="9373"/>
                  <a:pt x="0" y="9529"/>
                  <a:pt x="0" y="8948"/>
                </a:cubicBezTo>
                <a:lnTo>
                  <a:pt x="0" y="531"/>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u="sng" dirty="0" smtClean="0">
                <a:solidFill>
                  <a:prstClr val="white"/>
                </a:solidFill>
              </a:rPr>
              <a:t>Risk Mitigations </a:t>
            </a:r>
            <a:r>
              <a:rPr lang="en-US" sz="2400" dirty="0" smtClean="0">
                <a:solidFill>
                  <a:prstClr val="white"/>
                </a:solidFill>
              </a:rPr>
              <a:t>(recommend new services, new practices, new incentive structures, etc.)</a:t>
            </a:r>
            <a:endParaRPr lang="en-US" sz="2400" dirty="0">
              <a:solidFill>
                <a:prstClr val="white"/>
              </a:solidFill>
            </a:endParaRPr>
          </a:p>
        </p:txBody>
      </p:sp>
      <p:sp>
        <p:nvSpPr>
          <p:cNvPr id="23" name="Rectangle 22"/>
          <p:cNvSpPr/>
          <p:nvPr/>
        </p:nvSpPr>
        <p:spPr>
          <a:xfrm>
            <a:off x="5951521" y="3577574"/>
            <a:ext cx="2898251" cy="107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Trend analysis to identify emerging risks</a:t>
            </a:r>
            <a:endParaRPr lang="en-US" sz="2800" dirty="0">
              <a:solidFill>
                <a:srgbClr val="FF0000"/>
              </a:solidFill>
            </a:endParaRPr>
          </a:p>
        </p:txBody>
      </p:sp>
      <p:cxnSp>
        <p:nvCxnSpPr>
          <p:cNvPr id="33" name="Straight Arrow Connector 32"/>
          <p:cNvCxnSpPr>
            <a:stCxn id="43" idx="3"/>
          </p:cNvCxnSpPr>
          <p:nvPr/>
        </p:nvCxnSpPr>
        <p:spPr>
          <a:xfrm>
            <a:off x="3179694" y="4112870"/>
            <a:ext cx="517763" cy="535271"/>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Arrow Connector 35"/>
          <p:cNvCxnSpPr>
            <a:stCxn id="19" idx="3"/>
            <a:endCxn id="18" idx="2"/>
          </p:cNvCxnSpPr>
          <p:nvPr/>
        </p:nvCxnSpPr>
        <p:spPr>
          <a:xfrm>
            <a:off x="3180805" y="2267522"/>
            <a:ext cx="1388966" cy="1555302"/>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42" name="Rectangle 41"/>
          <p:cNvSpPr/>
          <p:nvPr/>
        </p:nvSpPr>
        <p:spPr>
          <a:xfrm>
            <a:off x="5951521" y="1544665"/>
            <a:ext cx="2898251" cy="1445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Trend analysis to predict future Policy / Practice weak points </a:t>
            </a:r>
            <a:endParaRPr lang="en-US" sz="2800" dirty="0">
              <a:solidFill>
                <a:srgbClr val="FF0000"/>
              </a:solidFill>
            </a:endParaRPr>
          </a:p>
        </p:txBody>
      </p:sp>
      <p:sp>
        <p:nvSpPr>
          <p:cNvPr id="43" name="Rectangle 42"/>
          <p:cNvSpPr/>
          <p:nvPr/>
        </p:nvSpPr>
        <p:spPr>
          <a:xfrm>
            <a:off x="281443" y="3577574"/>
            <a:ext cx="2898251" cy="107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Trend analysis to identify commonality of needs</a:t>
            </a:r>
            <a:endParaRPr lang="en-US" sz="2800" dirty="0">
              <a:solidFill>
                <a:srgbClr val="FF0000"/>
              </a:solidFill>
            </a:endParaRPr>
          </a:p>
        </p:txBody>
      </p:sp>
      <p:cxnSp>
        <p:nvCxnSpPr>
          <p:cNvPr id="53" name="Straight Arrow Connector 52"/>
          <p:cNvCxnSpPr>
            <a:stCxn id="23" idx="1"/>
          </p:cNvCxnSpPr>
          <p:nvPr/>
        </p:nvCxnSpPr>
        <p:spPr>
          <a:xfrm flipH="1">
            <a:off x="5439603" y="4112870"/>
            <a:ext cx="511907" cy="535271"/>
          </a:xfrm>
          <a:prstGeom prst="straightConnector1">
            <a:avLst/>
          </a:pr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56" name="Rectangle 55"/>
          <p:cNvSpPr/>
          <p:nvPr/>
        </p:nvSpPr>
        <p:spPr>
          <a:xfrm>
            <a:off x="5951521" y="5235289"/>
            <a:ext cx="2898251" cy="107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rPr>
              <a:t>Propose solutions to Cyber Governance Forum</a:t>
            </a:r>
            <a:endParaRPr lang="en-US" sz="2800" dirty="0">
              <a:solidFill>
                <a:srgbClr val="FF0000"/>
              </a:solidFill>
            </a:endParaRPr>
          </a:p>
        </p:txBody>
      </p:sp>
      <p:sp>
        <p:nvSpPr>
          <p:cNvPr id="54" name="Right Arrow 53"/>
          <p:cNvSpPr/>
          <p:nvPr/>
        </p:nvSpPr>
        <p:spPr>
          <a:xfrm>
            <a:off x="5439603" y="5513832"/>
            <a:ext cx="511907" cy="256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227227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167" t="21111" r="54233" b="24222"/>
          <a:stretch/>
        </p:blipFill>
        <p:spPr>
          <a:xfrm>
            <a:off x="3051810" y="1124712"/>
            <a:ext cx="3099816" cy="5623560"/>
          </a:xfrm>
          <a:prstGeom prst="rect">
            <a:avLst/>
          </a:prstGeom>
        </p:spPr>
      </p:pic>
      <p:sp>
        <p:nvSpPr>
          <p:cNvPr id="5" name="Title 1"/>
          <p:cNvSpPr>
            <a:spLocks noGrp="1"/>
          </p:cNvSpPr>
          <p:nvPr>
            <p:ph type="title"/>
          </p:nvPr>
        </p:nvSpPr>
        <p:spPr>
          <a:xfrm>
            <a:off x="1303028" y="141861"/>
            <a:ext cx="6435701" cy="462597"/>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457200"/>
            <a:r>
              <a:rPr lang="en-US" sz="3200" dirty="0">
                <a:solidFill>
                  <a:schemeClr val="tx1"/>
                </a:solidFill>
                <a:latin typeface="+mn-lt"/>
                <a:ea typeface="+mn-ea"/>
                <a:cs typeface="+mn-cs"/>
              </a:rPr>
              <a:t>Risk </a:t>
            </a:r>
            <a:r>
              <a:rPr lang="en-US" sz="3200" dirty="0" smtClean="0">
                <a:solidFill>
                  <a:schemeClr val="tx1"/>
                </a:solidFill>
                <a:latin typeface="+mn-lt"/>
                <a:ea typeface="+mn-ea"/>
                <a:cs typeface="+mn-cs"/>
              </a:rPr>
              <a:t>Reporting – All 4 Steps, Start to Finish</a:t>
            </a:r>
            <a:endParaRPr lang="en-US" sz="3200" dirty="0">
              <a:solidFill>
                <a:schemeClr val="tx1"/>
              </a:solidFill>
              <a:latin typeface="+mn-lt"/>
              <a:ea typeface="+mn-ea"/>
              <a:cs typeface="+mn-cs"/>
            </a:endParaRPr>
          </a:p>
        </p:txBody>
      </p:sp>
      <p:sp>
        <p:nvSpPr>
          <p:cNvPr id="6" name="Title 1"/>
          <p:cNvSpPr txBox="1">
            <a:spLocks/>
          </p:cNvSpPr>
          <p:nvPr/>
        </p:nvSpPr>
        <p:spPr>
          <a:xfrm rot="5400000">
            <a:off x="4410573" y="3708163"/>
            <a:ext cx="5513835" cy="346948"/>
          </a:xfrm>
          <a:prstGeom prst="rect">
            <a:avLst/>
          </a:prstGeom>
          <a:gradFill flip="none" rotWithShape="1">
            <a:gsLst>
              <a:gs pos="0">
                <a:schemeClr val="accent1"/>
              </a:gs>
              <a:gs pos="52000">
                <a:schemeClr val="bg2">
                  <a:lumMod val="50000"/>
                </a:schemeClr>
              </a:gs>
              <a:gs pos="100000">
                <a:schemeClr val="accent2">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457200" fontAlgn="auto">
              <a:spcAft>
                <a:spcPts val="0"/>
              </a:spcAft>
            </a:pPr>
            <a:r>
              <a:rPr lang="en-US" sz="1600" b="1" dirty="0" smtClean="0">
                <a:solidFill>
                  <a:prstClr val="white"/>
                </a:solidFill>
              </a:rPr>
              <a:t> Data Collection          Management           Reporting</a:t>
            </a:r>
            <a:endParaRPr lang="en-US" sz="1600" b="1" dirty="0">
              <a:solidFill>
                <a:prstClr val="white"/>
              </a:solidFill>
            </a:endParaRPr>
          </a:p>
        </p:txBody>
      </p:sp>
      <p:sp>
        <p:nvSpPr>
          <p:cNvPr id="7" name="Rectangle 6"/>
          <p:cNvSpPr/>
          <p:nvPr/>
        </p:nvSpPr>
        <p:spPr>
          <a:xfrm>
            <a:off x="75438" y="4433055"/>
            <a:ext cx="3507552" cy="3766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defTabSz="457200" fontAlgn="auto">
              <a:lnSpc>
                <a:spcPct val="90000"/>
              </a:lnSpc>
              <a:spcAft>
                <a:spcPts val="0"/>
              </a:spcAft>
            </a:pPr>
            <a:r>
              <a:rPr lang="en-US" sz="1600" dirty="0">
                <a:solidFill>
                  <a:prstClr val="black"/>
                </a:solidFill>
              </a:rPr>
              <a:t>Risk Monitoring, Identification and Assessment</a:t>
            </a:r>
          </a:p>
        </p:txBody>
      </p:sp>
      <p:sp>
        <p:nvSpPr>
          <p:cNvPr id="8" name="Rectangle 7"/>
          <p:cNvSpPr/>
          <p:nvPr/>
        </p:nvSpPr>
        <p:spPr>
          <a:xfrm>
            <a:off x="1028708" y="6142982"/>
            <a:ext cx="1753565" cy="367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defTabSz="457200" fontAlgn="auto">
              <a:lnSpc>
                <a:spcPct val="90000"/>
              </a:lnSpc>
              <a:spcAft>
                <a:spcPts val="0"/>
              </a:spcAft>
            </a:pPr>
            <a:r>
              <a:rPr lang="en-US" sz="1600" dirty="0">
                <a:solidFill>
                  <a:prstClr val="black"/>
                </a:solidFill>
              </a:rPr>
              <a:t>Risk Mitigation Activities</a:t>
            </a:r>
          </a:p>
        </p:txBody>
      </p:sp>
      <p:cxnSp>
        <p:nvCxnSpPr>
          <p:cNvPr id="10" name="Straight Arrow Connector 9"/>
          <p:cNvCxnSpPr/>
          <p:nvPr/>
        </p:nvCxnSpPr>
        <p:spPr>
          <a:xfrm flipV="1">
            <a:off x="2782264" y="6309360"/>
            <a:ext cx="1503986" cy="1828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82990" y="4617720"/>
            <a:ext cx="703260"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847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quarter" idx="10"/>
          </p:nvPr>
        </p:nvSpPr>
        <p:spPr/>
        <p:txBody>
          <a:bodyPr/>
          <a:lstStyle/>
          <a:p>
            <a:pPr>
              <a:defRPr/>
            </a:pPr>
            <a:r>
              <a:rPr lang="en-US">
                <a:solidFill>
                  <a:srgbClr val="FFFFFF"/>
                </a:solidFill>
              </a:rPr>
              <a:t>www.vita.virginia.gov</a:t>
            </a:r>
          </a:p>
        </p:txBody>
      </p:sp>
      <p:sp>
        <p:nvSpPr>
          <p:cNvPr id="2051" name="Rectangle 20"/>
          <p:cNvSpPr>
            <a:spLocks noChangeArrowheads="1"/>
          </p:cNvSpPr>
          <p:nvPr/>
        </p:nvSpPr>
        <p:spPr bwMode="auto">
          <a:xfrm>
            <a:off x="0" y="0"/>
            <a:ext cx="9144000" cy="17526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2800">
                <a:solidFill>
                  <a:schemeClr val="accent2"/>
                </a:solidFill>
                <a:latin typeface="Verdana" pitchFamily="34" charset="0"/>
              </a:defRPr>
            </a:lvl1pPr>
            <a:lvl2pPr marL="742950" indent="-285750" eaLnBrk="0" hangingPunct="0">
              <a:spcBef>
                <a:spcPct val="20000"/>
              </a:spcBef>
              <a:buChar char="–"/>
              <a:defRPr sz="2400">
                <a:solidFill>
                  <a:schemeClr val="accent2"/>
                </a:solidFill>
                <a:latin typeface="Verdana" pitchFamily="34" charset="0"/>
              </a:defRPr>
            </a:lvl2pPr>
            <a:lvl3pPr marL="1143000" indent="-228600" eaLnBrk="0" hangingPunct="0">
              <a:spcBef>
                <a:spcPct val="20000"/>
              </a:spcBef>
              <a:buChar char="•"/>
              <a:defRPr sz="2000">
                <a:solidFill>
                  <a:schemeClr val="accent2"/>
                </a:solidFill>
                <a:latin typeface="Verdana" pitchFamily="34" charset="0"/>
              </a:defRPr>
            </a:lvl3pPr>
            <a:lvl4pPr marL="1600200" indent="-228600" eaLnBrk="0" hangingPunct="0">
              <a:spcBef>
                <a:spcPct val="20000"/>
              </a:spcBef>
              <a:buChar char="–"/>
              <a:defRPr>
                <a:solidFill>
                  <a:schemeClr val="accent2"/>
                </a:solidFill>
                <a:latin typeface="Verdana" pitchFamily="34" charset="0"/>
              </a:defRPr>
            </a:lvl4pPr>
            <a:lvl5pPr marL="2057400" indent="-228600" eaLnBrk="0" hangingPunct="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smtClean="0">
              <a:solidFill>
                <a:srgbClr val="000000"/>
              </a:solidFill>
              <a:latin typeface="Arial" charset="0"/>
            </a:endParaRPr>
          </a:p>
        </p:txBody>
      </p:sp>
      <p:sp>
        <p:nvSpPr>
          <p:cNvPr id="2052" name="Rectangle 17"/>
          <p:cNvSpPr>
            <a:spLocks noChangeArrowheads="1"/>
          </p:cNvSpPr>
          <p:nvPr/>
        </p:nvSpPr>
        <p:spPr bwMode="auto">
          <a:xfrm>
            <a:off x="0" y="6400800"/>
            <a:ext cx="9144000" cy="4572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accent2"/>
                </a:solidFill>
                <a:latin typeface="Verdana" pitchFamily="34" charset="0"/>
              </a:defRPr>
            </a:lvl1pPr>
            <a:lvl2pPr marL="742950" indent="-285750" eaLnBrk="0" hangingPunct="0">
              <a:spcBef>
                <a:spcPct val="20000"/>
              </a:spcBef>
              <a:buChar char="–"/>
              <a:defRPr sz="2400">
                <a:solidFill>
                  <a:schemeClr val="accent2"/>
                </a:solidFill>
                <a:latin typeface="Verdana" pitchFamily="34" charset="0"/>
              </a:defRPr>
            </a:lvl2pPr>
            <a:lvl3pPr marL="1143000" indent="-228600" eaLnBrk="0" hangingPunct="0">
              <a:spcBef>
                <a:spcPct val="20000"/>
              </a:spcBef>
              <a:buChar char="•"/>
              <a:defRPr sz="2000">
                <a:solidFill>
                  <a:schemeClr val="accent2"/>
                </a:solidFill>
                <a:latin typeface="Verdana" pitchFamily="34" charset="0"/>
              </a:defRPr>
            </a:lvl3pPr>
            <a:lvl4pPr marL="1600200" indent="-228600" eaLnBrk="0" hangingPunct="0">
              <a:spcBef>
                <a:spcPct val="20000"/>
              </a:spcBef>
              <a:buChar char="–"/>
              <a:defRPr>
                <a:solidFill>
                  <a:schemeClr val="accent2"/>
                </a:solidFill>
                <a:latin typeface="Verdana" pitchFamily="34" charset="0"/>
              </a:defRPr>
            </a:lvl4pPr>
            <a:lvl5pPr marL="2057400" indent="-228600" eaLnBrk="0" hangingPunct="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smtClean="0">
              <a:solidFill>
                <a:srgbClr val="000000"/>
              </a:solidFill>
              <a:latin typeface="Arial" charset="0"/>
            </a:endParaRPr>
          </a:p>
        </p:txBody>
      </p:sp>
      <p:pic>
        <p:nvPicPr>
          <p:cNvPr id="2053" name="Picture 6" descr="bigState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2"/>
          <p:cNvSpPr>
            <a:spLocks noGrp="1" noChangeArrowheads="1"/>
          </p:cNvSpPr>
          <p:nvPr>
            <p:ph type="ctrTitle"/>
          </p:nvPr>
        </p:nvSpPr>
        <p:spPr>
          <a:xfrm>
            <a:off x="533400" y="2057400"/>
            <a:ext cx="7772400" cy="1470025"/>
          </a:xfrm>
        </p:spPr>
        <p:txBody>
          <a:bodyPr/>
          <a:lstStyle/>
          <a:p>
            <a:pPr eaLnBrk="1" hangingPunct="1"/>
            <a:r>
              <a:rPr lang="en-US" altLang="en-US" smtClean="0"/>
              <a:t>Annual Report - Risk Management Data Points</a:t>
            </a:r>
          </a:p>
        </p:txBody>
      </p:sp>
      <p:sp>
        <p:nvSpPr>
          <p:cNvPr id="2055" name="Rectangle 3"/>
          <p:cNvSpPr>
            <a:spLocks noGrp="1" noChangeArrowheads="1"/>
          </p:cNvSpPr>
          <p:nvPr>
            <p:ph type="subTitle" idx="1"/>
          </p:nvPr>
        </p:nvSpPr>
        <p:spPr>
          <a:xfrm>
            <a:off x="3276600" y="3733800"/>
            <a:ext cx="5867400" cy="1752600"/>
          </a:xfrm>
        </p:spPr>
        <p:txBody>
          <a:bodyPr/>
          <a:lstStyle/>
          <a:p>
            <a:pPr algn="l"/>
            <a:r>
              <a:rPr lang="en-US" altLang="en-US" sz="1800" b="1" smtClean="0">
                <a:solidFill>
                  <a:schemeClr val="bg1"/>
                </a:solidFill>
              </a:rPr>
              <a:t>Jon Smith</a:t>
            </a:r>
          </a:p>
          <a:p>
            <a:pPr algn="l"/>
            <a:r>
              <a:rPr lang="en-US" altLang="en-US" sz="1800" smtClean="0">
                <a:solidFill>
                  <a:schemeClr val="bg1"/>
                </a:solidFill>
              </a:rPr>
              <a:t>Director, Risk Management</a:t>
            </a:r>
          </a:p>
          <a:p>
            <a:pPr algn="l"/>
            <a:r>
              <a:rPr lang="en-US" altLang="en-US" sz="1800" smtClean="0">
                <a:solidFill>
                  <a:schemeClr val="bg1"/>
                </a:solidFill>
              </a:rPr>
              <a:t/>
            </a:r>
            <a:br>
              <a:rPr lang="en-US" altLang="en-US" sz="1800" smtClean="0">
                <a:solidFill>
                  <a:schemeClr val="bg1"/>
                </a:solidFill>
              </a:rPr>
            </a:br>
            <a:r>
              <a:rPr lang="en-US" altLang="en-US" sz="1800" smtClean="0">
                <a:solidFill>
                  <a:schemeClr val="bg1"/>
                </a:solidFill>
              </a:rPr>
              <a:t>ISOAG</a:t>
            </a:r>
          </a:p>
          <a:p>
            <a:pPr algn="l"/>
            <a:r>
              <a:rPr lang="en-US" altLang="en-US" sz="1800" smtClean="0">
                <a:solidFill>
                  <a:schemeClr val="bg1"/>
                </a:solidFill>
              </a:rPr>
              <a:t>October 3, 2018</a:t>
            </a:r>
          </a:p>
        </p:txBody>
      </p:sp>
      <p:sp>
        <p:nvSpPr>
          <p:cNvPr id="2056" name="Rectangle 4"/>
          <p:cNvSpPr>
            <a:spLocks noChangeArrowheads="1"/>
          </p:cNvSpPr>
          <p:nvPr/>
        </p:nvSpPr>
        <p:spPr bwMode="auto">
          <a:xfrm>
            <a:off x="0" y="0"/>
            <a:ext cx="9144000" cy="152400"/>
          </a:xfrm>
          <a:prstGeom prst="rect">
            <a:avLst/>
          </a:prstGeom>
          <a:solidFill>
            <a:srgbClr val="66AE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accent2"/>
                </a:solidFill>
                <a:latin typeface="Verdana" pitchFamily="34" charset="0"/>
              </a:defRPr>
            </a:lvl1pPr>
            <a:lvl2pPr marL="742950" indent="-285750" eaLnBrk="0" hangingPunct="0">
              <a:spcBef>
                <a:spcPct val="20000"/>
              </a:spcBef>
              <a:buChar char="–"/>
              <a:defRPr sz="2400">
                <a:solidFill>
                  <a:schemeClr val="accent2"/>
                </a:solidFill>
                <a:latin typeface="Verdana" pitchFamily="34" charset="0"/>
              </a:defRPr>
            </a:lvl2pPr>
            <a:lvl3pPr marL="1143000" indent="-228600" eaLnBrk="0" hangingPunct="0">
              <a:spcBef>
                <a:spcPct val="20000"/>
              </a:spcBef>
              <a:buChar char="•"/>
              <a:defRPr sz="2000">
                <a:solidFill>
                  <a:schemeClr val="accent2"/>
                </a:solidFill>
                <a:latin typeface="Verdana" pitchFamily="34" charset="0"/>
              </a:defRPr>
            </a:lvl3pPr>
            <a:lvl4pPr marL="1600200" indent="-228600" eaLnBrk="0" hangingPunct="0">
              <a:spcBef>
                <a:spcPct val="20000"/>
              </a:spcBef>
              <a:buChar char="–"/>
              <a:defRPr>
                <a:solidFill>
                  <a:schemeClr val="accent2"/>
                </a:solidFill>
                <a:latin typeface="Verdana" pitchFamily="34" charset="0"/>
              </a:defRPr>
            </a:lvl4pPr>
            <a:lvl5pPr marL="2057400" indent="-228600" eaLnBrk="0" hangingPunct="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smtClean="0">
              <a:solidFill>
                <a:srgbClr val="000000"/>
              </a:solidFill>
              <a:latin typeface="Arial" charset="0"/>
            </a:endParaRPr>
          </a:p>
        </p:txBody>
      </p:sp>
      <p:sp>
        <p:nvSpPr>
          <p:cNvPr id="2057" name="Line 8"/>
          <p:cNvSpPr>
            <a:spLocks noChangeShapeType="1"/>
          </p:cNvSpPr>
          <p:nvPr/>
        </p:nvSpPr>
        <p:spPr bwMode="auto">
          <a:xfrm>
            <a:off x="3429000" y="4572000"/>
            <a:ext cx="39624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ndParaRPr>
          </a:p>
        </p:txBody>
      </p:sp>
      <p:sp>
        <p:nvSpPr>
          <p:cNvPr id="2058" name="Text Box 18"/>
          <p:cNvSpPr txBox="1">
            <a:spLocks noChangeArrowheads="1"/>
          </p:cNvSpPr>
          <p:nvPr/>
        </p:nvSpPr>
        <p:spPr bwMode="auto">
          <a:xfrm>
            <a:off x="457200" y="644525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accent2"/>
                </a:solidFill>
                <a:latin typeface="Verdana" pitchFamily="34" charset="0"/>
              </a:defRPr>
            </a:lvl1pPr>
            <a:lvl2pPr marL="742950" indent="-285750" eaLnBrk="0" hangingPunct="0">
              <a:spcBef>
                <a:spcPct val="20000"/>
              </a:spcBef>
              <a:buChar char="–"/>
              <a:defRPr sz="2400">
                <a:solidFill>
                  <a:schemeClr val="accent2"/>
                </a:solidFill>
                <a:latin typeface="Verdana" pitchFamily="34" charset="0"/>
              </a:defRPr>
            </a:lvl2pPr>
            <a:lvl3pPr marL="1143000" indent="-228600" eaLnBrk="0" hangingPunct="0">
              <a:spcBef>
                <a:spcPct val="20000"/>
              </a:spcBef>
              <a:buChar char="•"/>
              <a:defRPr sz="2000">
                <a:solidFill>
                  <a:schemeClr val="accent2"/>
                </a:solidFill>
                <a:latin typeface="Verdana" pitchFamily="34" charset="0"/>
              </a:defRPr>
            </a:lvl3pPr>
            <a:lvl4pPr marL="1600200" indent="-228600" eaLnBrk="0" hangingPunct="0">
              <a:spcBef>
                <a:spcPct val="20000"/>
              </a:spcBef>
              <a:buChar char="–"/>
              <a:defRPr>
                <a:solidFill>
                  <a:schemeClr val="accent2"/>
                </a:solidFill>
                <a:latin typeface="Verdana" pitchFamily="34" charset="0"/>
              </a:defRPr>
            </a:lvl4pPr>
            <a:lvl5pPr marL="2057400" indent="-228600" eaLnBrk="0" hangingPunct="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50000"/>
              </a:spcBef>
              <a:buFontTx/>
              <a:buNone/>
            </a:pPr>
            <a:r>
              <a:rPr lang="en-US" altLang="en-US" sz="1600" smtClean="0">
                <a:solidFill>
                  <a:srgbClr val="FFFFFF"/>
                </a:solidFill>
                <a:latin typeface="Times" charset="0"/>
              </a:rPr>
              <a:t>www.vita.virginia.gov</a:t>
            </a:r>
          </a:p>
        </p:txBody>
      </p:sp>
      <p:sp>
        <p:nvSpPr>
          <p:cNvPr id="2059" name="Rectangle 22"/>
          <p:cNvSpPr>
            <a:spLocks noChangeArrowheads="1"/>
          </p:cNvSpPr>
          <p:nvPr/>
        </p:nvSpPr>
        <p:spPr bwMode="auto">
          <a:xfrm>
            <a:off x="8534400" y="6573838"/>
            <a:ext cx="2047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accent2"/>
                </a:solidFill>
                <a:latin typeface="Verdana" pitchFamily="34" charset="0"/>
              </a:defRPr>
            </a:lvl1pPr>
            <a:lvl2pPr marL="742950" indent="-285750" eaLnBrk="0" hangingPunct="0">
              <a:spcBef>
                <a:spcPct val="20000"/>
              </a:spcBef>
              <a:buChar char="–"/>
              <a:defRPr sz="2400">
                <a:solidFill>
                  <a:schemeClr val="accent2"/>
                </a:solidFill>
                <a:latin typeface="Verdana" pitchFamily="34" charset="0"/>
              </a:defRPr>
            </a:lvl2pPr>
            <a:lvl3pPr marL="1143000" indent="-228600" eaLnBrk="0" hangingPunct="0">
              <a:spcBef>
                <a:spcPct val="20000"/>
              </a:spcBef>
              <a:buChar char="•"/>
              <a:defRPr sz="2000">
                <a:solidFill>
                  <a:schemeClr val="accent2"/>
                </a:solidFill>
                <a:latin typeface="Verdana" pitchFamily="34" charset="0"/>
              </a:defRPr>
            </a:lvl3pPr>
            <a:lvl4pPr marL="1600200" indent="-228600" eaLnBrk="0" hangingPunct="0">
              <a:spcBef>
                <a:spcPct val="20000"/>
              </a:spcBef>
              <a:buChar char="–"/>
              <a:defRPr>
                <a:solidFill>
                  <a:schemeClr val="accent2"/>
                </a:solidFill>
                <a:latin typeface="Verdana" pitchFamily="34" charset="0"/>
              </a:defRPr>
            </a:lvl4pPr>
            <a:lvl5pPr marL="2057400" indent="-228600" eaLnBrk="0" hangingPunct="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algn="ctr" eaLnBrk="1" hangingPunct="1">
              <a:spcBef>
                <a:spcPct val="0"/>
              </a:spcBef>
              <a:buFontTx/>
              <a:buNone/>
            </a:pPr>
            <a:fld id="{06072A5C-2CCA-40E4-81B7-0B4F305B6036}" type="slidenum">
              <a:rPr lang="en-US" altLang="en-US" sz="1000" smtClean="0">
                <a:solidFill>
                  <a:srgbClr val="FFFFFF"/>
                </a:solidFill>
                <a:latin typeface="Times" charset="0"/>
              </a:rPr>
              <a:pPr algn="ctr" eaLnBrk="1" hangingPunct="1">
                <a:spcBef>
                  <a:spcPct val="0"/>
                </a:spcBef>
                <a:buFontTx/>
                <a:buNone/>
              </a:pPr>
              <a:t>36</a:t>
            </a:fld>
            <a:endParaRPr lang="en-US" altLang="en-US" sz="1000" smtClean="0">
              <a:solidFill>
                <a:srgbClr val="FFFFFF"/>
              </a:solidFill>
              <a:latin typeface="Times" charset="0"/>
            </a:endParaRPr>
          </a:p>
        </p:txBody>
      </p:sp>
      <p:pic>
        <p:nvPicPr>
          <p:cNvPr id="2060" name="Picture 23" descr="seethrough name"/>
          <p:cNvPicPr>
            <a:picLocks noChangeAspect="1" noChangeArrowheads="1"/>
          </p:cNvPicPr>
          <p:nvPr/>
        </p:nvPicPr>
        <p:blipFill>
          <a:blip r:embed="rId3">
            <a:extLst>
              <a:ext uri="{28A0092B-C50C-407E-A947-70E740481C1C}">
                <a14:useLocalDpi xmlns:a14="http://schemas.microsoft.com/office/drawing/2010/main" val="0"/>
              </a:ext>
            </a:extLst>
          </a:blip>
          <a:srcRect l="11465" t="85471"/>
          <a:stretch>
            <a:fillRect/>
          </a:stretch>
        </p:blipFill>
        <p:spPr bwMode="auto">
          <a:xfrm>
            <a:off x="2895600" y="1143000"/>
            <a:ext cx="4629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4" descr="VIT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237966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5"/>
          <p:cNvPicPr>
            <a:picLocks noChangeAspect="1" noChangeArrowheads="1"/>
          </p:cNvPicPr>
          <p:nvPr/>
        </p:nvPicPr>
        <p:blipFill>
          <a:blip r:embed="rId5" cstate="print">
            <a:clrChange>
              <a:clrFrom>
                <a:srgbClr val="FFF7CE"/>
              </a:clrFrom>
              <a:clrTo>
                <a:srgbClr val="FFF7CE">
                  <a:alpha val="0"/>
                </a:srgbClr>
              </a:clrTo>
            </a:clrChange>
            <a:lum contrast="6000"/>
            <a:extLst>
              <a:ext uri="{28A0092B-C50C-407E-A947-70E740481C1C}">
                <a14:useLocalDpi xmlns:a14="http://schemas.microsoft.com/office/drawing/2010/main" val="0"/>
              </a:ext>
            </a:extLst>
          </a:blip>
          <a:srcRect/>
          <a:stretch>
            <a:fillRect/>
          </a:stretch>
        </p:blipFill>
        <p:spPr bwMode="auto">
          <a:xfrm>
            <a:off x="8229600" y="304800"/>
            <a:ext cx="53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Agenda</a:t>
            </a:r>
          </a:p>
        </p:txBody>
      </p:sp>
      <p:sp>
        <p:nvSpPr>
          <p:cNvPr id="3075" name="Content Placeholder 2"/>
          <p:cNvSpPr>
            <a:spLocks noGrp="1"/>
          </p:cNvSpPr>
          <p:nvPr>
            <p:ph idx="1"/>
          </p:nvPr>
        </p:nvSpPr>
        <p:spPr/>
        <p:txBody>
          <a:bodyPr/>
          <a:lstStyle/>
          <a:p>
            <a:pPr eaLnBrk="1" hangingPunct="1"/>
            <a:endParaRPr lang="en-US" altLang="en-US" smtClean="0"/>
          </a:p>
          <a:p>
            <a:pPr eaLnBrk="1" hangingPunct="1"/>
            <a:r>
              <a:rPr lang="en-US" altLang="en-US" smtClean="0"/>
              <a:t>Risk Management Committee</a:t>
            </a:r>
          </a:p>
          <a:p>
            <a:pPr eaLnBrk="1" hangingPunct="1"/>
            <a:endParaRPr lang="en-US" altLang="en-US" smtClean="0"/>
          </a:p>
          <a:p>
            <a:pPr eaLnBrk="1" hangingPunct="1"/>
            <a:r>
              <a:rPr lang="en-US" altLang="en-US" smtClean="0"/>
              <a:t>SEC 520 – Risk Management standard updates</a:t>
            </a:r>
          </a:p>
          <a:p>
            <a:pPr eaLnBrk="1" hangingPunct="1"/>
            <a:endParaRPr lang="en-US" altLang="en-US" smtClean="0"/>
          </a:p>
          <a:p>
            <a:pPr eaLnBrk="1" hangingPunct="1"/>
            <a:r>
              <a:rPr lang="en-US" altLang="en-US" smtClean="0"/>
              <a:t>2018 National Cybersecurity Review (NCSR)</a:t>
            </a:r>
          </a:p>
          <a:p>
            <a:pPr lvl="1" eaLnBrk="1" hangingPunct="1"/>
            <a:endParaRPr lang="en-US" altLang="en-US" smtClean="0"/>
          </a:p>
          <a:p>
            <a:pPr lvl="1" eaLnBrk="1" hangingPunct="1"/>
            <a:endParaRPr lang="en-US" altLang="en-US" smtClean="0"/>
          </a:p>
        </p:txBody>
      </p:sp>
      <p:sp>
        <p:nvSpPr>
          <p:cNvPr id="4" name="Date Placeholder 3"/>
          <p:cNvSpPr>
            <a:spLocks noGrp="1"/>
          </p:cNvSpPr>
          <p:nvPr>
            <p:ph type="dt" sz="quarter" idx="10"/>
          </p:nvPr>
        </p:nvSpPr>
        <p:spPr/>
        <p:txBody>
          <a:bodyPr/>
          <a:lstStyle/>
          <a:p>
            <a:pPr>
              <a:defRPr/>
            </a:pPr>
            <a:r>
              <a:rPr lang="en-US" dirty="0">
                <a:solidFill>
                  <a:srgbClr val="FFFFFF"/>
                </a:solidFill>
              </a:rPr>
              <a:t>www.vita.virginia.gov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Risk Management Committee</a:t>
            </a:r>
          </a:p>
        </p:txBody>
      </p:sp>
      <p:sp>
        <p:nvSpPr>
          <p:cNvPr id="4099" name="Content Placeholder 2"/>
          <p:cNvSpPr>
            <a:spLocks noGrp="1"/>
          </p:cNvSpPr>
          <p:nvPr>
            <p:ph idx="1"/>
          </p:nvPr>
        </p:nvSpPr>
        <p:spPr>
          <a:xfrm>
            <a:off x="457200" y="1828800"/>
            <a:ext cx="8229600" cy="4449763"/>
          </a:xfrm>
        </p:spPr>
        <p:txBody>
          <a:bodyPr/>
          <a:lstStyle/>
          <a:p>
            <a:r>
              <a:rPr lang="en-US" altLang="en-US" sz="2400" smtClean="0"/>
              <a:t>Part of the VITA Platform Governance Model</a:t>
            </a:r>
          </a:p>
          <a:p>
            <a:endParaRPr lang="en-US" altLang="en-US" sz="2400" smtClean="0"/>
          </a:p>
          <a:p>
            <a:r>
              <a:rPr lang="en-US" altLang="en-US" sz="2400" smtClean="0"/>
              <a:t>Chaired by Mike Watson, CISO</a:t>
            </a:r>
          </a:p>
          <a:p>
            <a:endParaRPr lang="en-US" altLang="en-US" sz="2400" smtClean="0"/>
          </a:p>
          <a:p>
            <a:r>
              <a:rPr lang="en-US" altLang="en-US" sz="2400" smtClean="0"/>
              <a:t>Committee members consist of Agency representatives</a:t>
            </a:r>
          </a:p>
          <a:p>
            <a:endParaRPr lang="en-US" altLang="en-US" sz="2400" smtClean="0"/>
          </a:p>
          <a:p>
            <a:r>
              <a:rPr lang="en-US" altLang="en-US" sz="2400" smtClean="0"/>
              <a:t>VITA service tower forums are an operational oversight body of VITA service providers</a:t>
            </a:r>
          </a:p>
          <a:p>
            <a:endParaRPr lang="en-US" altLang="en-US" sz="2400" smtClean="0"/>
          </a:p>
        </p:txBody>
      </p:sp>
      <p:sp>
        <p:nvSpPr>
          <p:cNvPr id="4" name="Date Placeholder 3"/>
          <p:cNvSpPr>
            <a:spLocks noGrp="1"/>
          </p:cNvSpPr>
          <p:nvPr>
            <p:ph type="dt" sz="quarter" idx="10"/>
          </p:nvPr>
        </p:nvSpPr>
        <p:spPr/>
        <p:txBody>
          <a:bodyPr/>
          <a:lstStyle/>
          <a:p>
            <a:pPr>
              <a:defRPr/>
            </a:pPr>
            <a:r>
              <a:rPr lang="en-US" smtClean="0">
                <a:solidFill>
                  <a:srgbClr val="FFFFFF"/>
                </a:solidFill>
              </a:rPr>
              <a:t>www.vita.virginia.gov</a:t>
            </a:r>
            <a:endParaRPr lang="en-US">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Risk Management Committee</a:t>
            </a:r>
          </a:p>
        </p:txBody>
      </p:sp>
      <p:sp>
        <p:nvSpPr>
          <p:cNvPr id="5123" name="Content Placeholder 2"/>
          <p:cNvSpPr>
            <a:spLocks noGrp="1"/>
          </p:cNvSpPr>
          <p:nvPr>
            <p:ph idx="1"/>
          </p:nvPr>
        </p:nvSpPr>
        <p:spPr/>
        <p:txBody>
          <a:bodyPr/>
          <a:lstStyle/>
          <a:p>
            <a:r>
              <a:rPr lang="en-US" altLang="en-US" sz="2200" smtClean="0"/>
              <a:t>Service tower forums are staffed with CSRM risk management team members</a:t>
            </a:r>
          </a:p>
          <a:p>
            <a:endParaRPr lang="en-US" altLang="en-US" sz="2200" smtClean="0"/>
          </a:p>
          <a:p>
            <a:r>
              <a:rPr lang="en-US" altLang="en-US" sz="2200" smtClean="0"/>
              <a:t>Risks and issues within the service tower forums are tracked for timely resolution</a:t>
            </a:r>
          </a:p>
          <a:p>
            <a:endParaRPr lang="en-US" altLang="en-US" sz="2200" smtClean="0"/>
          </a:p>
          <a:p>
            <a:r>
              <a:rPr lang="en-US" altLang="en-US" sz="2200" smtClean="0"/>
              <a:t>Items that are not resolved within a timely manner are escalated to the committee</a:t>
            </a:r>
          </a:p>
          <a:p>
            <a:endParaRPr lang="en-US" altLang="en-US" sz="2200" smtClean="0"/>
          </a:p>
          <a:p>
            <a:r>
              <a:rPr lang="en-US" altLang="en-US" sz="2200" smtClean="0"/>
              <a:t>Committee reviews items and makes recommendations for escalation, such as risk alerts to other governance bodies or to the CIO</a:t>
            </a:r>
          </a:p>
          <a:p>
            <a:endParaRPr lang="en-US" altLang="en-US" sz="2200" smtClean="0"/>
          </a:p>
        </p:txBody>
      </p:sp>
      <p:sp>
        <p:nvSpPr>
          <p:cNvPr id="4" name="Date Placeholder 3"/>
          <p:cNvSpPr>
            <a:spLocks noGrp="1"/>
          </p:cNvSpPr>
          <p:nvPr>
            <p:ph type="dt" sz="quarter" idx="10"/>
          </p:nvPr>
        </p:nvSpPr>
        <p:spPr/>
        <p:txBody>
          <a:bodyPr/>
          <a:lstStyle/>
          <a:p>
            <a:pPr>
              <a:defRPr/>
            </a:pPr>
            <a:r>
              <a:rPr lang="en-US" smtClean="0">
                <a:solidFill>
                  <a:srgbClr val="FFFFFF"/>
                </a:solidFill>
              </a:rPr>
              <a:t>www.vita.virginia.gov</a:t>
            </a:r>
            <a:endParaRPr lang="en-US">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TextBox 3"/>
          <p:cNvSpPr txBox="1"/>
          <p:nvPr/>
        </p:nvSpPr>
        <p:spPr>
          <a:xfrm>
            <a:off x="495300" y="1917704"/>
            <a:ext cx="8191500" cy="4315027"/>
          </a:xfrm>
          <a:prstGeom prst="rect">
            <a:avLst/>
          </a:prstGeom>
          <a:noFill/>
        </p:spPr>
        <p:txBody>
          <a:bodyPr wrap="square" rtlCol="0">
            <a:spAutoFit/>
          </a:bodyPr>
          <a:lstStyle/>
          <a:p>
            <a:pPr marL="457200" indent="-457200" eaLnBrk="0" hangingPunct="0">
              <a:spcBef>
                <a:spcPct val="20000"/>
              </a:spcBef>
              <a:buFont typeface="Arial" panose="020B0604020202020204" pitchFamily="34" charset="0"/>
              <a:buChar char="•"/>
            </a:pPr>
            <a:r>
              <a:rPr lang="en-US" sz="2800" dirty="0" smtClean="0">
                <a:solidFill>
                  <a:srgbClr val="333399"/>
                </a:solidFill>
                <a:latin typeface="Verdana"/>
              </a:rPr>
              <a:t>The Office Of Inspector General (OSIG) conducted a performance audit of the Commonwealth of Virginia’s Cybersecurity Program</a:t>
            </a:r>
          </a:p>
          <a:p>
            <a:pPr marL="457200" indent="-457200" eaLnBrk="0" hangingPunct="0">
              <a:spcBef>
                <a:spcPct val="20000"/>
              </a:spcBef>
              <a:buFont typeface="Arial" panose="020B0604020202020204" pitchFamily="34" charset="0"/>
              <a:buChar char="•"/>
            </a:pPr>
            <a:endParaRPr lang="en-US" sz="2800" dirty="0">
              <a:solidFill>
                <a:srgbClr val="333399"/>
              </a:solidFill>
              <a:latin typeface="Verdana"/>
            </a:endParaRPr>
          </a:p>
          <a:p>
            <a:pPr marL="457200" indent="-457200" eaLnBrk="0" hangingPunct="0">
              <a:spcBef>
                <a:spcPct val="20000"/>
              </a:spcBef>
              <a:buFont typeface="Arial" panose="020B0604020202020204" pitchFamily="34" charset="0"/>
              <a:buChar char="•"/>
            </a:pPr>
            <a:r>
              <a:rPr lang="en-US" sz="2800" dirty="0" smtClean="0">
                <a:solidFill>
                  <a:srgbClr val="333399"/>
                </a:solidFill>
                <a:latin typeface="Verdana"/>
              </a:rPr>
              <a:t>Several policies changes are proposed as a result of the performance audit</a:t>
            </a:r>
          </a:p>
          <a:p>
            <a:pPr eaLnBrk="0" hangingPunct="0">
              <a:spcBef>
                <a:spcPct val="20000"/>
              </a:spcBef>
            </a:pPr>
            <a:endParaRPr lang="en-US" sz="2800" dirty="0" smtClean="0">
              <a:solidFill>
                <a:srgbClr val="333399"/>
              </a:solidFill>
              <a:latin typeface="Verdana"/>
            </a:endParaRPr>
          </a:p>
          <a:p>
            <a:pPr eaLnBrk="0" hangingPunct="0">
              <a:spcBef>
                <a:spcPct val="20000"/>
              </a:spcBef>
            </a:pPr>
            <a:endParaRPr lang="en-US" sz="2800" dirty="0" smtClean="0">
              <a:solidFill>
                <a:srgbClr val="333399"/>
              </a:solidFill>
              <a:latin typeface="Verdana"/>
            </a:endParaRPr>
          </a:p>
        </p:txBody>
      </p:sp>
    </p:spTree>
    <p:extLst>
      <p:ext uri="{BB962C8B-B14F-4D97-AF65-F5344CB8AC3E}">
        <p14:creationId xmlns:p14="http://schemas.microsoft.com/office/powerpoint/2010/main" val="329054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Risk Management Standard SEC 520</a:t>
            </a:r>
          </a:p>
        </p:txBody>
      </p:sp>
      <p:sp>
        <p:nvSpPr>
          <p:cNvPr id="6147" name="Content Placeholder 2"/>
          <p:cNvSpPr>
            <a:spLocks noGrp="1"/>
          </p:cNvSpPr>
          <p:nvPr>
            <p:ph idx="1"/>
          </p:nvPr>
        </p:nvSpPr>
        <p:spPr/>
        <p:txBody>
          <a:bodyPr/>
          <a:lstStyle/>
          <a:p>
            <a:r>
              <a:rPr lang="en-US" altLang="en-US" sz="2400" smtClean="0"/>
              <a:t>Updates to the standard:</a:t>
            </a:r>
          </a:p>
          <a:p>
            <a:pPr lvl="1"/>
            <a:r>
              <a:rPr lang="en-US" altLang="en-US" sz="2000" smtClean="0"/>
              <a:t>Align standard with new/current RM activities</a:t>
            </a:r>
          </a:p>
          <a:p>
            <a:pPr lvl="1"/>
            <a:r>
              <a:rPr lang="en-US" altLang="en-US" sz="2000" smtClean="0"/>
              <a:t>Align with changes to the Code of Virginia and Exec Order(s)</a:t>
            </a:r>
          </a:p>
          <a:p>
            <a:pPr lvl="2"/>
            <a:r>
              <a:rPr lang="en-US" altLang="en-US" smtClean="0"/>
              <a:t>2.2-2009 subsection C</a:t>
            </a:r>
          </a:p>
          <a:p>
            <a:pPr lvl="2"/>
            <a:r>
              <a:rPr lang="en-US" altLang="en-US" smtClean="0"/>
              <a:t>EO 19</a:t>
            </a:r>
          </a:p>
          <a:p>
            <a:pPr lvl="1"/>
            <a:r>
              <a:rPr lang="en-US" altLang="en-US" sz="2000" smtClean="0"/>
              <a:t>Align with the new VITA Commonwealth governance processes</a:t>
            </a:r>
          </a:p>
          <a:p>
            <a:r>
              <a:rPr lang="en-US" altLang="en-US" sz="2400" smtClean="0"/>
              <a:t>Will be posted to ORCA in the very near future</a:t>
            </a:r>
          </a:p>
          <a:p>
            <a:pPr lvl="1"/>
            <a:r>
              <a:rPr lang="en-US" altLang="en-US" sz="2000" smtClean="0"/>
              <a:t>Notification will be sent when posted</a:t>
            </a:r>
          </a:p>
          <a:p>
            <a:pPr lvl="1"/>
            <a:r>
              <a:rPr lang="en-US" altLang="en-US" sz="2000" smtClean="0"/>
              <a:t>Please review, comment, and make recommendations</a:t>
            </a:r>
          </a:p>
          <a:p>
            <a:pPr lvl="1"/>
            <a:r>
              <a:rPr lang="en-US" altLang="en-US" sz="2000" smtClean="0"/>
              <a:t>30 days on ORCA</a:t>
            </a:r>
          </a:p>
          <a:p>
            <a:pPr lvl="2"/>
            <a:endParaRPr lang="en-US" altLang="en-US" sz="1600" smtClean="0"/>
          </a:p>
          <a:p>
            <a:endParaRPr lang="en-US" altLang="en-US" sz="2400" smtClean="0"/>
          </a:p>
        </p:txBody>
      </p:sp>
      <p:sp>
        <p:nvSpPr>
          <p:cNvPr id="4" name="Date Placeholder 3"/>
          <p:cNvSpPr>
            <a:spLocks noGrp="1"/>
          </p:cNvSpPr>
          <p:nvPr>
            <p:ph type="dt" sz="quarter" idx="10"/>
          </p:nvPr>
        </p:nvSpPr>
        <p:spPr/>
        <p:txBody>
          <a:bodyPr/>
          <a:lstStyle/>
          <a:p>
            <a:pPr>
              <a:defRPr/>
            </a:pPr>
            <a:r>
              <a:rPr lang="en-US" smtClean="0">
                <a:solidFill>
                  <a:srgbClr val="FFFFFF"/>
                </a:solidFill>
              </a:rPr>
              <a:t>www.vita.virginia.gov</a:t>
            </a:r>
            <a:endParaRPr lang="en-US">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NCSR</a:t>
            </a:r>
          </a:p>
        </p:txBody>
      </p:sp>
      <p:sp>
        <p:nvSpPr>
          <p:cNvPr id="7171" name="Content Placeholder 2"/>
          <p:cNvSpPr>
            <a:spLocks noGrp="1"/>
          </p:cNvSpPr>
          <p:nvPr>
            <p:ph idx="1"/>
          </p:nvPr>
        </p:nvSpPr>
        <p:spPr>
          <a:xfrm>
            <a:off x="457200" y="1752600"/>
            <a:ext cx="8229600" cy="4525963"/>
          </a:xfrm>
        </p:spPr>
        <p:txBody>
          <a:bodyPr/>
          <a:lstStyle/>
          <a:p>
            <a:pPr eaLnBrk="1" hangingPunct="1"/>
            <a:r>
              <a:rPr lang="en-US" altLang="en-US" sz="2400" smtClean="0"/>
              <a:t>Annual self assessment of Agency cyber security program maturity against the NIST Cyber Security Framework</a:t>
            </a:r>
          </a:p>
          <a:p>
            <a:pPr eaLnBrk="1" hangingPunct="1"/>
            <a:r>
              <a:rPr lang="en-US" altLang="en-US" sz="2400" smtClean="0"/>
              <a:t>Facilitated by DHS/CSRM using Archer</a:t>
            </a:r>
          </a:p>
          <a:p>
            <a:pPr eaLnBrk="1" hangingPunct="1"/>
            <a:r>
              <a:rPr lang="en-US" altLang="en-US" sz="2400" smtClean="0"/>
              <a:t>CSRM is in process of populating the 2018 NCSR questionnaire into Archer</a:t>
            </a:r>
          </a:p>
          <a:p>
            <a:pPr eaLnBrk="1" hangingPunct="1"/>
            <a:r>
              <a:rPr lang="en-US" altLang="en-US" sz="2400" smtClean="0"/>
              <a:t>Participation is an annual report datapoint requirement</a:t>
            </a:r>
          </a:p>
          <a:p>
            <a:pPr eaLnBrk="1" hangingPunct="1"/>
            <a:r>
              <a:rPr lang="en-US" altLang="en-US" sz="2400" smtClean="0"/>
              <a:t>Est. time to complete – 1 hour</a:t>
            </a:r>
          </a:p>
          <a:p>
            <a:pPr eaLnBrk="1" hangingPunct="1"/>
            <a:r>
              <a:rPr lang="en-US" altLang="en-US" sz="2400" smtClean="0"/>
              <a:t>Appx 115 questions</a:t>
            </a:r>
          </a:p>
          <a:p>
            <a:pPr eaLnBrk="1" hangingPunct="1"/>
            <a:r>
              <a:rPr lang="en-US" altLang="en-US" sz="2400" smtClean="0"/>
              <a:t>Deadline for completion Dec 15, 2018</a:t>
            </a:r>
          </a:p>
          <a:p>
            <a:pPr eaLnBrk="1" hangingPunct="1"/>
            <a:endParaRPr lang="en-US" altLang="en-US" smtClean="0"/>
          </a:p>
          <a:p>
            <a:pPr lvl="1" eaLnBrk="1" hangingPunct="1"/>
            <a:endParaRPr lang="en-US" altLang="en-US" smtClean="0"/>
          </a:p>
        </p:txBody>
      </p:sp>
      <p:sp>
        <p:nvSpPr>
          <p:cNvPr id="4" name="Date Placeholder 3"/>
          <p:cNvSpPr>
            <a:spLocks noGrp="1"/>
          </p:cNvSpPr>
          <p:nvPr>
            <p:ph type="dt" sz="quarter" idx="10"/>
          </p:nvPr>
        </p:nvSpPr>
        <p:spPr/>
        <p:txBody>
          <a:bodyPr/>
          <a:lstStyle/>
          <a:p>
            <a:pPr>
              <a:defRPr/>
            </a:pPr>
            <a:r>
              <a:rPr lang="en-US">
                <a:solidFill>
                  <a:srgbClr val="FFFFFF"/>
                </a:solidFill>
              </a:rPr>
              <a:t>www.vita.virginia.gov</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a:solidFill>
                  <a:srgbClr val="FFFFFF"/>
                </a:solidFill>
              </a:rPr>
              <a:t>www.vita.virginia.gov</a:t>
            </a: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457200" y="1066800"/>
            <a:ext cx="8229600" cy="838200"/>
          </a:xfrm>
          <a:prstGeom prst="rect">
            <a:avLst/>
          </a:prstGeom>
        </p:spPr>
        <p:txBody>
          <a:bodyPr/>
          <a:lstStyle/>
          <a:p>
            <a:pPr>
              <a:defRPr/>
            </a:pPr>
            <a:r>
              <a:rPr lang="en-US" sz="3600" b="1" kern="0" dirty="0">
                <a:solidFill>
                  <a:srgbClr val="99CC00"/>
                </a:solidFill>
                <a:latin typeface="Century Gothic"/>
              </a:rPr>
              <a:t>Questions?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0" y="0"/>
            <a:ext cx="9144000" cy="1752600"/>
          </a:xfrm>
          <a:prstGeom prst="rect">
            <a:avLst/>
          </a:prstGeom>
          <a:solidFill>
            <a:schemeClr val="bg1"/>
          </a:solidFill>
          <a:ln w="9525">
            <a:solidFill>
              <a:schemeClr val="tx1"/>
            </a:solidFill>
            <a:miter lim="800000"/>
            <a:headEnd/>
            <a:tailEnd/>
          </a:ln>
        </p:spPr>
        <p:txBody>
          <a:bodyPr wrap="none" lIns="90066" tIns="45070" rIns="90066" bIns="45070" anchor="ctr"/>
          <a:lstStyle/>
          <a:p>
            <a:endParaRPr lang="en-US" dirty="0"/>
          </a:p>
        </p:txBody>
      </p:sp>
      <p:sp>
        <p:nvSpPr>
          <p:cNvPr id="232451" name="Rectangle 3"/>
          <p:cNvSpPr>
            <a:spLocks noChangeArrowheads="1"/>
          </p:cNvSpPr>
          <p:nvPr/>
        </p:nvSpPr>
        <p:spPr bwMode="auto">
          <a:xfrm>
            <a:off x="0" y="6400800"/>
            <a:ext cx="9144000" cy="457200"/>
          </a:xfrm>
          <a:prstGeom prst="rect">
            <a:avLst/>
          </a:prstGeom>
          <a:solidFill>
            <a:srgbClr val="66AE20"/>
          </a:solidFill>
          <a:ln w="9525">
            <a:noFill/>
            <a:miter lim="800000"/>
            <a:headEnd/>
            <a:tailEnd/>
          </a:ln>
        </p:spPr>
        <p:txBody>
          <a:bodyPr wrap="none" lIns="90066" tIns="45070" rIns="90066" bIns="45070" anchor="ctr"/>
          <a:lstStyle/>
          <a:p>
            <a:endParaRPr lang="en-US" dirty="0"/>
          </a:p>
        </p:txBody>
      </p:sp>
      <p:pic>
        <p:nvPicPr>
          <p:cNvPr id="232452" name="Picture 4" descr="bigStateBackground"/>
          <p:cNvPicPr>
            <a:picLocks noChangeAspect="1" noChangeArrowheads="1"/>
          </p:cNvPicPr>
          <p:nvPr/>
        </p:nvPicPr>
        <p:blipFill>
          <a:blip r:embed="rId3" cstate="print"/>
          <a:srcRect/>
          <a:stretch>
            <a:fillRect/>
          </a:stretch>
        </p:blipFill>
        <p:spPr bwMode="auto">
          <a:xfrm>
            <a:off x="0" y="1524003"/>
            <a:ext cx="9144000" cy="4876800"/>
          </a:xfrm>
          <a:prstGeom prst="rect">
            <a:avLst/>
          </a:prstGeom>
          <a:noFill/>
          <a:ln w="9525">
            <a:noFill/>
            <a:miter lim="800000"/>
            <a:headEnd/>
            <a:tailEnd/>
          </a:ln>
        </p:spPr>
      </p:pic>
      <p:sp>
        <p:nvSpPr>
          <p:cNvPr id="232453" name="Rectangle 5"/>
          <p:cNvSpPr>
            <a:spLocks noChangeArrowheads="1"/>
          </p:cNvSpPr>
          <p:nvPr/>
        </p:nvSpPr>
        <p:spPr bwMode="auto">
          <a:xfrm>
            <a:off x="0" y="1"/>
            <a:ext cx="9144000" cy="152400"/>
          </a:xfrm>
          <a:prstGeom prst="rect">
            <a:avLst/>
          </a:prstGeom>
          <a:solidFill>
            <a:srgbClr val="66AE20"/>
          </a:solidFill>
          <a:ln w="9525">
            <a:noFill/>
            <a:miter lim="800000"/>
            <a:headEnd/>
            <a:tailEnd/>
          </a:ln>
        </p:spPr>
        <p:txBody>
          <a:bodyPr wrap="none" lIns="90066" tIns="45070" rIns="90066" bIns="45070" anchor="ctr"/>
          <a:lstStyle/>
          <a:p>
            <a:endParaRPr lang="en-US" dirty="0"/>
          </a:p>
        </p:txBody>
      </p:sp>
      <p:sp>
        <p:nvSpPr>
          <p:cNvPr id="232454" name="Text Box 6"/>
          <p:cNvSpPr txBox="1">
            <a:spLocks noChangeArrowheads="1"/>
          </p:cNvSpPr>
          <p:nvPr/>
        </p:nvSpPr>
        <p:spPr bwMode="auto">
          <a:xfrm>
            <a:off x="457203" y="6445340"/>
            <a:ext cx="2209800" cy="337247"/>
          </a:xfrm>
          <a:prstGeom prst="rect">
            <a:avLst/>
          </a:prstGeom>
          <a:noFill/>
          <a:ln w="9525">
            <a:noFill/>
            <a:miter lim="800000"/>
            <a:headEnd/>
            <a:tailEnd/>
          </a:ln>
        </p:spPr>
        <p:txBody>
          <a:bodyPr lIns="90066" tIns="45070" rIns="90066" bIns="45070">
            <a:spAutoFit/>
          </a:bodyPr>
          <a:lstStyle/>
          <a:p>
            <a:pPr>
              <a:spcBef>
                <a:spcPct val="50000"/>
              </a:spcBef>
            </a:pPr>
            <a:r>
              <a:rPr lang="en-US" sz="1600" dirty="0">
                <a:solidFill>
                  <a:schemeClr val="bg1"/>
                </a:solidFill>
              </a:rPr>
              <a:t>www.vita.virginia.gov</a:t>
            </a:r>
          </a:p>
        </p:txBody>
      </p:sp>
      <p:sp>
        <p:nvSpPr>
          <p:cNvPr id="232455" name="Text Box 7"/>
          <p:cNvSpPr txBox="1">
            <a:spLocks noChangeArrowheads="1"/>
          </p:cNvSpPr>
          <p:nvPr/>
        </p:nvSpPr>
        <p:spPr bwMode="auto">
          <a:xfrm>
            <a:off x="6705600" y="5875739"/>
            <a:ext cx="2133600" cy="383411"/>
          </a:xfrm>
          <a:prstGeom prst="rect">
            <a:avLst/>
          </a:prstGeom>
          <a:noFill/>
          <a:ln w="9525">
            <a:noFill/>
            <a:miter lim="800000"/>
            <a:headEnd/>
            <a:tailEnd/>
          </a:ln>
        </p:spPr>
        <p:txBody>
          <a:bodyPr lIns="90066" tIns="45070" rIns="90066" bIns="45070">
            <a:spAutoFit/>
          </a:bodyPr>
          <a:lstStyle/>
          <a:p>
            <a:pPr algn="r">
              <a:spcBef>
                <a:spcPct val="50000"/>
              </a:spcBef>
            </a:pPr>
            <a:endParaRPr lang="en-US" sz="1900" b="1" dirty="0">
              <a:solidFill>
                <a:schemeClr val="bg1"/>
              </a:solidFill>
            </a:endParaRPr>
          </a:p>
        </p:txBody>
      </p:sp>
      <p:sp>
        <p:nvSpPr>
          <p:cNvPr id="232456" name="Rectangle 8"/>
          <p:cNvSpPr>
            <a:spLocks noChangeArrowheads="1"/>
          </p:cNvSpPr>
          <p:nvPr/>
        </p:nvSpPr>
        <p:spPr bwMode="auto">
          <a:xfrm>
            <a:off x="8534404" y="6573839"/>
            <a:ext cx="204788" cy="176212"/>
          </a:xfrm>
          <a:prstGeom prst="rect">
            <a:avLst/>
          </a:prstGeom>
          <a:noFill/>
          <a:ln w="9525">
            <a:noFill/>
            <a:miter lim="800000"/>
            <a:headEnd/>
            <a:tailEnd/>
          </a:ln>
        </p:spPr>
        <p:txBody>
          <a:bodyPr wrap="none" lIns="90066" tIns="45070" rIns="90066" bIns="45070" anchor="ctr"/>
          <a:lstStyle/>
          <a:p>
            <a:pPr algn="ctr"/>
            <a:fld id="{5CBCDBA5-D1C6-4E55-A047-34E50094DFBD}" type="slidenum">
              <a:rPr lang="en-US" sz="1100">
                <a:solidFill>
                  <a:schemeClr val="bg1"/>
                </a:solidFill>
                <a:latin typeface="Verdana" pitchFamily="34" charset="0"/>
              </a:rPr>
              <a:pPr algn="ctr"/>
              <a:t>43</a:t>
            </a:fld>
            <a:endParaRPr lang="en-US" sz="1100" dirty="0">
              <a:solidFill>
                <a:schemeClr val="bg1"/>
              </a:solidFill>
              <a:latin typeface="Verdana" pitchFamily="34" charset="0"/>
            </a:endParaRPr>
          </a:p>
        </p:txBody>
      </p:sp>
      <p:pic>
        <p:nvPicPr>
          <p:cNvPr id="232457" name="Picture 9" descr="seethrough name"/>
          <p:cNvPicPr>
            <a:picLocks noChangeAspect="1" noChangeArrowheads="1"/>
          </p:cNvPicPr>
          <p:nvPr/>
        </p:nvPicPr>
        <p:blipFill>
          <a:blip r:embed="rId4" cstate="print"/>
          <a:srcRect l="11465" t="85471"/>
          <a:stretch>
            <a:fillRect/>
          </a:stretch>
        </p:blipFill>
        <p:spPr bwMode="auto">
          <a:xfrm>
            <a:off x="2895668" y="1146330"/>
            <a:ext cx="4629151" cy="339725"/>
          </a:xfrm>
          <a:prstGeom prst="rect">
            <a:avLst/>
          </a:prstGeom>
          <a:noFill/>
          <a:ln w="9525">
            <a:noFill/>
            <a:miter lim="800000"/>
            <a:headEnd/>
            <a:tailEnd/>
          </a:ln>
        </p:spPr>
      </p:pic>
      <p:pic>
        <p:nvPicPr>
          <p:cNvPr id="232458" name="Picture 10" descr="VITA logo"/>
          <p:cNvPicPr>
            <a:picLocks noChangeAspect="1" noChangeArrowheads="1"/>
          </p:cNvPicPr>
          <p:nvPr/>
        </p:nvPicPr>
        <p:blipFill>
          <a:blip r:embed="rId5" cstate="print"/>
          <a:srcRect/>
          <a:stretch>
            <a:fillRect/>
          </a:stretch>
        </p:blipFill>
        <p:spPr bwMode="auto">
          <a:xfrm>
            <a:off x="609845" y="609600"/>
            <a:ext cx="2379663" cy="827088"/>
          </a:xfrm>
          <a:prstGeom prst="rect">
            <a:avLst/>
          </a:prstGeom>
          <a:noFill/>
          <a:ln w="9525">
            <a:noFill/>
            <a:miter lim="800000"/>
            <a:headEnd/>
            <a:tailEnd/>
          </a:ln>
        </p:spPr>
      </p:pic>
      <p:pic>
        <p:nvPicPr>
          <p:cNvPr id="232459" name="Picture 11"/>
          <p:cNvPicPr>
            <a:picLocks noChangeAspect="1" noChangeArrowheads="1"/>
          </p:cNvPicPr>
          <p:nvPr/>
        </p:nvPicPr>
        <p:blipFill>
          <a:blip r:embed="rId6" cstate="print">
            <a:clrChange>
              <a:clrFrom>
                <a:srgbClr val="FFF7CE"/>
              </a:clrFrom>
              <a:clrTo>
                <a:srgbClr val="FFF7CE">
                  <a:alpha val="0"/>
                </a:srgbClr>
              </a:clrTo>
            </a:clrChange>
            <a:lum contrast="6000"/>
          </a:blip>
          <a:srcRect/>
          <a:stretch>
            <a:fillRect/>
          </a:stretch>
        </p:blipFill>
        <p:spPr bwMode="auto">
          <a:xfrm>
            <a:off x="8232885" y="304800"/>
            <a:ext cx="530225" cy="533400"/>
          </a:xfrm>
          <a:prstGeom prst="rect">
            <a:avLst/>
          </a:prstGeom>
          <a:noFill/>
          <a:ln w="9525">
            <a:noFill/>
            <a:miter lim="800000"/>
            <a:headEnd/>
            <a:tailEnd/>
          </a:ln>
        </p:spPr>
      </p:pic>
      <p:sp>
        <p:nvSpPr>
          <p:cNvPr id="232460" name="Rectangle 12"/>
          <p:cNvSpPr>
            <a:spLocks noChangeArrowheads="1"/>
          </p:cNvSpPr>
          <p:nvPr/>
        </p:nvSpPr>
        <p:spPr bwMode="auto">
          <a:xfrm>
            <a:off x="1676404" y="2971800"/>
            <a:ext cx="5867400" cy="1752600"/>
          </a:xfrm>
          <a:prstGeom prst="rect">
            <a:avLst/>
          </a:prstGeom>
          <a:noFill/>
          <a:ln w="9525">
            <a:noFill/>
            <a:miter lim="800000"/>
            <a:headEnd/>
            <a:tailEnd/>
          </a:ln>
        </p:spPr>
        <p:txBody>
          <a:bodyPr lIns="90066" tIns="45070" rIns="90066" bIns="45070"/>
          <a:lstStyle/>
          <a:p>
            <a:pPr algn="ctr" eaLnBrk="0" hangingPunct="0">
              <a:spcBef>
                <a:spcPct val="20000"/>
              </a:spcBef>
            </a:pPr>
            <a:r>
              <a:rPr lang="en-US" sz="4400" b="1" dirty="0">
                <a:solidFill>
                  <a:schemeClr val="folHlink"/>
                </a:solidFill>
                <a:latin typeface="Century Gothic" pitchFamily="34" charset="0"/>
              </a:rPr>
              <a:t>Upcoming Events</a:t>
            </a:r>
          </a:p>
          <a:p>
            <a:pPr eaLnBrk="0" hangingPunct="0">
              <a:spcBef>
                <a:spcPct val="20000"/>
              </a:spcBef>
            </a:pPr>
            <a:endParaRPr lang="en-US" dirty="0">
              <a:solidFill>
                <a:schemeClr val="bg1"/>
              </a:solidFill>
              <a:latin typeface="Verdana" pitchFamily="34" charset="0"/>
            </a:endParaRPr>
          </a:p>
          <a:p>
            <a:pPr algn="ctr" eaLnBrk="0" hangingPunct="0">
              <a:spcBef>
                <a:spcPct val="20000"/>
              </a:spcBef>
            </a:pPr>
            <a:r>
              <a:rPr lang="en-US" dirty="0">
                <a:solidFill>
                  <a:schemeClr val="bg1"/>
                </a:solidFill>
                <a:latin typeface="Verdana" pitchFamily="34" charset="0"/>
              </a:rPr>
              <a:t/>
            </a:r>
            <a:br>
              <a:rPr lang="en-US" dirty="0">
                <a:solidFill>
                  <a:schemeClr val="bg1"/>
                </a:solidFill>
                <a:latin typeface="Verdana" pitchFamily="34" charset="0"/>
              </a:rPr>
            </a:br>
            <a:endParaRPr lang="en-US" dirty="0">
              <a:solidFill>
                <a:schemeClr val="bg1"/>
              </a:solidFill>
              <a:latin typeface="Verdana" pitchFamily="34" charset="0"/>
            </a:endParaRPr>
          </a:p>
        </p:txBody>
      </p:sp>
    </p:spTree>
    <p:extLst>
      <p:ext uri="{BB962C8B-B14F-4D97-AF65-F5344CB8AC3E}">
        <p14:creationId xmlns:p14="http://schemas.microsoft.com/office/powerpoint/2010/main" val="524885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cs typeface="Times New Roman" panose="02020603050405020304" pitchFamily="18" charset="0"/>
              </a:rPr>
              <a:t>Last IS Orientation</a:t>
            </a:r>
            <a:endParaRPr lang="en-US" dirty="0"/>
          </a:p>
        </p:txBody>
      </p:sp>
      <p:sp>
        <p:nvSpPr>
          <p:cNvPr id="3" name="Date Placeholder 2"/>
          <p:cNvSpPr>
            <a:spLocks noGrp="1"/>
          </p:cNvSpPr>
          <p:nvPr>
            <p:ph type="dt" sz="half" idx="10"/>
          </p:nvPr>
        </p:nvSpPr>
        <p:spPr/>
        <p:txBody>
          <a:bodyPr/>
          <a:lstStyle/>
          <a:p>
            <a:pPr>
              <a:defRPr/>
            </a:pPr>
            <a:r>
              <a:rPr lang="en-US" smtClean="0">
                <a:solidFill>
                  <a:srgbClr val="FFFFFF"/>
                </a:solidFill>
              </a:rPr>
              <a:t>www.vita.virginia.gov</a:t>
            </a:r>
            <a:endParaRPr lang="en-US" dirty="0">
              <a:solidFill>
                <a:srgbClr val="FFFFFF"/>
              </a:solidFill>
            </a:endParaRPr>
          </a:p>
        </p:txBody>
      </p:sp>
      <p:sp>
        <p:nvSpPr>
          <p:cNvPr id="4" name="Rectangle 3"/>
          <p:cNvSpPr txBox="1">
            <a:spLocks noChangeArrowheads="1"/>
          </p:cNvSpPr>
          <p:nvPr/>
        </p:nvSpPr>
        <p:spPr bwMode="auto">
          <a:xfrm>
            <a:off x="168249" y="1905000"/>
            <a:ext cx="9144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mn-lt"/>
              </a:defRPr>
            </a:lvl2pPr>
            <a:lvl3pPr marL="1143000" indent="-228600" algn="l" rtl="0" eaLnBrk="1" fontAlgn="base" hangingPunct="1">
              <a:spcBef>
                <a:spcPct val="20000"/>
              </a:spcBef>
              <a:spcAft>
                <a:spcPct val="0"/>
              </a:spcAft>
              <a:buChar char="•"/>
              <a:defRPr sz="2000">
                <a:solidFill>
                  <a:schemeClr val="accent2"/>
                </a:solidFill>
                <a:latin typeface="+mn-lt"/>
              </a:defRPr>
            </a:lvl3pPr>
            <a:lvl4pPr marL="1600200" indent="-228600" algn="l" rtl="0" eaLnBrk="1" fontAlgn="base" hangingPunct="1">
              <a:spcBef>
                <a:spcPct val="20000"/>
              </a:spcBef>
              <a:spcAft>
                <a:spcPct val="0"/>
              </a:spcAft>
              <a:buChar char="–"/>
              <a:defRPr>
                <a:solidFill>
                  <a:schemeClr val="accent2"/>
                </a:solidFill>
                <a:latin typeface="+mn-lt"/>
              </a:defRPr>
            </a:lvl4pPr>
            <a:lvl5pPr marL="2057400" indent="-228600" algn="l" rtl="0" eaLnBrk="1" fontAlgn="base" hangingPunct="1">
              <a:spcBef>
                <a:spcPct val="20000"/>
              </a:spcBef>
              <a:spcAft>
                <a:spcPct val="0"/>
              </a:spcAft>
              <a:buChar char="»"/>
              <a:defRPr>
                <a:solidFill>
                  <a:schemeClr val="accent2"/>
                </a:solidFill>
                <a:latin typeface="+mn-lt"/>
              </a:defRPr>
            </a:lvl5pPr>
            <a:lvl6pPr marL="2514600" indent="-228600" algn="l" rtl="0" eaLnBrk="1" fontAlgn="base" hangingPunct="1">
              <a:spcBef>
                <a:spcPct val="20000"/>
              </a:spcBef>
              <a:spcAft>
                <a:spcPct val="0"/>
              </a:spcAft>
              <a:buChar char="»"/>
              <a:defRPr>
                <a:solidFill>
                  <a:schemeClr val="accent2"/>
                </a:solidFill>
                <a:latin typeface="+mn-lt"/>
              </a:defRPr>
            </a:lvl6pPr>
            <a:lvl7pPr marL="2971800" indent="-228600" algn="l" rtl="0" eaLnBrk="1" fontAlgn="base" hangingPunct="1">
              <a:spcBef>
                <a:spcPct val="20000"/>
              </a:spcBef>
              <a:spcAft>
                <a:spcPct val="0"/>
              </a:spcAft>
              <a:buChar char="»"/>
              <a:defRPr>
                <a:solidFill>
                  <a:schemeClr val="accent2"/>
                </a:solidFill>
                <a:latin typeface="+mn-lt"/>
              </a:defRPr>
            </a:lvl7pPr>
            <a:lvl8pPr marL="3429000" indent="-228600" algn="l" rtl="0" eaLnBrk="1" fontAlgn="base" hangingPunct="1">
              <a:spcBef>
                <a:spcPct val="20000"/>
              </a:spcBef>
              <a:spcAft>
                <a:spcPct val="0"/>
              </a:spcAft>
              <a:buChar char="»"/>
              <a:defRPr>
                <a:solidFill>
                  <a:schemeClr val="accent2"/>
                </a:solidFill>
                <a:latin typeface="+mn-lt"/>
              </a:defRPr>
            </a:lvl8pPr>
            <a:lvl9pPr marL="3886200" indent="-228600" algn="l" rtl="0" eaLnBrk="1" fontAlgn="base" hangingPunct="1">
              <a:spcBef>
                <a:spcPct val="20000"/>
              </a:spcBef>
              <a:spcAft>
                <a:spcPct val="0"/>
              </a:spcAft>
              <a:buChar char="»"/>
              <a:defRPr>
                <a:solidFill>
                  <a:schemeClr val="accent2"/>
                </a:solidFill>
                <a:latin typeface="+mn-lt"/>
              </a:defRPr>
            </a:lvl9pPr>
          </a:lstStyle>
          <a:p>
            <a:pPr marL="457200" lvl="1" indent="0">
              <a:lnSpc>
                <a:spcPct val="115000"/>
              </a:lnSpc>
              <a:spcBef>
                <a:spcPts val="0"/>
              </a:spcBef>
              <a:spcAft>
                <a:spcPts val="1000"/>
              </a:spcAft>
              <a:buFontTx/>
              <a:buNone/>
              <a:tabLst>
                <a:tab pos="914400" algn="l"/>
              </a:tabLst>
              <a:defRPr/>
            </a:pPr>
            <a:endParaRPr lang="en-US" sz="2000" i="1" dirty="0" smtClean="0">
              <a:solidFill>
                <a:srgbClr val="333399"/>
              </a:solidFill>
              <a:ea typeface="Verdana" panose="020B0604030504040204" pitchFamily="34" charset="0"/>
              <a:cs typeface="Verdana" panose="020B0604030504040204" pitchFamily="34" charset="0"/>
            </a:endParaRPr>
          </a:p>
          <a:p>
            <a:pPr marL="457200" lvl="1" indent="0">
              <a:lnSpc>
                <a:spcPct val="115000"/>
              </a:lnSpc>
              <a:spcBef>
                <a:spcPts val="0"/>
              </a:spcBef>
              <a:spcAft>
                <a:spcPts val="1000"/>
              </a:spcAft>
              <a:buFontTx/>
              <a:buNone/>
              <a:tabLst>
                <a:tab pos="914400" algn="l"/>
              </a:tabLst>
              <a:defRPr/>
            </a:pPr>
            <a:r>
              <a:rPr lang="en-US" sz="2000" i="1" dirty="0" smtClean="0">
                <a:solidFill>
                  <a:srgbClr val="333399"/>
                </a:solidFill>
                <a:ea typeface="Verdana" panose="020B0604030504040204" pitchFamily="34" charset="0"/>
                <a:cs typeface="Verdana" panose="020B0604030504040204" pitchFamily="34" charset="0"/>
              </a:rPr>
              <a:t>The last IS Orientation for 2018 will be held on </a:t>
            </a:r>
          </a:p>
          <a:p>
            <a:pPr marL="457200" lvl="1" indent="0">
              <a:lnSpc>
                <a:spcPct val="115000"/>
              </a:lnSpc>
              <a:spcBef>
                <a:spcPts val="0"/>
              </a:spcBef>
              <a:spcAft>
                <a:spcPts val="1000"/>
              </a:spcAft>
              <a:buFontTx/>
              <a:buNone/>
              <a:tabLst>
                <a:tab pos="914400" algn="l"/>
              </a:tabLst>
              <a:defRPr/>
            </a:pPr>
            <a:r>
              <a:rPr lang="en-US" sz="2000" i="1" dirty="0" smtClean="0">
                <a:solidFill>
                  <a:srgbClr val="333399"/>
                </a:solidFill>
                <a:ea typeface="Verdana" panose="020B0604030504040204" pitchFamily="34" charset="0"/>
                <a:cs typeface="Verdana" panose="020B0604030504040204" pitchFamily="34" charset="0"/>
              </a:rPr>
              <a:t>December </a:t>
            </a:r>
            <a:r>
              <a:rPr lang="en-US" sz="2000" i="1" dirty="0">
                <a:solidFill>
                  <a:srgbClr val="333399"/>
                </a:solidFill>
                <a:ea typeface="Verdana" panose="020B0604030504040204" pitchFamily="34" charset="0"/>
                <a:cs typeface="Verdana" panose="020B0604030504040204" pitchFamily="34" charset="0"/>
              </a:rPr>
              <a:t>13, 2018 </a:t>
            </a:r>
            <a:r>
              <a:rPr lang="en-US" sz="2000" i="1" dirty="0" smtClean="0">
                <a:solidFill>
                  <a:srgbClr val="333399"/>
                </a:solidFill>
                <a:ea typeface="Verdana" panose="020B0604030504040204" pitchFamily="34" charset="0"/>
                <a:cs typeface="Verdana" panose="020B0604030504040204" pitchFamily="34" charset="0"/>
              </a:rPr>
              <a:t>@1:00 </a:t>
            </a:r>
            <a:r>
              <a:rPr lang="en-US" sz="2000" i="1" dirty="0">
                <a:solidFill>
                  <a:srgbClr val="333399"/>
                </a:solidFill>
                <a:ea typeface="Verdana" panose="020B0604030504040204" pitchFamily="34" charset="0"/>
                <a:cs typeface="Verdana" panose="020B0604030504040204" pitchFamily="34" charset="0"/>
              </a:rPr>
              <a:t>PM </a:t>
            </a:r>
            <a:endParaRPr lang="en-US" sz="2000" i="1" dirty="0" smtClean="0">
              <a:solidFill>
                <a:srgbClr val="333399"/>
              </a:solidFill>
              <a:ea typeface="Verdana" panose="020B0604030504040204" pitchFamily="34" charset="0"/>
              <a:cs typeface="Verdana" panose="020B0604030504040204" pitchFamily="34" charset="0"/>
            </a:endParaRPr>
          </a:p>
          <a:p>
            <a:pPr marL="457200" lvl="1" indent="0">
              <a:lnSpc>
                <a:spcPct val="115000"/>
              </a:lnSpc>
              <a:spcBef>
                <a:spcPts val="0"/>
              </a:spcBef>
              <a:spcAft>
                <a:spcPts val="1000"/>
              </a:spcAft>
              <a:buFontTx/>
              <a:buNone/>
              <a:tabLst>
                <a:tab pos="914400" algn="l"/>
              </a:tabLst>
              <a:defRPr/>
            </a:pPr>
            <a:r>
              <a:rPr lang="en-US" sz="2000" i="1" dirty="0">
                <a:solidFill>
                  <a:srgbClr val="333399"/>
                </a:solidFill>
                <a:ea typeface="Verdana" panose="020B0604030504040204" pitchFamily="34" charset="0"/>
                <a:cs typeface="Verdana" panose="020B0604030504040204" pitchFamily="34" charset="0"/>
              </a:rPr>
              <a:t>CESC </a:t>
            </a:r>
            <a:r>
              <a:rPr lang="en-US" sz="2000" i="1" dirty="0" smtClean="0">
                <a:solidFill>
                  <a:srgbClr val="333399"/>
                </a:solidFill>
                <a:ea typeface="Verdana" panose="020B0604030504040204" pitchFamily="34" charset="0"/>
                <a:cs typeface="Verdana" panose="020B0604030504040204" pitchFamily="34" charset="0"/>
              </a:rPr>
              <a:t> - Room </a:t>
            </a:r>
            <a:r>
              <a:rPr lang="en-US" sz="2000" i="1" dirty="0">
                <a:solidFill>
                  <a:srgbClr val="333399"/>
                </a:solidFill>
                <a:ea typeface="Verdana" panose="020B0604030504040204" pitchFamily="34" charset="0"/>
                <a:cs typeface="Verdana" panose="020B0604030504040204" pitchFamily="34" charset="0"/>
              </a:rPr>
              <a:t>1221</a:t>
            </a:r>
          </a:p>
        </p:txBody>
      </p:sp>
    </p:spTree>
    <p:custDataLst>
      <p:tags r:id="rId1"/>
    </p:custDataLst>
    <p:extLst>
      <p:ext uri="{BB962C8B-B14F-4D97-AF65-F5344CB8AC3E}">
        <p14:creationId xmlns:p14="http://schemas.microsoft.com/office/powerpoint/2010/main" val="1845821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1001713"/>
            <a:ext cx="9144000" cy="762000"/>
          </a:xfrm>
        </p:spPr>
        <p:txBody>
          <a:bodyPr/>
          <a:lstStyle/>
          <a:p>
            <a:pPr algn="ctr" eaLnBrk="1" hangingPunct="1"/>
            <a:r>
              <a:rPr lang="en-US" sz="3200" dirty="0"/>
              <a:t>Future ISOAG</a:t>
            </a:r>
          </a:p>
        </p:txBody>
      </p:sp>
      <p:sp>
        <p:nvSpPr>
          <p:cNvPr id="235523" name="Rectangle 3"/>
          <p:cNvSpPr>
            <a:spLocks noGrp="1" noChangeArrowheads="1"/>
          </p:cNvSpPr>
          <p:nvPr>
            <p:ph type="body" idx="1"/>
          </p:nvPr>
        </p:nvSpPr>
        <p:spPr>
          <a:xfrm>
            <a:off x="447083" y="1668210"/>
            <a:ext cx="8153400" cy="3415053"/>
          </a:xfrm>
        </p:spPr>
        <p:txBody>
          <a:bodyPr/>
          <a:lstStyle/>
          <a:p>
            <a:pPr eaLnBrk="1" hangingPunct="1">
              <a:buNone/>
            </a:pPr>
            <a:endParaRPr lang="en-US" sz="2400" dirty="0"/>
          </a:p>
          <a:p>
            <a:pPr eaLnBrk="1" hangingPunct="1">
              <a:buNone/>
            </a:pPr>
            <a:endParaRPr lang="en-US" dirty="0" smtClean="0"/>
          </a:p>
        </p:txBody>
      </p:sp>
      <p:sp>
        <p:nvSpPr>
          <p:cNvPr id="235524" name="Text Box 4"/>
          <p:cNvSpPr txBox="1">
            <a:spLocks noChangeArrowheads="1"/>
          </p:cNvSpPr>
          <p:nvPr/>
        </p:nvSpPr>
        <p:spPr bwMode="auto">
          <a:xfrm>
            <a:off x="294640" y="1810871"/>
            <a:ext cx="8849360" cy="4226552"/>
          </a:xfrm>
          <a:prstGeom prst="rect">
            <a:avLst/>
          </a:prstGeom>
          <a:noFill/>
          <a:ln w="9525">
            <a:noFill/>
            <a:miter lim="800000"/>
            <a:headEnd/>
            <a:tailEnd/>
          </a:ln>
        </p:spPr>
        <p:txBody>
          <a:bodyPr lIns="90066" tIns="45070" rIns="90066" bIns="45070"/>
          <a:lstStyle/>
          <a:p>
            <a:pPr algn="ctr">
              <a:lnSpc>
                <a:spcPct val="110000"/>
              </a:lnSpc>
              <a:spcBef>
                <a:spcPct val="20000"/>
              </a:spcBef>
            </a:pPr>
            <a:r>
              <a:rPr lang="en-US" sz="2000" b="1" dirty="0">
                <a:solidFill>
                  <a:schemeClr val="accent2"/>
                </a:solidFill>
                <a:latin typeface="Verdana" pitchFamily="34" charset="0"/>
              </a:rPr>
              <a:t>	</a:t>
            </a:r>
            <a:endParaRPr lang="en-US" b="1" dirty="0">
              <a:solidFill>
                <a:schemeClr val="accent2"/>
              </a:solidFill>
              <a:latin typeface="Verdana" pitchFamily="34" charset="0"/>
            </a:endParaRPr>
          </a:p>
          <a:p>
            <a:pPr algn="ctr">
              <a:lnSpc>
                <a:spcPct val="110000"/>
              </a:lnSpc>
              <a:spcBef>
                <a:spcPct val="20000"/>
              </a:spcBef>
            </a:pPr>
            <a:r>
              <a:rPr lang="en-US" sz="2800" b="1" dirty="0" smtClean="0">
                <a:solidFill>
                  <a:schemeClr val="accent2"/>
                </a:solidFill>
                <a:latin typeface="Verdana" pitchFamily="34" charset="0"/>
              </a:rPr>
              <a:t>November 7, </a:t>
            </a:r>
            <a:r>
              <a:rPr lang="en-US" sz="2800" b="1" dirty="0">
                <a:solidFill>
                  <a:schemeClr val="accent2"/>
                </a:solidFill>
                <a:latin typeface="Verdana" pitchFamily="34" charset="0"/>
              </a:rPr>
              <a:t>2018 @ CESC 1:00-4:00</a:t>
            </a:r>
          </a:p>
          <a:p>
            <a:pPr algn="ctr">
              <a:lnSpc>
                <a:spcPct val="110000"/>
              </a:lnSpc>
              <a:spcBef>
                <a:spcPct val="20000"/>
              </a:spcBef>
            </a:pPr>
            <a:endParaRPr lang="en-US" sz="2800" b="1" dirty="0">
              <a:solidFill>
                <a:schemeClr val="accent2"/>
              </a:solidFill>
              <a:latin typeface="Verdana" pitchFamily="34" charset="0"/>
            </a:endParaRPr>
          </a:p>
          <a:p>
            <a:pPr>
              <a:lnSpc>
                <a:spcPct val="110000"/>
              </a:lnSpc>
              <a:spcBef>
                <a:spcPct val="20000"/>
              </a:spcBef>
            </a:pPr>
            <a:r>
              <a:rPr lang="en-US" sz="2800" b="1" dirty="0">
                <a:solidFill>
                  <a:schemeClr val="accent2"/>
                </a:solidFill>
                <a:latin typeface="Verdana" pitchFamily="34" charset="0"/>
              </a:rPr>
              <a:t>  </a:t>
            </a:r>
            <a:r>
              <a:rPr lang="en-US" sz="2800" b="1" dirty="0" smtClean="0">
                <a:solidFill>
                  <a:schemeClr val="accent2"/>
                </a:solidFill>
                <a:latin typeface="Verdana" pitchFamily="34" charset="0"/>
              </a:rPr>
              <a:t>     </a:t>
            </a:r>
            <a:r>
              <a:rPr lang="en-US" sz="2800" b="1" dirty="0">
                <a:solidFill>
                  <a:schemeClr val="accent2"/>
                </a:solidFill>
                <a:latin typeface="Verdana" pitchFamily="34" charset="0"/>
              </a:rPr>
              <a:t>Speakers: </a:t>
            </a:r>
            <a:r>
              <a:rPr lang="en-US" sz="2800" b="1" dirty="0" smtClean="0">
                <a:solidFill>
                  <a:schemeClr val="accent2"/>
                </a:solidFill>
                <a:latin typeface="Verdana" pitchFamily="34" charset="0"/>
              </a:rPr>
              <a:t>Carlos </a:t>
            </a:r>
            <a:r>
              <a:rPr lang="en-US" sz="2800" b="1" dirty="0" err="1" smtClean="0">
                <a:solidFill>
                  <a:schemeClr val="accent2"/>
                </a:solidFill>
                <a:latin typeface="Verdana" pitchFamily="34" charset="0"/>
              </a:rPr>
              <a:t>Rivero</a:t>
            </a:r>
            <a:endParaRPr lang="en-US" sz="2800" b="1" dirty="0" smtClean="0">
              <a:solidFill>
                <a:schemeClr val="accent2"/>
              </a:solidFill>
              <a:latin typeface="Verdana" pitchFamily="34" charset="0"/>
            </a:endParaRPr>
          </a:p>
          <a:p>
            <a:pPr>
              <a:lnSpc>
                <a:spcPct val="110000"/>
              </a:lnSpc>
              <a:spcBef>
                <a:spcPct val="20000"/>
              </a:spcBef>
            </a:pPr>
            <a:r>
              <a:rPr lang="en-US" sz="2800" b="1" dirty="0" smtClean="0">
                <a:solidFill>
                  <a:schemeClr val="accent2"/>
                </a:solidFill>
                <a:latin typeface="Verdana" pitchFamily="34" charset="0"/>
              </a:rPr>
              <a:t>          Stephanie </a:t>
            </a:r>
            <a:r>
              <a:rPr lang="en-US" sz="2800" b="1" dirty="0" err="1" smtClean="0">
                <a:solidFill>
                  <a:schemeClr val="accent2"/>
                </a:solidFill>
                <a:latin typeface="Verdana" pitchFamily="34" charset="0"/>
              </a:rPr>
              <a:t>Wiliams-Hayes,VDH</a:t>
            </a:r>
            <a:endParaRPr lang="en-US" sz="2800" b="1" dirty="0" smtClean="0">
              <a:solidFill>
                <a:schemeClr val="accent2"/>
              </a:solidFill>
              <a:latin typeface="Verdana" pitchFamily="34" charset="0"/>
            </a:endParaRPr>
          </a:p>
          <a:p>
            <a:pPr>
              <a:lnSpc>
                <a:spcPct val="110000"/>
              </a:lnSpc>
              <a:spcBef>
                <a:spcPct val="20000"/>
              </a:spcBef>
            </a:pPr>
            <a:r>
              <a:rPr lang="en-US" sz="2800" b="1" dirty="0" smtClean="0">
                <a:solidFill>
                  <a:schemeClr val="accent2"/>
                </a:solidFill>
                <a:latin typeface="Verdana" pitchFamily="34" charset="0"/>
              </a:rPr>
              <a:t>                  Bill Freda, VITA</a:t>
            </a:r>
          </a:p>
          <a:p>
            <a:pPr>
              <a:lnSpc>
                <a:spcPct val="110000"/>
              </a:lnSpc>
              <a:spcBef>
                <a:spcPct val="20000"/>
              </a:spcBef>
            </a:pPr>
            <a:r>
              <a:rPr lang="en-US" sz="2800" b="1" dirty="0" smtClean="0">
                <a:solidFill>
                  <a:schemeClr val="accent2"/>
                </a:solidFill>
                <a:latin typeface="Verdana" pitchFamily="34" charset="0"/>
              </a:rPr>
              <a:t>                Kathy Bortle, VITA</a:t>
            </a:r>
            <a:endParaRPr lang="en-US" sz="2800" b="1" dirty="0">
              <a:solidFill>
                <a:schemeClr val="accent2"/>
              </a:solidFill>
              <a:latin typeface="Verdana" pitchFamily="34" charset="0"/>
            </a:endParaRPr>
          </a:p>
          <a:p>
            <a:pPr>
              <a:lnSpc>
                <a:spcPct val="110000"/>
              </a:lnSpc>
              <a:spcBef>
                <a:spcPct val="20000"/>
              </a:spcBef>
            </a:pPr>
            <a:endParaRPr lang="en-US" sz="2000" b="1" dirty="0">
              <a:solidFill>
                <a:schemeClr val="accent2"/>
              </a:solidFill>
              <a:latin typeface="Verdana" pitchFamily="34" charset="0"/>
            </a:endParaRPr>
          </a:p>
          <a:p>
            <a:pPr>
              <a:lnSpc>
                <a:spcPct val="110000"/>
              </a:lnSpc>
              <a:spcBef>
                <a:spcPct val="20000"/>
              </a:spcBef>
            </a:pPr>
            <a:r>
              <a:rPr lang="en-US" sz="2000" b="1" dirty="0" smtClean="0">
                <a:solidFill>
                  <a:schemeClr val="accent2"/>
                </a:solidFill>
                <a:latin typeface="Verdana" pitchFamily="34" charset="0"/>
              </a:rPr>
              <a:t>                    </a:t>
            </a:r>
            <a:endParaRPr lang="en-US" b="1" dirty="0" smtClean="0">
              <a:solidFill>
                <a:schemeClr val="accent2"/>
              </a:solidFill>
              <a:latin typeface="Verdana" pitchFamily="34" charset="0"/>
            </a:endParaRPr>
          </a:p>
          <a:p>
            <a:pPr>
              <a:lnSpc>
                <a:spcPct val="110000"/>
              </a:lnSpc>
              <a:spcBef>
                <a:spcPct val="20000"/>
              </a:spcBef>
            </a:pPr>
            <a:endParaRPr lang="en-US" b="1" dirty="0" smtClean="0">
              <a:solidFill>
                <a:schemeClr val="accent2"/>
              </a:solidFill>
              <a:latin typeface="Verdana" pitchFamily="34" charset="0"/>
            </a:endParaRPr>
          </a:p>
          <a:p>
            <a:pPr>
              <a:lnSpc>
                <a:spcPct val="110000"/>
              </a:lnSpc>
              <a:spcBef>
                <a:spcPct val="20000"/>
              </a:spcBef>
            </a:pPr>
            <a:r>
              <a:rPr lang="en-US" sz="2000" b="1" dirty="0">
                <a:solidFill>
                  <a:schemeClr val="accent2"/>
                </a:solidFill>
                <a:latin typeface="Verdana" pitchFamily="34" charset="0"/>
              </a:rPr>
              <a:t>                        </a:t>
            </a:r>
          </a:p>
          <a:p>
            <a:pPr>
              <a:lnSpc>
                <a:spcPct val="110000"/>
              </a:lnSpc>
              <a:spcBef>
                <a:spcPct val="20000"/>
              </a:spcBef>
            </a:pPr>
            <a:endParaRPr lang="en-US" sz="2000" b="1" dirty="0">
              <a:solidFill>
                <a:schemeClr val="accent2"/>
              </a:solidFill>
              <a:latin typeface="Verdana" pitchFamily="34" charset="0"/>
            </a:endParaRPr>
          </a:p>
          <a:p>
            <a:pPr>
              <a:lnSpc>
                <a:spcPct val="110000"/>
              </a:lnSpc>
              <a:spcBef>
                <a:spcPct val="20000"/>
              </a:spcBef>
            </a:pPr>
            <a:endParaRPr lang="en-US" sz="1600" b="1" dirty="0">
              <a:solidFill>
                <a:schemeClr val="accent2"/>
              </a:solidFill>
              <a:latin typeface="Verdana" pitchFamily="34" charset="0"/>
            </a:endParaRPr>
          </a:p>
        </p:txBody>
      </p:sp>
      <p:sp>
        <p:nvSpPr>
          <p:cNvPr id="235525" name="Rectangle 5"/>
          <p:cNvSpPr>
            <a:spLocks noChangeArrowheads="1"/>
          </p:cNvSpPr>
          <p:nvPr/>
        </p:nvSpPr>
        <p:spPr bwMode="auto">
          <a:xfrm>
            <a:off x="416565" y="6045660"/>
            <a:ext cx="8166100" cy="368019"/>
          </a:xfrm>
          <a:prstGeom prst="rect">
            <a:avLst/>
          </a:prstGeom>
          <a:noFill/>
          <a:ln w="9525">
            <a:noFill/>
            <a:miter lim="800000"/>
            <a:headEnd/>
            <a:tailEnd/>
          </a:ln>
        </p:spPr>
        <p:txBody>
          <a:bodyPr lIns="90066" tIns="45070" rIns="90066" bIns="45070">
            <a:spAutoFit/>
          </a:bodyPr>
          <a:lstStyle/>
          <a:p>
            <a:pPr algn="ctr"/>
            <a:r>
              <a:rPr lang="en-US" b="1" i="1" u="sng" dirty="0">
                <a:solidFill>
                  <a:schemeClr val="accent2"/>
                </a:solidFill>
                <a:latin typeface="Verdana" pitchFamily="34" charset="0"/>
              </a:rPr>
              <a:t>ISOAG </a:t>
            </a:r>
            <a:r>
              <a:rPr lang="en-US" b="1" i="1" u="sng" dirty="0" smtClean="0">
                <a:solidFill>
                  <a:schemeClr val="accent2"/>
                </a:solidFill>
                <a:latin typeface="Verdana" pitchFamily="34" charset="0"/>
              </a:rPr>
              <a:t>meets the </a:t>
            </a:r>
            <a:r>
              <a:rPr lang="en-US" b="1" i="1" u="sng" dirty="0">
                <a:solidFill>
                  <a:schemeClr val="accent2"/>
                </a:solidFill>
                <a:latin typeface="Verdana" pitchFamily="34" charset="0"/>
              </a:rPr>
              <a:t>1</a:t>
            </a:r>
            <a:r>
              <a:rPr lang="en-US" b="1" i="1" u="sng" baseline="30000" dirty="0">
                <a:solidFill>
                  <a:schemeClr val="accent2"/>
                </a:solidFill>
                <a:latin typeface="Verdana" pitchFamily="34" charset="0"/>
              </a:rPr>
              <a:t>st</a:t>
            </a:r>
            <a:r>
              <a:rPr lang="en-US" b="1" i="1" u="sng" dirty="0">
                <a:solidFill>
                  <a:schemeClr val="accent2"/>
                </a:solidFill>
                <a:latin typeface="Verdana" pitchFamily="34" charset="0"/>
              </a:rPr>
              <a:t> Wednesday of each month in </a:t>
            </a:r>
            <a:r>
              <a:rPr lang="en-US" b="1" i="1" u="sng" dirty="0" smtClean="0">
                <a:solidFill>
                  <a:schemeClr val="accent2"/>
                </a:solidFill>
                <a:latin typeface="Verdana" pitchFamily="34" charset="0"/>
              </a:rPr>
              <a:t>2018</a:t>
            </a:r>
            <a:endParaRPr lang="en-US" dirty="0"/>
          </a:p>
        </p:txBody>
      </p:sp>
    </p:spTree>
    <p:extLst>
      <p:ext uri="{BB962C8B-B14F-4D97-AF65-F5344CB8AC3E}">
        <p14:creationId xmlns:p14="http://schemas.microsoft.com/office/powerpoint/2010/main" val="1057550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r>
              <a:rPr lang="en-US" dirty="0" smtClean="0"/>
              <a:t>ADJOURN</a:t>
            </a:r>
          </a:p>
        </p:txBody>
      </p:sp>
      <p:sp>
        <p:nvSpPr>
          <p:cNvPr id="391171" name="Rectangle 3"/>
          <p:cNvSpPr>
            <a:spLocks noGrp="1" noChangeArrowheads="1"/>
          </p:cNvSpPr>
          <p:nvPr>
            <p:ph type="body" idx="1"/>
          </p:nvPr>
        </p:nvSpPr>
        <p:spPr>
          <a:xfrm>
            <a:off x="203200" y="1873251"/>
            <a:ext cx="8763000" cy="901700"/>
          </a:xfrm>
        </p:spPr>
        <p:txBody>
          <a:bodyPr/>
          <a:lstStyle/>
          <a:p>
            <a:pPr algn="ctr" eaLnBrk="1" hangingPunct="1">
              <a:buFontTx/>
              <a:buNone/>
            </a:pPr>
            <a:r>
              <a:rPr lang="en-US" b="1" dirty="0" smtClean="0"/>
              <a:t>THANK YOU FOR ATTENDING</a:t>
            </a:r>
            <a:endParaRPr lang="en-US" dirty="0" smtClean="0"/>
          </a:p>
        </p:txBody>
      </p:sp>
      <p:sp>
        <p:nvSpPr>
          <p:cNvPr id="391172" name="Rectangle 9"/>
          <p:cNvSpPr>
            <a:spLocks noChangeArrowheads="1"/>
          </p:cNvSpPr>
          <p:nvPr/>
        </p:nvSpPr>
        <p:spPr bwMode="auto">
          <a:xfrm>
            <a:off x="0" y="-184665"/>
            <a:ext cx="9144000" cy="369328"/>
          </a:xfrm>
          <a:prstGeom prst="rect">
            <a:avLst/>
          </a:prstGeom>
          <a:noFill/>
          <a:ln w="9525">
            <a:noFill/>
            <a:miter lim="800000"/>
            <a:headEnd/>
            <a:tailEnd/>
          </a:ln>
        </p:spPr>
        <p:txBody>
          <a:bodyPr lIns="91368" tIns="45718" rIns="91368" bIns="45718" anchor="ctr">
            <a:spAutoFit/>
          </a:bodyPr>
          <a:lstStyle/>
          <a:p>
            <a:pPr eaLnBrk="0" hangingPunct="0"/>
            <a:endParaRPr lang="en-US" dirty="0"/>
          </a:p>
        </p:txBody>
      </p:sp>
      <p:sp>
        <p:nvSpPr>
          <p:cNvPr id="391173" name="Rectangle 10"/>
          <p:cNvSpPr>
            <a:spLocks noChangeArrowheads="1"/>
          </p:cNvSpPr>
          <p:nvPr/>
        </p:nvSpPr>
        <p:spPr bwMode="auto">
          <a:xfrm>
            <a:off x="0" y="-184665"/>
            <a:ext cx="9144000" cy="369328"/>
          </a:xfrm>
          <a:prstGeom prst="rect">
            <a:avLst/>
          </a:prstGeom>
          <a:noFill/>
          <a:ln w="9525">
            <a:noFill/>
            <a:miter lim="800000"/>
            <a:headEnd/>
            <a:tailEnd/>
          </a:ln>
        </p:spPr>
        <p:txBody>
          <a:bodyPr lIns="91368" tIns="45718" rIns="91368" bIns="45718" anchor="ctr">
            <a:spAutoFit/>
          </a:bodyPr>
          <a:lstStyle/>
          <a:p>
            <a:pPr eaLnBrk="0" hangingPunct="0"/>
            <a:endParaRPr lang="en-US" dirty="0"/>
          </a:p>
        </p:txBody>
      </p:sp>
      <p:sp>
        <p:nvSpPr>
          <p:cNvPr id="8" name="TextBox 7"/>
          <p:cNvSpPr txBox="1"/>
          <p:nvPr/>
        </p:nvSpPr>
        <p:spPr>
          <a:xfrm>
            <a:off x="721360" y="6563403"/>
            <a:ext cx="4003040" cy="261611"/>
          </a:xfrm>
          <a:prstGeom prst="rect">
            <a:avLst/>
          </a:prstGeom>
          <a:noFill/>
        </p:spPr>
        <p:txBody>
          <a:bodyPr wrap="square" lIns="91368" tIns="45718" rIns="91368" bIns="45718" rtlCol="0">
            <a:spAutoFit/>
          </a:bodyPr>
          <a:lstStyle/>
          <a:p>
            <a:r>
              <a:rPr lang="en-US" sz="1100" dirty="0">
                <a:solidFill>
                  <a:schemeClr val="bg1">
                    <a:lumMod val="65000"/>
                  </a:schemeClr>
                </a:solidFill>
              </a:rPr>
              <a:t>Picture courtesy of www.v3.co.uk</a:t>
            </a:r>
          </a:p>
        </p:txBody>
      </p:sp>
      <p:pic>
        <p:nvPicPr>
          <p:cNvPr id="2" name="Picture 2" descr="http://ts3.mm.bing.net/th?id=HN.608050301270230912&amp;w=264&amp;h=184&amp;c=7&amp;rs=1&amp;url=http%3a%2f%2fwww.v3.co.uk%2fv3-uk%2fnews%2f2123672%2fapple-adobe-deliver-security-updates&amp;pid=1.7"/>
          <p:cNvPicPr>
            <a:picLocks noChangeAspect="1" noChangeArrowheads="1"/>
          </p:cNvPicPr>
          <p:nvPr/>
        </p:nvPicPr>
        <p:blipFill>
          <a:blip r:embed="rId3" cstate="print"/>
          <a:srcRect/>
          <a:stretch>
            <a:fillRect/>
          </a:stretch>
        </p:blipFill>
        <p:spPr bwMode="auto">
          <a:xfrm>
            <a:off x="2245360" y="2661923"/>
            <a:ext cx="4267200" cy="3074708"/>
          </a:xfrm>
          <a:prstGeom prst="rect">
            <a:avLst/>
          </a:prstGeom>
          <a:noFill/>
        </p:spPr>
      </p:pic>
    </p:spTree>
    <p:extLst>
      <p:ext uri="{BB962C8B-B14F-4D97-AF65-F5344CB8AC3E}">
        <p14:creationId xmlns:p14="http://schemas.microsoft.com/office/powerpoint/2010/main" val="3123875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Changes to Standards</a:t>
            </a:r>
            <a:endParaRPr lang="en-US" dirty="0"/>
          </a:p>
        </p:txBody>
      </p:sp>
      <p:sp>
        <p:nvSpPr>
          <p:cNvPr id="5" name="TextBox 4"/>
          <p:cNvSpPr txBox="1"/>
          <p:nvPr/>
        </p:nvSpPr>
        <p:spPr>
          <a:xfrm>
            <a:off x="0" y="1964353"/>
            <a:ext cx="9052560" cy="3945696"/>
          </a:xfrm>
          <a:prstGeom prst="rect">
            <a:avLst/>
          </a:prstGeom>
          <a:noFill/>
        </p:spPr>
        <p:txBody>
          <a:bodyPr wrap="square" rtlCol="0">
            <a:spAutoFit/>
          </a:bodyPr>
          <a:lstStyle/>
          <a:p>
            <a:pPr marL="457200" indent="-457200" eaLnBrk="0" hangingPunct="0">
              <a:spcBef>
                <a:spcPct val="20000"/>
              </a:spcBef>
              <a:buFont typeface="Arial" panose="020B0604020202020204" pitchFamily="34" charset="0"/>
              <a:buChar char="•"/>
            </a:pPr>
            <a:r>
              <a:rPr lang="en-US" sz="2800" dirty="0" smtClean="0">
                <a:solidFill>
                  <a:srgbClr val="333399"/>
                </a:solidFill>
                <a:latin typeface="Verdana"/>
              </a:rPr>
              <a:t>IT Audit Standard will provide further guidance for defining and completing IT </a:t>
            </a:r>
            <a:r>
              <a:rPr lang="en-US" sz="2800" smtClean="0">
                <a:solidFill>
                  <a:srgbClr val="333399"/>
                </a:solidFill>
                <a:latin typeface="Verdana"/>
              </a:rPr>
              <a:t>security audits.  It will include guidance on Red Book (IIA) vs Yellow Book (GAGAS)</a:t>
            </a:r>
            <a:r>
              <a:rPr lang="en-US" sz="2800" dirty="0" smtClean="0">
                <a:solidFill>
                  <a:srgbClr val="333399"/>
                </a:solidFill>
                <a:latin typeface="Verdana"/>
              </a:rPr>
              <a:t/>
            </a:r>
            <a:br>
              <a:rPr lang="en-US" sz="2800" dirty="0" smtClean="0">
                <a:solidFill>
                  <a:srgbClr val="333399"/>
                </a:solidFill>
                <a:latin typeface="Verdana"/>
              </a:rPr>
            </a:br>
            <a:endParaRPr lang="en-US" sz="2800" dirty="0" smtClean="0">
              <a:solidFill>
                <a:srgbClr val="333399"/>
              </a:solidFill>
              <a:latin typeface="Verdana"/>
            </a:endParaRPr>
          </a:p>
          <a:p>
            <a:pPr marL="457200" indent="-457200" eaLnBrk="0" hangingPunct="0">
              <a:spcBef>
                <a:spcPct val="20000"/>
              </a:spcBef>
              <a:buFont typeface="Arial" panose="020B0604020202020204" pitchFamily="34" charset="0"/>
              <a:buChar char="•"/>
            </a:pPr>
            <a:endParaRPr lang="en-US" sz="2800" dirty="0" smtClean="0">
              <a:solidFill>
                <a:srgbClr val="333399"/>
              </a:solidFill>
              <a:latin typeface="Verdana"/>
            </a:endParaRPr>
          </a:p>
          <a:p>
            <a:pPr eaLnBrk="0" hangingPunct="0">
              <a:spcBef>
                <a:spcPct val="20000"/>
              </a:spcBef>
            </a:pPr>
            <a:endParaRPr lang="en-US" sz="3200" dirty="0" smtClean="0">
              <a:solidFill>
                <a:srgbClr val="333399"/>
              </a:solidFill>
              <a:latin typeface="Verdana"/>
            </a:endParaRPr>
          </a:p>
          <a:p>
            <a:pPr eaLnBrk="0" hangingPunct="0">
              <a:spcBef>
                <a:spcPct val="20000"/>
              </a:spcBef>
            </a:pPr>
            <a:endParaRPr lang="en-US" sz="3200" dirty="0" smtClean="0">
              <a:solidFill>
                <a:srgbClr val="333399"/>
              </a:solidFill>
              <a:latin typeface="Verdana"/>
            </a:endParaRPr>
          </a:p>
        </p:txBody>
      </p:sp>
    </p:spTree>
    <p:extLst>
      <p:ext uri="{BB962C8B-B14F-4D97-AF65-F5344CB8AC3E}">
        <p14:creationId xmlns:p14="http://schemas.microsoft.com/office/powerpoint/2010/main" val="1864881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Changes to Standards</a:t>
            </a:r>
            <a:endParaRPr lang="en-US" dirty="0"/>
          </a:p>
        </p:txBody>
      </p:sp>
      <p:sp>
        <p:nvSpPr>
          <p:cNvPr id="5" name="TextBox 4"/>
          <p:cNvSpPr txBox="1"/>
          <p:nvPr/>
        </p:nvSpPr>
        <p:spPr>
          <a:xfrm>
            <a:off x="0" y="1964361"/>
            <a:ext cx="9052560" cy="3514808"/>
          </a:xfrm>
          <a:prstGeom prst="rect">
            <a:avLst/>
          </a:prstGeom>
          <a:noFill/>
        </p:spPr>
        <p:txBody>
          <a:bodyPr wrap="square" rtlCol="0">
            <a:spAutoFit/>
          </a:bodyPr>
          <a:lstStyle/>
          <a:p>
            <a:pPr marL="457200" indent="-457200" eaLnBrk="0" hangingPunct="0">
              <a:spcBef>
                <a:spcPct val="20000"/>
              </a:spcBef>
              <a:buFont typeface="Arial" panose="020B0604020202020204" pitchFamily="34" charset="0"/>
              <a:buChar char="•"/>
            </a:pPr>
            <a:r>
              <a:rPr lang="en-US" sz="2800" smtClean="0">
                <a:solidFill>
                  <a:srgbClr val="333399"/>
                </a:solidFill>
                <a:latin typeface="Verdana"/>
              </a:rPr>
              <a:t>Define and create additional </a:t>
            </a:r>
            <a:r>
              <a:rPr lang="en-US" sz="2800" dirty="0">
                <a:solidFill>
                  <a:srgbClr val="333399"/>
                </a:solidFill>
                <a:latin typeface="Verdana"/>
              </a:rPr>
              <a:t>security awareness training for Agency Heads to emphasize their responsibility for cybersecurity</a:t>
            </a:r>
          </a:p>
          <a:p>
            <a:pPr marL="457200" indent="-457200" eaLnBrk="0" hangingPunct="0">
              <a:spcBef>
                <a:spcPct val="20000"/>
              </a:spcBef>
              <a:buFont typeface="Arial" panose="020B0604020202020204" pitchFamily="34" charset="0"/>
              <a:buChar char="•"/>
            </a:pPr>
            <a:endParaRPr lang="en-US" sz="2800" dirty="0" smtClean="0">
              <a:solidFill>
                <a:srgbClr val="333399"/>
              </a:solidFill>
              <a:latin typeface="Verdana"/>
            </a:endParaRPr>
          </a:p>
          <a:p>
            <a:pPr eaLnBrk="0" hangingPunct="0">
              <a:spcBef>
                <a:spcPct val="20000"/>
              </a:spcBef>
            </a:pPr>
            <a:endParaRPr lang="en-US" sz="3200" dirty="0" smtClean="0">
              <a:solidFill>
                <a:srgbClr val="333399"/>
              </a:solidFill>
              <a:latin typeface="Verdana"/>
            </a:endParaRPr>
          </a:p>
          <a:p>
            <a:pPr eaLnBrk="0" hangingPunct="0">
              <a:spcBef>
                <a:spcPct val="20000"/>
              </a:spcBef>
            </a:pPr>
            <a:endParaRPr lang="en-US" sz="3200" dirty="0" smtClean="0">
              <a:solidFill>
                <a:srgbClr val="333399"/>
              </a:solidFill>
              <a:latin typeface="Verdana"/>
            </a:endParaRPr>
          </a:p>
        </p:txBody>
      </p:sp>
    </p:spTree>
    <p:extLst>
      <p:ext uri="{BB962C8B-B14F-4D97-AF65-F5344CB8AC3E}">
        <p14:creationId xmlns:p14="http://schemas.microsoft.com/office/powerpoint/2010/main" val="3698712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Changes to Standards</a:t>
            </a:r>
          </a:p>
        </p:txBody>
      </p:sp>
      <p:sp>
        <p:nvSpPr>
          <p:cNvPr id="4" name="TextBox 3"/>
          <p:cNvSpPr txBox="1"/>
          <p:nvPr/>
        </p:nvSpPr>
        <p:spPr>
          <a:xfrm>
            <a:off x="838200" y="1841501"/>
            <a:ext cx="8305800" cy="523220"/>
          </a:xfrm>
          <a:prstGeom prst="rect">
            <a:avLst/>
          </a:prstGeom>
          <a:noFill/>
        </p:spPr>
        <p:txBody>
          <a:bodyPr wrap="square" rtlCol="0">
            <a:spAutoFit/>
          </a:bodyPr>
          <a:lstStyle/>
          <a:p>
            <a:pPr eaLnBrk="0" hangingPunct="0">
              <a:spcBef>
                <a:spcPct val="20000"/>
              </a:spcBef>
            </a:pPr>
            <a:r>
              <a:rPr lang="en-US" sz="2800" dirty="0" smtClean="0">
                <a:solidFill>
                  <a:srgbClr val="333399"/>
                </a:solidFill>
                <a:latin typeface="Verdana"/>
              </a:rPr>
              <a:t> </a:t>
            </a:r>
            <a:endParaRPr lang="en-US" sz="2800" dirty="0">
              <a:solidFill>
                <a:srgbClr val="333399"/>
              </a:solidFill>
              <a:latin typeface="Verdana"/>
            </a:endParaRPr>
          </a:p>
        </p:txBody>
      </p:sp>
      <p:sp>
        <p:nvSpPr>
          <p:cNvPr id="5" name="TextBox 4"/>
          <p:cNvSpPr txBox="1"/>
          <p:nvPr/>
        </p:nvSpPr>
        <p:spPr>
          <a:xfrm>
            <a:off x="117566" y="1841537"/>
            <a:ext cx="9026434" cy="4795159"/>
          </a:xfrm>
          <a:prstGeom prst="rect">
            <a:avLst/>
          </a:prstGeom>
          <a:noFill/>
        </p:spPr>
        <p:txBody>
          <a:bodyPr wrap="square" rtlCol="0">
            <a:spAutoFit/>
          </a:bodyPr>
          <a:lstStyle/>
          <a:p>
            <a:pPr marL="457200" indent="-457200" eaLnBrk="0" hangingPunct="0">
              <a:spcBef>
                <a:spcPct val="20000"/>
              </a:spcBef>
              <a:buFont typeface="Arial" panose="020B0604020202020204" pitchFamily="34" charset="0"/>
              <a:buChar char="•"/>
            </a:pPr>
            <a:r>
              <a:rPr lang="en-US" sz="2800" dirty="0" smtClean="0">
                <a:solidFill>
                  <a:srgbClr val="333399"/>
                </a:solidFill>
                <a:latin typeface="Verdana"/>
              </a:rPr>
              <a:t>Require the independence of an agency ISO from an agency’s CISO.</a:t>
            </a:r>
          </a:p>
          <a:p>
            <a:pPr marL="457200" indent="-457200" eaLnBrk="0" hangingPunct="0">
              <a:spcBef>
                <a:spcPct val="20000"/>
              </a:spcBef>
              <a:buFont typeface="Arial" panose="020B0604020202020204" pitchFamily="34" charset="0"/>
              <a:buChar char="•"/>
            </a:pPr>
            <a:endParaRPr lang="en-US" sz="2800" dirty="0" smtClean="0">
              <a:solidFill>
                <a:srgbClr val="333399"/>
              </a:solidFill>
              <a:latin typeface="Verdana"/>
            </a:endParaRPr>
          </a:p>
          <a:p>
            <a:pPr marL="457200" indent="-457200" eaLnBrk="0" hangingPunct="0">
              <a:spcBef>
                <a:spcPct val="20000"/>
              </a:spcBef>
              <a:buFont typeface="Arial" panose="020B0604020202020204" pitchFamily="34" charset="0"/>
              <a:buChar char="•"/>
            </a:pPr>
            <a:r>
              <a:rPr lang="en-US" sz="2800" smtClean="0">
                <a:solidFill>
                  <a:srgbClr val="333399"/>
                </a:solidFill>
                <a:latin typeface="Verdana"/>
              </a:rPr>
              <a:t>Essentially, this line in SEC501 will change:</a:t>
            </a:r>
          </a:p>
          <a:p>
            <a:pPr marL="457200" indent="-457200" eaLnBrk="0" hangingPunct="0">
              <a:spcBef>
                <a:spcPct val="20000"/>
              </a:spcBef>
              <a:buFont typeface="Arial" panose="020B0604020202020204" pitchFamily="34" charset="0"/>
              <a:buChar char="•"/>
            </a:pPr>
            <a:endParaRPr lang="en-US" sz="2800">
              <a:solidFill>
                <a:srgbClr val="333399"/>
              </a:solidFill>
              <a:latin typeface="Verdana"/>
            </a:endParaRPr>
          </a:p>
          <a:p>
            <a:pPr eaLnBrk="0" hangingPunct="0">
              <a:spcBef>
                <a:spcPct val="20000"/>
              </a:spcBef>
            </a:pPr>
            <a:r>
              <a:rPr lang="en-US" sz="3600" smtClean="0">
                <a:solidFill>
                  <a:srgbClr val="000000"/>
                </a:solidFill>
                <a:latin typeface="Arial" pitchFamily="34" charset="0"/>
              </a:rPr>
              <a:t>“The </a:t>
            </a:r>
            <a:r>
              <a:rPr lang="en-US" sz="3600">
                <a:solidFill>
                  <a:srgbClr val="000000"/>
                </a:solidFill>
                <a:latin typeface="Arial" pitchFamily="34" charset="0"/>
              </a:rPr>
              <a:t>ISO </a:t>
            </a:r>
            <a:r>
              <a:rPr lang="en-US" sz="3600" strike="sngStrike">
                <a:solidFill>
                  <a:srgbClr val="000000"/>
                </a:solidFill>
                <a:latin typeface="Arial" pitchFamily="34" charset="0"/>
              </a:rPr>
              <a:t>should</a:t>
            </a:r>
            <a:r>
              <a:rPr lang="en-US" sz="3600">
                <a:solidFill>
                  <a:srgbClr val="000000"/>
                </a:solidFill>
                <a:latin typeface="Arial" pitchFamily="34" charset="0"/>
              </a:rPr>
              <a:t> </a:t>
            </a:r>
            <a:r>
              <a:rPr lang="en-US" sz="3600" smtClean="0">
                <a:solidFill>
                  <a:srgbClr val="000000"/>
                </a:solidFill>
                <a:latin typeface="Arial" pitchFamily="34" charset="0"/>
              </a:rPr>
              <a:t>SHALL report </a:t>
            </a:r>
            <a:r>
              <a:rPr lang="en-US" sz="3600">
                <a:solidFill>
                  <a:srgbClr val="000000"/>
                </a:solidFill>
                <a:latin typeface="Arial" pitchFamily="34" charset="0"/>
              </a:rPr>
              <a:t>directly to the Agency Head </a:t>
            </a:r>
            <a:r>
              <a:rPr lang="en-US" sz="3600" strike="sngStrike">
                <a:solidFill>
                  <a:srgbClr val="000000"/>
                </a:solidFill>
                <a:latin typeface="Arial" pitchFamily="34" charset="0"/>
              </a:rPr>
              <a:t>where practical </a:t>
            </a:r>
            <a:r>
              <a:rPr lang="en-US" sz="3600">
                <a:solidFill>
                  <a:srgbClr val="000000"/>
                </a:solidFill>
                <a:latin typeface="Arial" pitchFamily="34" charset="0"/>
              </a:rPr>
              <a:t>and should not report to the CIO. </a:t>
            </a:r>
            <a:r>
              <a:rPr lang="en-US" sz="3600" smtClean="0">
                <a:solidFill>
                  <a:srgbClr val="000000"/>
                </a:solidFill>
                <a:latin typeface="Arial" pitchFamily="34" charset="0"/>
              </a:rPr>
              <a:t>“</a:t>
            </a:r>
            <a:endParaRPr lang="en-US" sz="3600" dirty="0">
              <a:solidFill>
                <a:srgbClr val="333399"/>
              </a:solidFill>
              <a:latin typeface="Verdana"/>
            </a:endParaRPr>
          </a:p>
          <a:p>
            <a:pPr marL="457200" indent="-457200" eaLnBrk="0" hangingPunct="0">
              <a:spcBef>
                <a:spcPct val="20000"/>
              </a:spcBef>
              <a:buFont typeface="Arial" panose="020B0604020202020204" pitchFamily="34" charset="0"/>
              <a:buChar char="•"/>
            </a:pPr>
            <a:endParaRPr lang="en-US" sz="2800" dirty="0" smtClean="0">
              <a:solidFill>
                <a:srgbClr val="333399"/>
              </a:solidFill>
              <a:latin typeface="Verdana"/>
            </a:endParaRPr>
          </a:p>
        </p:txBody>
      </p:sp>
    </p:spTree>
    <p:extLst>
      <p:ext uri="{BB962C8B-B14F-4D97-AF65-F5344CB8AC3E}">
        <p14:creationId xmlns:p14="http://schemas.microsoft.com/office/powerpoint/2010/main" val="4152198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Changes to Standards</a:t>
            </a:r>
          </a:p>
        </p:txBody>
      </p:sp>
      <p:sp>
        <p:nvSpPr>
          <p:cNvPr id="4" name="TextBox 3"/>
          <p:cNvSpPr txBox="1"/>
          <p:nvPr/>
        </p:nvSpPr>
        <p:spPr>
          <a:xfrm>
            <a:off x="838200" y="1841501"/>
            <a:ext cx="8305800" cy="523220"/>
          </a:xfrm>
          <a:prstGeom prst="rect">
            <a:avLst/>
          </a:prstGeom>
          <a:noFill/>
        </p:spPr>
        <p:txBody>
          <a:bodyPr wrap="square" rtlCol="0">
            <a:spAutoFit/>
          </a:bodyPr>
          <a:lstStyle/>
          <a:p>
            <a:pPr eaLnBrk="0" hangingPunct="0">
              <a:spcBef>
                <a:spcPct val="20000"/>
              </a:spcBef>
            </a:pPr>
            <a:r>
              <a:rPr lang="en-US" sz="2800" dirty="0" smtClean="0">
                <a:solidFill>
                  <a:srgbClr val="333399"/>
                </a:solidFill>
                <a:latin typeface="Verdana"/>
              </a:rPr>
              <a:t> </a:t>
            </a:r>
            <a:endParaRPr lang="en-US" sz="2800" dirty="0">
              <a:solidFill>
                <a:srgbClr val="333399"/>
              </a:solidFill>
              <a:latin typeface="Verdana"/>
            </a:endParaRPr>
          </a:p>
        </p:txBody>
      </p:sp>
      <p:sp>
        <p:nvSpPr>
          <p:cNvPr id="5" name="TextBox 4"/>
          <p:cNvSpPr txBox="1"/>
          <p:nvPr/>
        </p:nvSpPr>
        <p:spPr>
          <a:xfrm>
            <a:off x="0" y="1841501"/>
            <a:ext cx="9144000" cy="5693866"/>
          </a:xfrm>
          <a:prstGeom prst="rect">
            <a:avLst/>
          </a:prstGeom>
          <a:noFill/>
        </p:spPr>
        <p:txBody>
          <a:bodyPr wrap="square" rtlCol="0">
            <a:spAutoFit/>
          </a:bodyPr>
          <a:lstStyle/>
          <a:p>
            <a:pPr marL="457200" indent="-457200" eaLnBrk="0" hangingPunct="0">
              <a:spcBef>
                <a:spcPct val="20000"/>
              </a:spcBef>
              <a:buFont typeface="Arial" panose="020B0604020202020204" pitchFamily="34" charset="0"/>
              <a:buChar char="•"/>
            </a:pPr>
            <a:r>
              <a:rPr lang="en-US" sz="2800">
                <a:solidFill>
                  <a:srgbClr val="333399"/>
                </a:solidFill>
                <a:latin typeface="Verdana"/>
              </a:rPr>
              <a:t>Provide additional information to assist agencies in determining their sensitive systems</a:t>
            </a:r>
            <a:br>
              <a:rPr lang="en-US" sz="2800">
                <a:solidFill>
                  <a:srgbClr val="333399"/>
                </a:solidFill>
                <a:latin typeface="Verdana"/>
              </a:rPr>
            </a:br>
            <a:endParaRPr lang="en-US" sz="2800">
              <a:solidFill>
                <a:srgbClr val="333399"/>
              </a:solidFill>
              <a:latin typeface="Verdana"/>
            </a:endParaRPr>
          </a:p>
          <a:p>
            <a:pPr marL="457200" indent="-457200" eaLnBrk="0" hangingPunct="0">
              <a:spcBef>
                <a:spcPct val="20000"/>
              </a:spcBef>
              <a:buFont typeface="Arial" panose="020B0604020202020204" pitchFamily="34" charset="0"/>
              <a:buChar char="•"/>
            </a:pPr>
            <a:r>
              <a:rPr lang="en-US" sz="2800" smtClean="0">
                <a:solidFill>
                  <a:srgbClr val="333399"/>
                </a:solidFill>
                <a:latin typeface="Verdana"/>
              </a:rPr>
              <a:t>Require </a:t>
            </a:r>
            <a:r>
              <a:rPr lang="en-US" sz="2800" dirty="0" smtClean="0">
                <a:solidFill>
                  <a:srgbClr val="333399"/>
                </a:solidFill>
                <a:latin typeface="Verdana"/>
              </a:rPr>
              <a:t>agencies to review sensitivity conflicts and formally document their assessment within required time frames</a:t>
            </a:r>
          </a:p>
          <a:p>
            <a:pPr marL="457200" indent="-457200" eaLnBrk="0" hangingPunct="0">
              <a:spcBef>
                <a:spcPct val="20000"/>
              </a:spcBef>
              <a:buFont typeface="Arial" panose="020B0604020202020204" pitchFamily="34" charset="0"/>
              <a:buChar char="•"/>
            </a:pPr>
            <a:endParaRPr lang="en-US" sz="2800" dirty="0" smtClean="0">
              <a:solidFill>
                <a:srgbClr val="333399"/>
              </a:solidFill>
              <a:latin typeface="Verdana"/>
            </a:endParaRPr>
          </a:p>
          <a:p>
            <a:pPr eaLnBrk="0" hangingPunct="0">
              <a:spcBef>
                <a:spcPct val="20000"/>
              </a:spcBef>
            </a:pPr>
            <a:r>
              <a:rPr lang="en-US" sz="2800" dirty="0">
                <a:solidFill>
                  <a:srgbClr val="333399"/>
                </a:solidFill>
                <a:latin typeface="Verdana"/>
              </a:rPr>
              <a:t/>
            </a:r>
            <a:br>
              <a:rPr lang="en-US" sz="2800" dirty="0">
                <a:solidFill>
                  <a:srgbClr val="333399"/>
                </a:solidFill>
                <a:latin typeface="Verdana"/>
              </a:rPr>
            </a:br>
            <a:endParaRPr lang="en-US" sz="2800" dirty="0" smtClean="0">
              <a:solidFill>
                <a:srgbClr val="333399"/>
              </a:solidFill>
              <a:latin typeface="Verdana"/>
            </a:endParaRPr>
          </a:p>
          <a:p>
            <a:pPr marL="457200" indent="-457200" eaLnBrk="0" hangingPunct="0">
              <a:spcBef>
                <a:spcPct val="20000"/>
              </a:spcBef>
              <a:buFont typeface="Arial" panose="020B0604020202020204" pitchFamily="34" charset="0"/>
              <a:buChar char="•"/>
            </a:pPr>
            <a:endParaRPr lang="en-US" sz="2800" dirty="0">
              <a:solidFill>
                <a:srgbClr val="333399"/>
              </a:solidFill>
              <a:latin typeface="Verdana"/>
            </a:endParaRPr>
          </a:p>
          <a:p>
            <a:pPr marL="457200" indent="-457200" eaLnBrk="0" hangingPunct="0">
              <a:spcBef>
                <a:spcPct val="20000"/>
              </a:spcBef>
              <a:buFont typeface="Arial" panose="020B0604020202020204" pitchFamily="34" charset="0"/>
              <a:buChar char="•"/>
            </a:pPr>
            <a:endParaRPr lang="en-US" sz="2800" dirty="0" smtClean="0">
              <a:solidFill>
                <a:srgbClr val="333399"/>
              </a:solidFill>
              <a:latin typeface="Verdana"/>
            </a:endParaRPr>
          </a:p>
        </p:txBody>
      </p:sp>
    </p:spTree>
    <p:extLst>
      <p:ext uri="{BB962C8B-B14F-4D97-AF65-F5344CB8AC3E}">
        <p14:creationId xmlns:p14="http://schemas.microsoft.com/office/powerpoint/2010/main" val="1223659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quarter" idx="10"/>
          </p:nvPr>
        </p:nvSpPr>
        <p:spPr/>
        <p:txBody>
          <a:bodyPr/>
          <a:lstStyle/>
          <a:p>
            <a:pPr>
              <a:defRPr/>
            </a:pPr>
            <a:r>
              <a:rPr lang="en-US" dirty="0"/>
              <a:t>www.vita.virginia.gov</a:t>
            </a:r>
          </a:p>
        </p:txBody>
      </p:sp>
      <p:sp>
        <p:nvSpPr>
          <p:cNvPr id="2051" name="Rectangle 20"/>
          <p:cNvSpPr>
            <a:spLocks noChangeArrowheads="1"/>
          </p:cNvSpPr>
          <p:nvPr/>
        </p:nvSpPr>
        <p:spPr bwMode="auto">
          <a:xfrm>
            <a:off x="0" y="0"/>
            <a:ext cx="9144000" cy="1752600"/>
          </a:xfrm>
          <a:prstGeom prst="rect">
            <a:avLst/>
          </a:prstGeom>
          <a:solidFill>
            <a:schemeClr val="bg1"/>
          </a:solidFill>
          <a:ln w="9525">
            <a:solidFill>
              <a:schemeClr val="tx1"/>
            </a:solidFill>
            <a:miter lim="800000"/>
            <a:headEnd/>
            <a:tailEnd/>
          </a:ln>
        </p:spPr>
        <p:txBody>
          <a:bodyPr wrap="none" anchor="ctr"/>
          <a:lstStyle/>
          <a:p>
            <a:endParaRPr lang="en-US" sz="1400" dirty="0">
              <a:solidFill>
                <a:srgbClr val="000000"/>
              </a:solidFill>
              <a:latin typeface="Arial" pitchFamily="34" charset="0"/>
            </a:endParaRPr>
          </a:p>
        </p:txBody>
      </p:sp>
      <p:sp>
        <p:nvSpPr>
          <p:cNvPr id="2052" name="Rectangle 17"/>
          <p:cNvSpPr>
            <a:spLocks noChangeArrowheads="1"/>
          </p:cNvSpPr>
          <p:nvPr/>
        </p:nvSpPr>
        <p:spPr bwMode="auto">
          <a:xfrm>
            <a:off x="0" y="6400800"/>
            <a:ext cx="9144000" cy="457200"/>
          </a:xfrm>
          <a:prstGeom prst="rect">
            <a:avLst/>
          </a:prstGeom>
          <a:solidFill>
            <a:srgbClr val="66AE20"/>
          </a:solidFill>
          <a:ln w="9525">
            <a:noFill/>
            <a:miter lim="800000"/>
            <a:headEnd/>
            <a:tailEnd/>
          </a:ln>
        </p:spPr>
        <p:txBody>
          <a:bodyPr wrap="none" anchor="ctr"/>
          <a:lstStyle/>
          <a:p>
            <a:endParaRPr lang="en-US" sz="1400" dirty="0">
              <a:solidFill>
                <a:srgbClr val="000000"/>
              </a:solidFill>
              <a:latin typeface="Arial" pitchFamily="34" charset="0"/>
            </a:endParaRPr>
          </a:p>
        </p:txBody>
      </p:sp>
      <p:pic>
        <p:nvPicPr>
          <p:cNvPr id="2053" name="Picture 6" descr="bigStateBackground"/>
          <p:cNvPicPr>
            <a:picLocks noChangeAspect="1" noChangeArrowheads="1"/>
          </p:cNvPicPr>
          <p:nvPr/>
        </p:nvPicPr>
        <p:blipFill>
          <a:blip r:embed="rId3" cstate="print"/>
          <a:srcRect/>
          <a:stretch>
            <a:fillRect/>
          </a:stretch>
        </p:blipFill>
        <p:spPr bwMode="auto">
          <a:xfrm>
            <a:off x="0" y="1482725"/>
            <a:ext cx="9144000" cy="4876800"/>
          </a:xfrm>
          <a:prstGeom prst="rect">
            <a:avLst/>
          </a:prstGeom>
          <a:noFill/>
          <a:ln w="9525">
            <a:noFill/>
            <a:miter lim="800000"/>
            <a:headEnd/>
            <a:tailEnd/>
          </a:ln>
        </p:spPr>
      </p:pic>
      <p:sp>
        <p:nvSpPr>
          <p:cNvPr id="2054" name="Rectangle 2"/>
          <p:cNvSpPr>
            <a:spLocks noGrp="1" noChangeArrowheads="1"/>
          </p:cNvSpPr>
          <p:nvPr>
            <p:ph type="ctrTitle"/>
          </p:nvPr>
        </p:nvSpPr>
        <p:spPr>
          <a:xfrm>
            <a:off x="533400" y="2057442"/>
            <a:ext cx="7772400" cy="1470025"/>
          </a:xfrm>
        </p:spPr>
        <p:txBody>
          <a:bodyPr/>
          <a:lstStyle/>
          <a:p>
            <a:pPr eaLnBrk="1" hangingPunct="1"/>
            <a:r>
              <a:rPr lang="en-US" dirty="0" smtClean="0"/>
              <a:t>Audit Working Group</a:t>
            </a:r>
          </a:p>
        </p:txBody>
      </p:sp>
      <p:sp>
        <p:nvSpPr>
          <p:cNvPr id="2055" name="Rectangle 3"/>
          <p:cNvSpPr>
            <a:spLocks noGrp="1" noChangeArrowheads="1"/>
          </p:cNvSpPr>
          <p:nvPr>
            <p:ph type="subTitle" idx="1"/>
          </p:nvPr>
        </p:nvSpPr>
        <p:spPr>
          <a:xfrm>
            <a:off x="3340101" y="4025942"/>
            <a:ext cx="5803900" cy="1460499"/>
          </a:xfrm>
        </p:spPr>
        <p:txBody>
          <a:bodyPr/>
          <a:lstStyle/>
          <a:p>
            <a:pPr algn="l"/>
            <a:r>
              <a:rPr lang="en-US" sz="1800" b="1" dirty="0" smtClean="0">
                <a:solidFill>
                  <a:schemeClr val="bg1"/>
                </a:solidFill>
              </a:rPr>
              <a:t>Ed Miller</a:t>
            </a:r>
          </a:p>
          <a:p>
            <a:pPr algn="l"/>
            <a:r>
              <a:rPr lang="en-US" sz="1800" dirty="0" smtClean="0">
                <a:solidFill>
                  <a:schemeClr val="bg1"/>
                </a:solidFill>
              </a:rPr>
              <a:t>IT Security Analyst</a:t>
            </a:r>
          </a:p>
          <a:p>
            <a:pPr algn="l"/>
            <a:r>
              <a:rPr lang="en-US" sz="1800" dirty="0" smtClean="0">
                <a:solidFill>
                  <a:schemeClr val="bg1"/>
                </a:solidFill>
              </a:rPr>
              <a:t>Director IT Security Governance</a:t>
            </a:r>
          </a:p>
          <a:p>
            <a:pPr algn="l"/>
            <a:endParaRPr lang="en-US" sz="1800" dirty="0" smtClean="0">
              <a:solidFill>
                <a:schemeClr val="bg1"/>
              </a:solidFill>
            </a:endParaRPr>
          </a:p>
        </p:txBody>
      </p:sp>
      <p:sp>
        <p:nvSpPr>
          <p:cNvPr id="2056" name="Rectangle 4"/>
          <p:cNvSpPr>
            <a:spLocks noChangeArrowheads="1"/>
          </p:cNvSpPr>
          <p:nvPr/>
        </p:nvSpPr>
        <p:spPr bwMode="auto">
          <a:xfrm>
            <a:off x="0" y="0"/>
            <a:ext cx="9144000" cy="152400"/>
          </a:xfrm>
          <a:prstGeom prst="rect">
            <a:avLst/>
          </a:prstGeom>
          <a:solidFill>
            <a:srgbClr val="66AE20"/>
          </a:solidFill>
          <a:ln w="9525">
            <a:noFill/>
            <a:miter lim="800000"/>
            <a:headEnd/>
            <a:tailEnd/>
          </a:ln>
        </p:spPr>
        <p:txBody>
          <a:bodyPr wrap="none" anchor="ctr"/>
          <a:lstStyle/>
          <a:p>
            <a:endParaRPr lang="en-US" sz="1400" dirty="0">
              <a:solidFill>
                <a:srgbClr val="000000"/>
              </a:solidFill>
              <a:latin typeface="Arial" pitchFamily="34" charset="0"/>
            </a:endParaRPr>
          </a:p>
        </p:txBody>
      </p:sp>
      <p:sp>
        <p:nvSpPr>
          <p:cNvPr id="2057" name="Line 8"/>
          <p:cNvSpPr>
            <a:spLocks noChangeShapeType="1"/>
          </p:cNvSpPr>
          <p:nvPr/>
        </p:nvSpPr>
        <p:spPr bwMode="auto">
          <a:xfrm>
            <a:off x="3429000" y="5054600"/>
            <a:ext cx="3962400" cy="0"/>
          </a:xfrm>
          <a:prstGeom prst="line">
            <a:avLst/>
          </a:prstGeom>
          <a:noFill/>
          <a:ln w="9525">
            <a:solidFill>
              <a:srgbClr val="FF3300"/>
            </a:solidFill>
            <a:round/>
            <a:headEnd/>
            <a:tailEnd/>
          </a:ln>
        </p:spPr>
        <p:txBody>
          <a:bodyPr wrap="none" anchor="ctr"/>
          <a:lstStyle/>
          <a:p>
            <a:endParaRPr lang="en-US" sz="1400" dirty="0">
              <a:solidFill>
                <a:srgbClr val="000000"/>
              </a:solidFill>
              <a:latin typeface="Arial" pitchFamily="34" charset="0"/>
            </a:endParaRPr>
          </a:p>
        </p:txBody>
      </p:sp>
      <p:sp>
        <p:nvSpPr>
          <p:cNvPr id="2058" name="Text Box 18"/>
          <p:cNvSpPr txBox="1">
            <a:spLocks noChangeArrowheads="1"/>
          </p:cNvSpPr>
          <p:nvPr/>
        </p:nvSpPr>
        <p:spPr bwMode="auto">
          <a:xfrm>
            <a:off x="457200" y="6445250"/>
            <a:ext cx="2971800" cy="338554"/>
          </a:xfrm>
          <a:prstGeom prst="rect">
            <a:avLst/>
          </a:prstGeom>
          <a:noFill/>
          <a:ln w="9525">
            <a:noFill/>
            <a:miter lim="800000"/>
            <a:headEnd/>
            <a:tailEnd/>
          </a:ln>
        </p:spPr>
        <p:txBody>
          <a:bodyPr wrap="square">
            <a:spAutoFit/>
          </a:bodyPr>
          <a:lstStyle/>
          <a:p>
            <a:pPr>
              <a:spcBef>
                <a:spcPct val="50000"/>
              </a:spcBef>
            </a:pPr>
            <a:r>
              <a:rPr lang="en-US" sz="1600" dirty="0">
                <a:solidFill>
                  <a:srgbClr val="FFFFFF"/>
                </a:solidFill>
                <a:latin typeface="Century Gothic"/>
              </a:rPr>
              <a:t>www.vita.virginia.gov</a:t>
            </a:r>
          </a:p>
        </p:txBody>
      </p:sp>
      <p:sp>
        <p:nvSpPr>
          <p:cNvPr id="2059" name="Rectangle 22"/>
          <p:cNvSpPr>
            <a:spLocks noChangeArrowheads="1"/>
          </p:cNvSpPr>
          <p:nvPr/>
        </p:nvSpPr>
        <p:spPr bwMode="auto">
          <a:xfrm>
            <a:off x="8534401" y="6573838"/>
            <a:ext cx="204788" cy="176212"/>
          </a:xfrm>
          <a:prstGeom prst="rect">
            <a:avLst/>
          </a:prstGeom>
          <a:noFill/>
          <a:ln w="9525">
            <a:noFill/>
            <a:miter lim="800000"/>
            <a:headEnd/>
            <a:tailEnd/>
          </a:ln>
        </p:spPr>
        <p:txBody>
          <a:bodyPr wrap="none" anchor="ctr"/>
          <a:lstStyle/>
          <a:p>
            <a:pPr algn="ctr"/>
            <a:fld id="{595AB254-5375-4E9E-AE0E-E3F0866D2319}" type="slidenum">
              <a:rPr lang="en-US" sz="1000">
                <a:solidFill>
                  <a:srgbClr val="FFFFFF"/>
                </a:solidFill>
                <a:latin typeface="Times" charset="0"/>
              </a:rPr>
              <a:pPr algn="ctr"/>
              <a:t>9</a:t>
            </a:fld>
            <a:endParaRPr lang="en-US" sz="1000" dirty="0">
              <a:solidFill>
                <a:srgbClr val="FFFFFF"/>
              </a:solidFill>
              <a:latin typeface="Times" charset="0"/>
            </a:endParaRPr>
          </a:p>
        </p:txBody>
      </p:sp>
      <p:pic>
        <p:nvPicPr>
          <p:cNvPr id="2060" name="Picture 23" descr="seethrough name"/>
          <p:cNvPicPr>
            <a:picLocks noChangeAspect="1" noChangeArrowheads="1"/>
          </p:cNvPicPr>
          <p:nvPr/>
        </p:nvPicPr>
        <p:blipFill>
          <a:blip r:embed="rId4" cstate="print"/>
          <a:srcRect l="11465" t="85471"/>
          <a:stretch>
            <a:fillRect/>
          </a:stretch>
        </p:blipFill>
        <p:spPr bwMode="auto">
          <a:xfrm>
            <a:off x="2895600" y="1143042"/>
            <a:ext cx="4629150" cy="339725"/>
          </a:xfrm>
          <a:prstGeom prst="rect">
            <a:avLst/>
          </a:prstGeom>
          <a:noFill/>
          <a:ln w="9525">
            <a:noFill/>
            <a:miter lim="800000"/>
            <a:headEnd/>
            <a:tailEnd/>
          </a:ln>
        </p:spPr>
      </p:pic>
      <p:pic>
        <p:nvPicPr>
          <p:cNvPr id="2061" name="Picture 24" descr="VITA logo"/>
          <p:cNvPicPr>
            <a:picLocks noChangeAspect="1" noChangeArrowheads="1"/>
          </p:cNvPicPr>
          <p:nvPr/>
        </p:nvPicPr>
        <p:blipFill>
          <a:blip r:embed="rId5" cstate="print"/>
          <a:srcRect/>
          <a:stretch>
            <a:fillRect/>
          </a:stretch>
        </p:blipFill>
        <p:spPr bwMode="auto">
          <a:xfrm>
            <a:off x="609602" y="609600"/>
            <a:ext cx="2379663" cy="827088"/>
          </a:xfrm>
          <a:prstGeom prst="rect">
            <a:avLst/>
          </a:prstGeom>
          <a:noFill/>
          <a:ln w="9525">
            <a:noFill/>
            <a:miter lim="800000"/>
            <a:headEnd/>
            <a:tailEnd/>
          </a:ln>
        </p:spPr>
      </p:pic>
      <p:pic>
        <p:nvPicPr>
          <p:cNvPr id="2062" name="Picture 25"/>
          <p:cNvPicPr>
            <a:picLocks noChangeAspect="1" noChangeArrowheads="1"/>
          </p:cNvPicPr>
          <p:nvPr/>
        </p:nvPicPr>
        <p:blipFill>
          <a:blip r:embed="rId6" cstate="print">
            <a:clrChange>
              <a:clrFrom>
                <a:srgbClr val="FFF7CE"/>
              </a:clrFrom>
              <a:clrTo>
                <a:srgbClr val="FFF7CE">
                  <a:alpha val="0"/>
                </a:srgbClr>
              </a:clrTo>
            </a:clrChange>
            <a:lum contrast="6000"/>
          </a:blip>
          <a:srcRect/>
          <a:stretch>
            <a:fillRect/>
          </a:stretch>
        </p:blipFill>
        <p:spPr bwMode="auto">
          <a:xfrm>
            <a:off x="8229621" y="304800"/>
            <a:ext cx="530225" cy="533400"/>
          </a:xfrm>
          <a:prstGeom prst="rect">
            <a:avLst/>
          </a:prstGeom>
          <a:noFill/>
          <a:ln w="9525">
            <a:noFill/>
            <a:miter lim="800000"/>
            <a:headEnd/>
            <a:tailEnd/>
          </a:ln>
        </p:spPr>
      </p:pic>
    </p:spTree>
    <p:extLst>
      <p:ext uri="{BB962C8B-B14F-4D97-AF65-F5344CB8AC3E}">
        <p14:creationId xmlns:p14="http://schemas.microsoft.com/office/powerpoint/2010/main" val="35860651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8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8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8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8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8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9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9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9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9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9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nd to End DI Campaign Plan 7-22-13">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dirty="0" smtClean="0"/>
        </a:defPPr>
      </a:lstStyle>
    </a:txDef>
  </a:objectDefaults>
  <a:extraClrSchemeLst/>
</a:theme>
</file>

<file path=ppt/theme/theme100.xml><?xml version="1.0" encoding="utf-8"?>
<a:theme xmlns:a="http://schemas.openxmlformats.org/drawingml/2006/main" name="5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1.xml><?xml version="1.0" encoding="utf-8"?>
<a:theme xmlns:a="http://schemas.openxmlformats.org/drawingml/2006/main" name="6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2.xml><?xml version="1.0" encoding="utf-8"?>
<a:theme xmlns:a="http://schemas.openxmlformats.org/drawingml/2006/main" name="7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3.xml><?xml version="1.0" encoding="utf-8"?>
<a:theme xmlns:a="http://schemas.openxmlformats.org/drawingml/2006/main" name="8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4.xml><?xml version="1.0" encoding="utf-8"?>
<a:theme xmlns:a="http://schemas.openxmlformats.org/drawingml/2006/main" name="9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5.xml><?xml version="1.0" encoding="utf-8"?>
<a:theme xmlns:a="http://schemas.openxmlformats.org/drawingml/2006/main" name="10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6.xml><?xml version="1.0" encoding="utf-8"?>
<a:theme xmlns:a="http://schemas.openxmlformats.org/drawingml/2006/main" name="11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7.xml><?xml version="1.0" encoding="utf-8"?>
<a:theme xmlns:a="http://schemas.openxmlformats.org/drawingml/2006/main" name="12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8.xml><?xml version="1.0" encoding="utf-8"?>
<a:theme xmlns:a="http://schemas.openxmlformats.org/drawingml/2006/main" name="13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End to End DI Campaign Plan 7-22-13">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dirty="0" smtClean="0"/>
        </a:defPPr>
      </a:lstStyle>
    </a:txDef>
  </a:objectDefaults>
  <a:extraClrSchemeLst/>
</a:theme>
</file>

<file path=ppt/theme/theme1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nov_infa_PPT_template_R6_041013">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120.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1.xml><?xml version="1.0" encoding="utf-8"?>
<a:theme xmlns:a="http://schemas.openxmlformats.org/drawingml/2006/main" name="1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2.xml><?xml version="1.0" encoding="utf-8"?>
<a:theme xmlns:a="http://schemas.openxmlformats.org/drawingml/2006/main" name="2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3.xml><?xml version="1.0" encoding="utf-8"?>
<a:theme xmlns:a="http://schemas.openxmlformats.org/drawingml/2006/main" name="3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4.xml><?xml version="1.0" encoding="utf-8"?>
<a:theme xmlns:a="http://schemas.openxmlformats.org/drawingml/2006/main" name="4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5.xml><?xml version="1.0" encoding="utf-8"?>
<a:theme xmlns:a="http://schemas.openxmlformats.org/drawingml/2006/main" name="5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6.xml><?xml version="1.0" encoding="utf-8"?>
<a:theme xmlns:a="http://schemas.openxmlformats.org/drawingml/2006/main" name="6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7.xml><?xml version="1.0" encoding="utf-8"?>
<a:theme xmlns:a="http://schemas.openxmlformats.org/drawingml/2006/main" name="7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8.xml><?xml version="1.0" encoding="utf-8"?>
<a:theme xmlns:a="http://schemas.openxmlformats.org/drawingml/2006/main" name="8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9.xml><?xml version="1.0" encoding="utf-8"?>
<a:theme xmlns:a="http://schemas.openxmlformats.org/drawingml/2006/main" name="9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xml><?xml version="1.0" encoding="utf-8"?>
<a:theme xmlns:a="http://schemas.openxmlformats.org/drawingml/2006/main" name="9_nov_infa_PPT_template_R6_040313_Arial">
  <a:themeElements>
    <a:clrScheme name="Custom 1">
      <a:dk1>
        <a:srgbClr val="000000"/>
      </a:dk1>
      <a:lt1>
        <a:srgbClr val="FFFFFF"/>
      </a:lt1>
      <a:dk2>
        <a:srgbClr val="000000"/>
      </a:dk2>
      <a:lt2>
        <a:srgbClr val="E6E7E8"/>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6D6F71"/>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130.xml><?xml version="1.0" encoding="utf-8"?>
<a:theme xmlns:a="http://schemas.openxmlformats.org/drawingml/2006/main" name="10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1.xml><?xml version="1.0" encoding="utf-8"?>
<a:theme xmlns:a="http://schemas.openxmlformats.org/drawingml/2006/main" name="11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2.xml><?xml version="1.0" encoding="utf-8"?>
<a:theme xmlns:a="http://schemas.openxmlformats.org/drawingml/2006/main" name="12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3.xml><?xml version="1.0" encoding="utf-8"?>
<a:theme xmlns:a="http://schemas.openxmlformats.org/drawingml/2006/main" name="13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4.xml><?xml version="1.0" encoding="utf-8"?>
<a:theme xmlns:a="http://schemas.openxmlformats.org/drawingml/2006/main" name="14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5.xml><?xml version="1.0" encoding="utf-8"?>
<a:theme xmlns:a="http://schemas.openxmlformats.org/drawingml/2006/main" name="15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6.xml><?xml version="1.0" encoding="utf-8"?>
<a:theme xmlns:a="http://schemas.openxmlformats.org/drawingml/2006/main" name="16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7.xml><?xml version="1.0" encoding="utf-8"?>
<a:theme xmlns:a="http://schemas.openxmlformats.org/drawingml/2006/main" name="17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8.xml><?xml version="1.0" encoding="utf-8"?>
<a:theme xmlns:a="http://schemas.openxmlformats.org/drawingml/2006/main" name="18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39.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IW_2014_template">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140.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NTOC_MOB_Module">
  <a:themeElements>
    <a:clrScheme name="NTOC Brand">
      <a:dk1>
        <a:srgbClr val="12181F"/>
      </a:dk1>
      <a:lt1>
        <a:srgbClr val="FFFFFF"/>
      </a:lt1>
      <a:dk2>
        <a:srgbClr val="516471"/>
      </a:dk2>
      <a:lt2>
        <a:srgbClr val="CCCCCC"/>
      </a:lt2>
      <a:accent1>
        <a:srgbClr val="BE1E2D"/>
      </a:accent1>
      <a:accent2>
        <a:srgbClr val="3282CF"/>
      </a:accent2>
      <a:accent3>
        <a:srgbClr val="012D64"/>
      </a:accent3>
      <a:accent4>
        <a:srgbClr val="165774"/>
      </a:accent4>
      <a:accent5>
        <a:srgbClr val="2AA9DF"/>
      </a:accent5>
      <a:accent6>
        <a:srgbClr val="85C6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OC_Template_WS_template" id="{0BC98B94-870D-46FB-AC14-493785C56C6E}" vid="{F881896C-947E-480E-923B-81675BC3DA63}"/>
    </a:ext>
  </a:extLst>
</a:theme>
</file>

<file path=ppt/theme/theme148.xml><?xml version="1.0" encoding="utf-8"?>
<a:theme xmlns:a="http://schemas.openxmlformats.org/drawingml/2006/main" name="1_NTOC_MOB_Module">
  <a:themeElements>
    <a:clrScheme name="NTOC Brand">
      <a:dk1>
        <a:srgbClr val="12181F"/>
      </a:dk1>
      <a:lt1>
        <a:srgbClr val="FFFFFF"/>
      </a:lt1>
      <a:dk2>
        <a:srgbClr val="516471"/>
      </a:dk2>
      <a:lt2>
        <a:srgbClr val="CCCCCC"/>
      </a:lt2>
      <a:accent1>
        <a:srgbClr val="BE1E2D"/>
      </a:accent1>
      <a:accent2>
        <a:srgbClr val="3282CF"/>
      </a:accent2>
      <a:accent3>
        <a:srgbClr val="012D64"/>
      </a:accent3>
      <a:accent4>
        <a:srgbClr val="165774"/>
      </a:accent4>
      <a:accent5>
        <a:srgbClr val="2AA9DF"/>
      </a:accent5>
      <a:accent6>
        <a:srgbClr val="85C6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OC_Template_WS_template" id="{0BC98B94-870D-46FB-AC14-493785C56C6E}" vid="{F881896C-947E-480E-923B-81675BC3DA63}"/>
    </a:ext>
  </a:extLst>
</a:theme>
</file>

<file path=ppt/theme/theme149.xml><?xml version="1.0" encoding="utf-8"?>
<a:theme xmlns:a="http://schemas.openxmlformats.org/drawingml/2006/main" name="DHA template 2014-04-22">
  <a:themeElements>
    <a:clrScheme name="DHITS Content Theme">
      <a:dk1>
        <a:srgbClr val="F8F8F8"/>
      </a:dk1>
      <a:lt1>
        <a:srgbClr val="FFFFFF"/>
      </a:lt1>
      <a:dk2>
        <a:srgbClr val="FFFFFF"/>
      </a:dk2>
      <a:lt2>
        <a:srgbClr val="FFFFFF"/>
      </a:lt2>
      <a:accent1>
        <a:srgbClr val="780000"/>
      </a:accent1>
      <a:accent2>
        <a:srgbClr val="283446"/>
      </a:accent2>
      <a:accent3>
        <a:srgbClr val="7F8FA9"/>
      </a:accent3>
      <a:accent4>
        <a:srgbClr val="A36E78"/>
      </a:accent4>
      <a:accent5>
        <a:srgbClr val="712B26"/>
      </a:accent5>
      <a:accent6>
        <a:srgbClr val="394A58"/>
      </a:accent6>
      <a:hlink>
        <a:srgbClr val="0070C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4_Dialogue March 14 201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0.xml><?xml version="1.0" encoding="utf-8"?>
<a:theme xmlns:a="http://schemas.openxmlformats.org/drawingml/2006/main" name="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1.xml><?xml version="1.0" encoding="utf-8"?>
<a:theme xmlns:a="http://schemas.openxmlformats.org/drawingml/2006/main" name="1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2.xml><?xml version="1.0" encoding="utf-8"?>
<a:theme xmlns:a="http://schemas.openxmlformats.org/drawingml/2006/main" name="2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3.xml><?xml version="1.0" encoding="utf-8"?>
<a:theme xmlns:a="http://schemas.openxmlformats.org/drawingml/2006/main" name="3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4.xml><?xml version="1.0" encoding="utf-8"?>
<a:theme xmlns:a="http://schemas.openxmlformats.org/drawingml/2006/main" name="4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5.xml><?xml version="1.0" encoding="utf-8"?>
<a:theme xmlns:a="http://schemas.openxmlformats.org/drawingml/2006/main" name="5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6.xml><?xml version="1.0" encoding="utf-8"?>
<a:theme xmlns:a="http://schemas.openxmlformats.org/drawingml/2006/main" name="6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7.xml><?xml version="1.0" encoding="utf-8"?>
<a:theme xmlns:a="http://schemas.openxmlformats.org/drawingml/2006/main" name="7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8.xml><?xml version="1.0" encoding="utf-8"?>
<a:theme xmlns:a="http://schemas.openxmlformats.org/drawingml/2006/main" name="8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59.xml><?xml version="1.0" encoding="utf-8"?>
<a:theme xmlns:a="http://schemas.openxmlformats.org/drawingml/2006/main" name="9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xml><?xml version="1.0" encoding="utf-8"?>
<a:theme xmlns:a="http://schemas.openxmlformats.org/drawingml/2006/main" name="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10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1.xml><?xml version="1.0" encoding="utf-8"?>
<a:theme xmlns:a="http://schemas.openxmlformats.org/drawingml/2006/main" name="11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2.xml><?xml version="1.0" encoding="utf-8"?>
<a:theme xmlns:a="http://schemas.openxmlformats.org/drawingml/2006/main" name="12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3.xml><?xml version="1.0" encoding="utf-8"?>
<a:theme xmlns:a="http://schemas.openxmlformats.org/drawingml/2006/main" name="4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17A63982-943C-4825-952A-AC2CA8579C98}"/>
    </a:ext>
  </a:extLst>
</a:theme>
</file>

<file path=ppt/theme/theme164.xml><?xml version="1.0" encoding="utf-8"?>
<a:theme xmlns:a="http://schemas.openxmlformats.org/drawingml/2006/main" name="13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5.xml><?xml version="1.0" encoding="utf-8"?>
<a:theme xmlns:a="http://schemas.openxmlformats.org/drawingml/2006/main" name="14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6.xml><?xml version="1.0" encoding="utf-8"?>
<a:theme xmlns:a="http://schemas.openxmlformats.org/drawingml/2006/main" name="15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7.xml><?xml version="1.0" encoding="utf-8"?>
<a:theme xmlns:a="http://schemas.openxmlformats.org/drawingml/2006/main" name="16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8.xml><?xml version="1.0" encoding="utf-8"?>
<a:theme xmlns:a="http://schemas.openxmlformats.org/drawingml/2006/main" name="17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69.xml><?xml version="1.0" encoding="utf-8"?>
<a:theme xmlns:a="http://schemas.openxmlformats.org/drawingml/2006/main" name="18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xml><?xml version="1.0" encoding="utf-8"?>
<a:theme xmlns:a="http://schemas.openxmlformats.org/drawingml/2006/main" name="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19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1.xml><?xml version="1.0" encoding="utf-8"?>
<a:theme xmlns:a="http://schemas.openxmlformats.org/drawingml/2006/main" name="20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2.xml><?xml version="1.0" encoding="utf-8"?>
<a:theme xmlns:a="http://schemas.openxmlformats.org/drawingml/2006/main" name="21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3.xml><?xml version="1.0" encoding="utf-8"?>
<a:theme xmlns:a="http://schemas.openxmlformats.org/drawingml/2006/main" name="22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4.xml><?xml version="1.0" encoding="utf-8"?>
<a:theme xmlns:a="http://schemas.openxmlformats.org/drawingml/2006/main" name="23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5.xml><?xml version="1.0" encoding="utf-8"?>
<a:theme xmlns:a="http://schemas.openxmlformats.org/drawingml/2006/main" name="24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6.xml><?xml version="1.0" encoding="utf-8"?>
<a:theme xmlns:a="http://schemas.openxmlformats.org/drawingml/2006/main" name="25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7.xml><?xml version="1.0" encoding="utf-8"?>
<a:theme xmlns:a="http://schemas.openxmlformats.org/drawingml/2006/main" name="26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8.xml><?xml version="1.0" encoding="utf-8"?>
<a:theme xmlns:a="http://schemas.openxmlformats.org/drawingml/2006/main" name="27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79.xml><?xml version="1.0" encoding="utf-8"?>
<a:theme xmlns:a="http://schemas.openxmlformats.org/drawingml/2006/main" name="28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xml><?xml version="1.0" encoding="utf-8"?>
<a:theme xmlns:a="http://schemas.openxmlformats.org/drawingml/2006/main" name="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0.xml><?xml version="1.0" encoding="utf-8"?>
<a:theme xmlns:a="http://schemas.openxmlformats.org/drawingml/2006/main" name="29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1.xml><?xml version="1.0" encoding="utf-8"?>
<a:theme xmlns:a="http://schemas.openxmlformats.org/drawingml/2006/main" name="5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17A63982-943C-4825-952A-AC2CA8579C98}"/>
    </a:ext>
  </a:extLst>
</a:theme>
</file>

<file path=ppt/theme/theme182.xml><?xml version="1.0" encoding="utf-8"?>
<a:theme xmlns:a="http://schemas.openxmlformats.org/drawingml/2006/main" name="30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3.xml><?xml version="1.0" encoding="utf-8"?>
<a:theme xmlns:a="http://schemas.openxmlformats.org/drawingml/2006/main" name="31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4.xml><?xml version="1.0" encoding="utf-8"?>
<a:theme xmlns:a="http://schemas.openxmlformats.org/drawingml/2006/main" name="32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5.xml><?xml version="1.0" encoding="utf-8"?>
<a:theme xmlns:a="http://schemas.openxmlformats.org/drawingml/2006/main" name="33_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86.xml><?xml version="1.0" encoding="utf-8"?>
<a:theme xmlns:a="http://schemas.openxmlformats.org/drawingml/2006/main" name="Template 2">
  <a:themeElements>
    <a:clrScheme name="New SAIC">
      <a:dk1>
        <a:srgbClr val="000000"/>
      </a:dk1>
      <a:lt1>
        <a:sysClr val="window" lastClr="FFFFFF"/>
      </a:lt1>
      <a:dk2>
        <a:srgbClr val="006BB5"/>
      </a:dk2>
      <a:lt2>
        <a:srgbClr val="BCD652"/>
      </a:lt2>
      <a:accent1>
        <a:srgbClr val="004B85"/>
      </a:accent1>
      <a:accent2>
        <a:srgbClr val="E03A3E"/>
      </a:accent2>
      <a:accent3>
        <a:srgbClr val="744F28"/>
      </a:accent3>
      <a:accent4>
        <a:srgbClr val="EAAA00"/>
      </a:accent4>
      <a:accent5>
        <a:srgbClr val="00ACD4"/>
      </a:accent5>
      <a:accent6>
        <a:srgbClr val="00843D"/>
      </a:accent6>
      <a:hlink>
        <a:srgbClr val="00ACD4"/>
      </a:hlink>
      <a:folHlink>
        <a:srgbClr val="EA822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7.xml><?xml version="1.0" encoding="utf-8"?>
<a:theme xmlns:a="http://schemas.openxmlformats.org/drawingml/2006/main" name="1_Template 2">
  <a:themeElements>
    <a:clrScheme name="New SAIC">
      <a:dk1>
        <a:srgbClr val="000000"/>
      </a:dk1>
      <a:lt1>
        <a:sysClr val="window" lastClr="FFFFFF"/>
      </a:lt1>
      <a:dk2>
        <a:srgbClr val="006BB5"/>
      </a:dk2>
      <a:lt2>
        <a:srgbClr val="BCD652"/>
      </a:lt2>
      <a:accent1>
        <a:srgbClr val="004B85"/>
      </a:accent1>
      <a:accent2>
        <a:srgbClr val="E03A3E"/>
      </a:accent2>
      <a:accent3>
        <a:srgbClr val="744F28"/>
      </a:accent3>
      <a:accent4>
        <a:srgbClr val="EAAA00"/>
      </a:accent4>
      <a:accent5>
        <a:srgbClr val="00ACD4"/>
      </a:accent5>
      <a:accent6>
        <a:srgbClr val="00843D"/>
      </a:accent6>
      <a:hlink>
        <a:srgbClr val="00ACD4"/>
      </a:hlink>
      <a:folHlink>
        <a:srgbClr val="EA822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8.xml><?xml version="1.0" encoding="utf-8"?>
<a:theme xmlns:a="http://schemas.openxmlformats.org/drawingml/2006/main" name="2_Template 2">
  <a:themeElements>
    <a:clrScheme name="New SAIC">
      <a:dk1>
        <a:srgbClr val="000000"/>
      </a:dk1>
      <a:lt1>
        <a:sysClr val="window" lastClr="FFFFFF"/>
      </a:lt1>
      <a:dk2>
        <a:srgbClr val="006BB5"/>
      </a:dk2>
      <a:lt2>
        <a:srgbClr val="BCD652"/>
      </a:lt2>
      <a:accent1>
        <a:srgbClr val="004B85"/>
      </a:accent1>
      <a:accent2>
        <a:srgbClr val="E03A3E"/>
      </a:accent2>
      <a:accent3>
        <a:srgbClr val="744F28"/>
      </a:accent3>
      <a:accent4>
        <a:srgbClr val="EAAA00"/>
      </a:accent4>
      <a:accent5>
        <a:srgbClr val="00ACD4"/>
      </a:accent5>
      <a:accent6>
        <a:srgbClr val="00843D"/>
      </a:accent6>
      <a:hlink>
        <a:srgbClr val="00ACD4"/>
      </a:hlink>
      <a:folHlink>
        <a:srgbClr val="EA822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9.xml><?xml version="1.0" encoding="utf-8"?>
<a:theme xmlns:a="http://schemas.openxmlformats.org/drawingml/2006/main" name="3_Template 2">
  <a:themeElements>
    <a:clrScheme name="New SAIC">
      <a:dk1>
        <a:srgbClr val="000000"/>
      </a:dk1>
      <a:lt1>
        <a:sysClr val="window" lastClr="FFFFFF"/>
      </a:lt1>
      <a:dk2>
        <a:srgbClr val="006BB5"/>
      </a:dk2>
      <a:lt2>
        <a:srgbClr val="BCD652"/>
      </a:lt2>
      <a:accent1>
        <a:srgbClr val="004B85"/>
      </a:accent1>
      <a:accent2>
        <a:srgbClr val="E03A3E"/>
      </a:accent2>
      <a:accent3>
        <a:srgbClr val="744F28"/>
      </a:accent3>
      <a:accent4>
        <a:srgbClr val="EAAA00"/>
      </a:accent4>
      <a:accent5>
        <a:srgbClr val="00ACD4"/>
      </a:accent5>
      <a:accent6>
        <a:srgbClr val="00843D"/>
      </a:accent6>
      <a:hlink>
        <a:srgbClr val="00ACD4"/>
      </a:hlink>
      <a:folHlink>
        <a:srgbClr val="EA822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0.xml><?xml version="1.0" encoding="utf-8"?>
<a:theme xmlns:a="http://schemas.openxmlformats.org/drawingml/2006/main" name="4_Template 2">
  <a:themeElements>
    <a:clrScheme name="New SAIC">
      <a:dk1>
        <a:srgbClr val="000000"/>
      </a:dk1>
      <a:lt1>
        <a:sysClr val="window" lastClr="FFFFFF"/>
      </a:lt1>
      <a:dk2>
        <a:srgbClr val="006BB5"/>
      </a:dk2>
      <a:lt2>
        <a:srgbClr val="BCD652"/>
      </a:lt2>
      <a:accent1>
        <a:srgbClr val="004B85"/>
      </a:accent1>
      <a:accent2>
        <a:srgbClr val="E03A3E"/>
      </a:accent2>
      <a:accent3>
        <a:srgbClr val="744F28"/>
      </a:accent3>
      <a:accent4>
        <a:srgbClr val="EAAA00"/>
      </a:accent4>
      <a:accent5>
        <a:srgbClr val="00ACD4"/>
      </a:accent5>
      <a:accent6>
        <a:srgbClr val="00843D"/>
      </a:accent6>
      <a:hlink>
        <a:srgbClr val="00ACD4"/>
      </a:hlink>
      <a:folHlink>
        <a:srgbClr val="EA822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1.xml><?xml version="1.0" encoding="utf-8"?>
<a:theme xmlns:a="http://schemas.openxmlformats.org/drawingml/2006/main" name="5_Template 2">
  <a:themeElements>
    <a:clrScheme name="New SAIC">
      <a:dk1>
        <a:srgbClr val="000000"/>
      </a:dk1>
      <a:lt1>
        <a:sysClr val="window" lastClr="FFFFFF"/>
      </a:lt1>
      <a:dk2>
        <a:srgbClr val="006BB5"/>
      </a:dk2>
      <a:lt2>
        <a:srgbClr val="BCD652"/>
      </a:lt2>
      <a:accent1>
        <a:srgbClr val="004B85"/>
      </a:accent1>
      <a:accent2>
        <a:srgbClr val="E03A3E"/>
      </a:accent2>
      <a:accent3>
        <a:srgbClr val="744F28"/>
      </a:accent3>
      <a:accent4>
        <a:srgbClr val="EAAA00"/>
      </a:accent4>
      <a:accent5>
        <a:srgbClr val="00ACD4"/>
      </a:accent5>
      <a:accent6>
        <a:srgbClr val="00843D"/>
      </a:accent6>
      <a:hlink>
        <a:srgbClr val="00ACD4"/>
      </a:hlink>
      <a:folHlink>
        <a:srgbClr val="EA822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2.xml><?xml version="1.0" encoding="utf-8"?>
<a:theme xmlns:a="http://schemas.openxmlformats.org/drawingml/2006/main" name="6_Template 2">
  <a:themeElements>
    <a:clrScheme name="New SAIC">
      <a:dk1>
        <a:srgbClr val="000000"/>
      </a:dk1>
      <a:lt1>
        <a:sysClr val="window" lastClr="FFFFFF"/>
      </a:lt1>
      <a:dk2>
        <a:srgbClr val="006BB5"/>
      </a:dk2>
      <a:lt2>
        <a:srgbClr val="BCD652"/>
      </a:lt2>
      <a:accent1>
        <a:srgbClr val="004B85"/>
      </a:accent1>
      <a:accent2>
        <a:srgbClr val="E03A3E"/>
      </a:accent2>
      <a:accent3>
        <a:srgbClr val="744F28"/>
      </a:accent3>
      <a:accent4>
        <a:srgbClr val="EAAA00"/>
      </a:accent4>
      <a:accent5>
        <a:srgbClr val="00ACD4"/>
      </a:accent5>
      <a:accent6>
        <a:srgbClr val="00843D"/>
      </a:accent6>
      <a:hlink>
        <a:srgbClr val="00ACD4"/>
      </a:hlink>
      <a:folHlink>
        <a:srgbClr val="EA822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3.xml><?xml version="1.0" encoding="utf-8"?>
<a:theme xmlns:a="http://schemas.openxmlformats.org/drawingml/2006/main" name="7_Template 2">
  <a:themeElements>
    <a:clrScheme name="New SAIC">
      <a:dk1>
        <a:srgbClr val="000000"/>
      </a:dk1>
      <a:lt1>
        <a:sysClr val="window" lastClr="FFFFFF"/>
      </a:lt1>
      <a:dk2>
        <a:srgbClr val="006BB5"/>
      </a:dk2>
      <a:lt2>
        <a:srgbClr val="BCD652"/>
      </a:lt2>
      <a:accent1>
        <a:srgbClr val="004B85"/>
      </a:accent1>
      <a:accent2>
        <a:srgbClr val="E03A3E"/>
      </a:accent2>
      <a:accent3>
        <a:srgbClr val="744F28"/>
      </a:accent3>
      <a:accent4>
        <a:srgbClr val="EAAA00"/>
      </a:accent4>
      <a:accent5>
        <a:srgbClr val="00ACD4"/>
      </a:accent5>
      <a:accent6>
        <a:srgbClr val="00843D"/>
      </a:accent6>
      <a:hlink>
        <a:srgbClr val="00ACD4"/>
      </a:hlink>
      <a:folHlink>
        <a:srgbClr val="EA822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4.xml><?xml version="1.0" encoding="utf-8"?>
<a:theme xmlns:a="http://schemas.openxmlformats.org/drawingml/2006/main" name="8_Template 2">
  <a:themeElements>
    <a:clrScheme name="New SAIC">
      <a:dk1>
        <a:srgbClr val="000000"/>
      </a:dk1>
      <a:lt1>
        <a:sysClr val="window" lastClr="FFFFFF"/>
      </a:lt1>
      <a:dk2>
        <a:srgbClr val="006BB5"/>
      </a:dk2>
      <a:lt2>
        <a:srgbClr val="BCD652"/>
      </a:lt2>
      <a:accent1>
        <a:srgbClr val="004B85"/>
      </a:accent1>
      <a:accent2>
        <a:srgbClr val="E03A3E"/>
      </a:accent2>
      <a:accent3>
        <a:srgbClr val="744F28"/>
      </a:accent3>
      <a:accent4>
        <a:srgbClr val="EAAA00"/>
      </a:accent4>
      <a:accent5>
        <a:srgbClr val="00ACD4"/>
      </a:accent5>
      <a:accent6>
        <a:srgbClr val="00843D"/>
      </a:accent6>
      <a:hlink>
        <a:srgbClr val="00ACD4"/>
      </a:hlink>
      <a:folHlink>
        <a:srgbClr val="EA822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5.xml><?xml version="1.0" encoding="utf-8"?>
<a:theme xmlns:a="http://schemas.openxmlformats.org/drawingml/2006/main" name="3_CASC Security Presentation">
  <a:themeElements>
    <a:clrScheme name="VITA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ITA_PPT_Template">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VITA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TA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TA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TA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TA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TA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TA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TA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TA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TA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TA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TA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6.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alogue March 14 201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0.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4.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5.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6.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7.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8.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9.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0.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v_infa_PPT_template_R6_040313_Arial">
  <a:themeElements>
    <a:clrScheme name="Custom 1">
      <a:dk1>
        <a:srgbClr val="000000"/>
      </a:dk1>
      <a:lt1>
        <a:srgbClr val="FFFFFF"/>
      </a:lt1>
      <a:dk2>
        <a:srgbClr val="000000"/>
      </a:dk2>
      <a:lt2>
        <a:srgbClr val="E6E7E8"/>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6D6F71"/>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30.xml><?xml version="1.0" encoding="utf-8"?>
<a:theme xmlns:a="http://schemas.openxmlformats.org/drawingml/2006/main" name="1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2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2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2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W13_infa_PPT_Template_FINAL">
  <a:themeElements>
    <a:clrScheme name="Informatica v7">
      <a:dk1>
        <a:srgbClr val="B3B3B3"/>
      </a:dk1>
      <a:lt1>
        <a:sysClr val="window" lastClr="FFFFFF"/>
      </a:lt1>
      <a:dk2>
        <a:srgbClr val="808080"/>
      </a:dk2>
      <a:lt2>
        <a:srgbClr val="000000"/>
      </a:lt2>
      <a:accent1>
        <a:srgbClr val="FFD400"/>
      </a:accent1>
      <a:accent2>
        <a:srgbClr val="ED1C24"/>
      </a:accent2>
      <a:accent3>
        <a:srgbClr val="254EA2"/>
      </a:accent3>
      <a:accent4>
        <a:srgbClr val="29A13D"/>
      </a:accent4>
      <a:accent5>
        <a:srgbClr val="5631A1"/>
      </a:accent5>
      <a:accent6>
        <a:srgbClr val="FF6600"/>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solidFill>
              <a:schemeClr val="bg2"/>
            </a:solidFill>
          </a:defRPr>
        </a:defPPr>
      </a:lstStyle>
    </a:txDef>
  </a:objectDefaults>
  <a:extraClrSchemeLst/>
</a:theme>
</file>

<file path=ppt/theme/theme40.xml><?xml version="1.0" encoding="utf-8"?>
<a:theme xmlns:a="http://schemas.openxmlformats.org/drawingml/2006/main" name="2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2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2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2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2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3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3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3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3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3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W_2014_template">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50.xml><?xml version="1.0" encoding="utf-8"?>
<a:theme xmlns:a="http://schemas.openxmlformats.org/drawingml/2006/main" name="3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3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3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3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3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4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4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4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4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ov_infa_PPT_template_R6_041013">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60.xml><?xml version="1.0" encoding="utf-8"?>
<a:theme xmlns:a="http://schemas.openxmlformats.org/drawingml/2006/main" name="4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4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4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4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4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4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5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5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8.xml><?xml version="1.0" encoding="utf-8"?>
<a:theme xmlns:a="http://schemas.openxmlformats.org/drawingml/2006/main" name="5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9.xml><?xml version="1.0" encoding="utf-8"?>
<a:theme xmlns:a="http://schemas.openxmlformats.org/drawingml/2006/main" name="5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IW_2014_template">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70.xml><?xml version="1.0" encoding="utf-8"?>
<a:theme xmlns:a="http://schemas.openxmlformats.org/drawingml/2006/main" name="5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5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56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57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4.xml><?xml version="1.0" encoding="utf-8"?>
<a:theme xmlns:a="http://schemas.openxmlformats.org/drawingml/2006/main" name="58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5.xml><?xml version="1.0" encoding="utf-8"?>
<a:theme xmlns:a="http://schemas.openxmlformats.org/drawingml/2006/main" name="59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60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61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62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63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nformatica">
  <a:themeElements>
    <a:clrScheme name="Informatica v11">
      <a:dk1>
        <a:srgbClr val="000000"/>
      </a:dk1>
      <a:lt1>
        <a:srgbClr val="FFFFFF"/>
      </a:lt1>
      <a:dk2>
        <a:srgbClr val="000000"/>
      </a:dk2>
      <a:lt2>
        <a:srgbClr val="D9D9D9"/>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800080"/>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80.xml><?xml version="1.0" encoding="utf-8"?>
<a:theme xmlns:a="http://schemas.openxmlformats.org/drawingml/2006/main" name="64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65_CC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3.xml><?xml version="1.0" encoding="utf-8"?>
<a:theme xmlns:a="http://schemas.openxmlformats.org/drawingml/2006/main" name="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4.xml><?xml version="1.0" encoding="utf-8"?>
<a:theme xmlns:a="http://schemas.openxmlformats.org/drawingml/2006/main" name="1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5.xml><?xml version="1.0" encoding="utf-8"?>
<a:theme xmlns:a="http://schemas.openxmlformats.org/drawingml/2006/main" name="2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6.xml><?xml version="1.0" encoding="utf-8"?>
<a:theme xmlns:a="http://schemas.openxmlformats.org/drawingml/2006/main" name="3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7.xml><?xml version="1.0" encoding="utf-8"?>
<a:theme xmlns:a="http://schemas.openxmlformats.org/drawingml/2006/main" name="4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8.xml><?xml version="1.0" encoding="utf-8"?>
<a:theme xmlns:a="http://schemas.openxmlformats.org/drawingml/2006/main" name="5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9.xml><?xml version="1.0" encoding="utf-8"?>
<a:theme xmlns:a="http://schemas.openxmlformats.org/drawingml/2006/main" name="6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xml><?xml version="1.0" encoding="utf-8"?>
<a:theme xmlns:a="http://schemas.openxmlformats.org/drawingml/2006/main" name="8_nov_infa_PPT_template_R6_040313_Arial">
  <a:themeElements>
    <a:clrScheme name="Custom 1">
      <a:dk1>
        <a:srgbClr val="000000"/>
      </a:dk1>
      <a:lt1>
        <a:srgbClr val="FFFFFF"/>
      </a:lt1>
      <a:dk2>
        <a:srgbClr val="000000"/>
      </a:dk2>
      <a:lt2>
        <a:srgbClr val="E6E7E8"/>
      </a:lt2>
      <a:accent1>
        <a:srgbClr val="254EA2"/>
      </a:accent1>
      <a:accent2>
        <a:srgbClr val="ED1C24"/>
      </a:accent2>
      <a:accent3>
        <a:srgbClr val="FFD400"/>
      </a:accent3>
      <a:accent4>
        <a:srgbClr val="BCBDC0"/>
      </a:accent4>
      <a:accent5>
        <a:srgbClr val="939598"/>
      </a:accent5>
      <a:accent6>
        <a:srgbClr val="6D6F71"/>
      </a:accent6>
      <a:hlink>
        <a:srgbClr val="0000FF"/>
      </a:hlink>
      <a:folHlink>
        <a:srgbClr val="6D6F71"/>
      </a:folHlink>
    </a:clrScheme>
    <a:fontScheme name="Informatica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accent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theme>
</file>

<file path=ppt/theme/theme90.xml><?xml version="1.0" encoding="utf-8"?>
<a:theme xmlns:a="http://schemas.openxmlformats.org/drawingml/2006/main" name="7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1.xml><?xml version="1.0" encoding="utf-8"?>
<a:theme xmlns:a="http://schemas.openxmlformats.org/drawingml/2006/main" name="8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2.xml><?xml version="1.0" encoding="utf-8"?>
<a:theme xmlns:a="http://schemas.openxmlformats.org/drawingml/2006/main" name="9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3.xml><?xml version="1.0" encoding="utf-8"?>
<a:theme xmlns:a="http://schemas.openxmlformats.org/drawingml/2006/main" name="10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4.xml><?xml version="1.0" encoding="utf-8"?>
<a:theme xmlns:a="http://schemas.openxmlformats.org/drawingml/2006/main" name="11_White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5.xml><?xml version="1.0" encoding="utf-8"?>
<a:theme xmlns:a="http://schemas.openxmlformats.org/drawingml/2006/main" name="1_Angles">
  <a:themeElements>
    <a:clrScheme name="RSA - Website">
      <a:dk1>
        <a:srgbClr val="080808"/>
      </a:dk1>
      <a:lt1>
        <a:sysClr val="window" lastClr="FFFFFF"/>
      </a:lt1>
      <a:dk2>
        <a:srgbClr val="080808"/>
      </a:dk2>
      <a:lt2>
        <a:srgbClr val="A80023"/>
      </a:lt2>
      <a:accent1>
        <a:srgbClr val="282828"/>
      </a:accent1>
      <a:accent2>
        <a:srgbClr val="AA0023"/>
      </a:accent2>
      <a:accent3>
        <a:srgbClr val="2069E7"/>
      </a:accent3>
      <a:accent4>
        <a:srgbClr val="F36C16"/>
      </a:accent4>
      <a:accent5>
        <a:srgbClr val="4F0A6B"/>
      </a:accent5>
      <a:accent6>
        <a:srgbClr val="46B131"/>
      </a:accent6>
      <a:hlink>
        <a:srgbClr val="E60A1C"/>
      </a:hlink>
      <a:folHlink>
        <a:srgbClr val="1312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6.xml><?xml version="1.0" encoding="utf-8"?>
<a:theme xmlns:a="http://schemas.openxmlformats.org/drawingml/2006/main" name="1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7.xml><?xml version="1.0" encoding="utf-8"?>
<a:theme xmlns:a="http://schemas.openxmlformats.org/drawingml/2006/main" name="2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8.xml><?xml version="1.0" encoding="utf-8"?>
<a:theme xmlns:a="http://schemas.openxmlformats.org/drawingml/2006/main" name="3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9.xml><?xml version="1.0" encoding="utf-8"?>
<a:theme xmlns:a="http://schemas.openxmlformats.org/drawingml/2006/main" name="4_Custom Design">
  <a:themeElements>
    <a:clrScheme name="RiskLens">
      <a:dk1>
        <a:sysClr val="windowText" lastClr="000000"/>
      </a:dk1>
      <a:lt1>
        <a:sysClr val="window" lastClr="FFFFFF"/>
      </a:lt1>
      <a:dk2>
        <a:srgbClr val="3A3A3C"/>
      </a:dk2>
      <a:lt2>
        <a:srgbClr val="D8D8D8"/>
      </a:lt2>
      <a:accent1>
        <a:srgbClr val="B21F2A"/>
      </a:accent1>
      <a:accent2>
        <a:srgbClr val="3A3A3C"/>
      </a:accent2>
      <a:accent3>
        <a:srgbClr val="68ACCE"/>
      </a:accent3>
      <a:accent4>
        <a:srgbClr val="B4D93F"/>
      </a:accent4>
      <a:accent5>
        <a:srgbClr val="FFC000"/>
      </a:accent5>
      <a:accent6>
        <a:srgbClr val="BFBFBF"/>
      </a:accent6>
      <a:hlink>
        <a:srgbClr val="B21F2A"/>
      </a:hlink>
      <a:folHlink>
        <a:srgbClr val="B21F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 OS X HD:Applications:Microsoft Office X:Templates:Presentations:Designs:Blank Presentation</Template>
  <TotalTime>3055</TotalTime>
  <Words>2832</Words>
  <Application>Microsoft Office PowerPoint</Application>
  <PresentationFormat>On-screen Show (4:3)</PresentationFormat>
  <Paragraphs>369</Paragraphs>
  <Slides>46</Slides>
  <Notes>23</Notes>
  <HiddenSlides>0</HiddenSlides>
  <MMClips>0</MMClips>
  <ScaleCrop>false</ScaleCrop>
  <HeadingPairs>
    <vt:vector size="6" baseType="variant">
      <vt:variant>
        <vt:lpstr>Fonts Used</vt:lpstr>
      </vt:variant>
      <vt:variant>
        <vt:i4>20</vt:i4>
      </vt:variant>
      <vt:variant>
        <vt:lpstr>Theme</vt:lpstr>
      </vt:variant>
      <vt:variant>
        <vt:i4>210</vt:i4>
      </vt:variant>
      <vt:variant>
        <vt:lpstr>Slide Titles</vt:lpstr>
      </vt:variant>
      <vt:variant>
        <vt:i4>46</vt:i4>
      </vt:variant>
    </vt:vector>
  </HeadingPairs>
  <TitlesOfParts>
    <vt:vector size="276" baseType="lpstr">
      <vt:lpstr>ＭＳ Ｐゴシック</vt:lpstr>
      <vt:lpstr>ＭＳ Ｐゴシック</vt:lpstr>
      <vt:lpstr>Arial</vt:lpstr>
      <vt:lpstr>Calibri</vt:lpstr>
      <vt:lpstr>Calibri Light</vt:lpstr>
      <vt:lpstr>Century Gothic</vt:lpstr>
      <vt:lpstr>Courier New</vt:lpstr>
      <vt:lpstr>Eurostile</vt:lpstr>
      <vt:lpstr>Franklin Gothic Demi Cond</vt:lpstr>
      <vt:lpstr>Franklin Gothic Medium</vt:lpstr>
      <vt:lpstr>Futura Std Book</vt:lpstr>
      <vt:lpstr>GT Walsheim Bold</vt:lpstr>
      <vt:lpstr>GT Walsheim Light</vt:lpstr>
      <vt:lpstr>Lucida Sans Unicode</vt:lpstr>
      <vt:lpstr>Symbol</vt:lpstr>
      <vt:lpstr>Times</vt:lpstr>
      <vt:lpstr>Times New Roman</vt:lpstr>
      <vt:lpstr>Verdana</vt:lpstr>
      <vt:lpstr>Wingdings</vt:lpstr>
      <vt:lpstr>ヒラギノ角ゴ Pro W3</vt:lpstr>
      <vt:lpstr>Default Design</vt:lpstr>
      <vt:lpstr>Dialogue March 14 2012</vt:lpstr>
      <vt:lpstr>nov_infa_PPT_template_R6_040313_Arial</vt:lpstr>
      <vt:lpstr>IW13_infa_PPT_Template_FINAL</vt:lpstr>
      <vt:lpstr>IW_2014_template</vt:lpstr>
      <vt:lpstr>1_nov_infa_PPT_template_R6_041013</vt:lpstr>
      <vt:lpstr>2_IW_2014_template</vt:lpstr>
      <vt:lpstr>Informatica</vt:lpstr>
      <vt:lpstr>8_nov_infa_PPT_template_R6_040313_Arial</vt:lpstr>
      <vt:lpstr>End to End DI Campaign Plan 7-22-13</vt:lpstr>
      <vt:lpstr>1_End to End DI Campaign Plan 7-22-13</vt:lpstr>
      <vt:lpstr>3_nov_infa_PPT_template_R6_041013</vt:lpstr>
      <vt:lpstr>9_nov_infa_PPT_template_R6_040313_Arial</vt:lpstr>
      <vt:lpstr>5_IW_2014_template</vt:lpstr>
      <vt:lpstr>24_Dialogue March 14 2012</vt:lpstr>
      <vt:lpstr>1_CC Master</vt:lpstr>
      <vt:lpstr>2_CC Master</vt:lpstr>
      <vt:lpstr>3_CC Master</vt:lpstr>
      <vt:lpstr>4_CC Master</vt:lpstr>
      <vt:lpstr>5_CC Master</vt:lpstr>
      <vt:lpstr>6_CC Master</vt:lpstr>
      <vt:lpstr>7_CC Master</vt:lpstr>
      <vt:lpstr>8_CC Master</vt:lpstr>
      <vt:lpstr>9_CC Master</vt:lpstr>
      <vt:lpstr>10_CC Master</vt:lpstr>
      <vt:lpstr>11_CC Master</vt:lpstr>
      <vt:lpstr>12_CC Master</vt:lpstr>
      <vt:lpstr>13_CC Master</vt:lpstr>
      <vt:lpstr>14_CC Master</vt:lpstr>
      <vt:lpstr>15_CC Master</vt:lpstr>
      <vt:lpstr>16_CC Master</vt:lpstr>
      <vt:lpstr>17_CC Master</vt:lpstr>
      <vt:lpstr>18_CC Master</vt:lpstr>
      <vt:lpstr>19_CC Master</vt:lpstr>
      <vt:lpstr>20_CC Master</vt:lpstr>
      <vt:lpstr>21_CC Master</vt:lpstr>
      <vt:lpstr>22_CC Master</vt:lpstr>
      <vt:lpstr>23_CC Master</vt:lpstr>
      <vt:lpstr>24_CC Master</vt:lpstr>
      <vt:lpstr>25_CC Master</vt:lpstr>
      <vt:lpstr>26_CC Master</vt:lpstr>
      <vt:lpstr>27_CC Master</vt:lpstr>
      <vt:lpstr>28_CC Master</vt:lpstr>
      <vt:lpstr>29_CC Master</vt:lpstr>
      <vt:lpstr>30_CC Master</vt:lpstr>
      <vt:lpstr>31_CC Master</vt:lpstr>
      <vt:lpstr>32_CC Master</vt:lpstr>
      <vt:lpstr>33_CC Master</vt:lpstr>
      <vt:lpstr>34_CC Master</vt:lpstr>
      <vt:lpstr>35_CC Master</vt:lpstr>
      <vt:lpstr>36_CC Master</vt:lpstr>
      <vt:lpstr>37_CC Master</vt:lpstr>
      <vt:lpstr>38_CC Master</vt:lpstr>
      <vt:lpstr>39_CC Master</vt:lpstr>
      <vt:lpstr>CC Master</vt:lpstr>
      <vt:lpstr>40_CC Master</vt:lpstr>
      <vt:lpstr>41_CC Master</vt:lpstr>
      <vt:lpstr>42_CC Master</vt:lpstr>
      <vt:lpstr>43_CC Master</vt:lpstr>
      <vt:lpstr>44_CC Master</vt:lpstr>
      <vt:lpstr>45_CC Master</vt:lpstr>
      <vt:lpstr>46_CC Master</vt:lpstr>
      <vt:lpstr>47_CC Master</vt:lpstr>
      <vt:lpstr>48_CC Master</vt:lpstr>
      <vt:lpstr>49_CC Master</vt:lpstr>
      <vt:lpstr>50_CC Master</vt:lpstr>
      <vt:lpstr>51_CC Master</vt:lpstr>
      <vt:lpstr>52_CC Master</vt:lpstr>
      <vt:lpstr>53_CC Master</vt:lpstr>
      <vt:lpstr>54_CC Master</vt:lpstr>
      <vt:lpstr>55_CC Master</vt:lpstr>
      <vt:lpstr>56_CC Master</vt:lpstr>
      <vt:lpstr>57_CC Master</vt:lpstr>
      <vt:lpstr>58_CC Master</vt:lpstr>
      <vt:lpstr>59_CC Master</vt:lpstr>
      <vt:lpstr>60_CC Master</vt:lpstr>
      <vt:lpstr>61_CC Master</vt:lpstr>
      <vt:lpstr>62_CC Master</vt:lpstr>
      <vt:lpstr>63_CC Master</vt:lpstr>
      <vt:lpstr>64_CC Master</vt:lpstr>
      <vt:lpstr>65_CC Master</vt:lpstr>
      <vt:lpstr>Custom Design</vt:lpstr>
      <vt:lpstr>Angles</vt:lpstr>
      <vt:lpstr>1_White_Angles</vt:lpstr>
      <vt:lpstr>2_White_Angles</vt:lpstr>
      <vt:lpstr>3_White_Angles</vt:lpstr>
      <vt:lpstr>4_White_Angles</vt:lpstr>
      <vt:lpstr>5_White_Angles</vt:lpstr>
      <vt:lpstr>6_White_Angles</vt:lpstr>
      <vt:lpstr>7_White_Angles</vt:lpstr>
      <vt:lpstr>8_White_Angles</vt:lpstr>
      <vt:lpstr>9_White_Angles</vt:lpstr>
      <vt:lpstr>10_White_Angles</vt:lpstr>
      <vt:lpstr>11_White_Angles</vt:lpstr>
      <vt:lpstr>1_Angles</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EY regular presentation 2015 v1</vt:lpstr>
      <vt:lpstr>1_EY regular presentation 2015 v1</vt:lpstr>
      <vt:lpstr>2_EY regular presentation 2015 v1</vt:lpstr>
      <vt:lpstr>3_EY regular presentation 2015 v1</vt:lpstr>
      <vt:lpstr>4_EY regular presentation 2015 v1</vt:lpstr>
      <vt:lpstr>5_EY regular presentation 2015 v1</vt:lpstr>
      <vt:lpstr>6_EY regular presentation 2015 v1</vt:lpstr>
      <vt:lpstr>7_EY regular presentation 2015 v1</vt:lpstr>
      <vt:lpstr>8_EY regular presentation 2015 v1</vt:lpstr>
      <vt:lpstr>9_EY regular presentation 2015 v1</vt:lpstr>
      <vt:lpstr>10_EY regular presentation 2015 v1</vt:lpstr>
      <vt:lpstr>11_EY regular presentation 2015 v1</vt:lpstr>
      <vt:lpstr>12_EY regular presentation 2015 v1</vt:lpstr>
      <vt:lpstr>13_EY regular presentation 2015 v1</vt:lpstr>
      <vt:lpstr>14_EY regular presentation 2015 v1</vt:lpstr>
      <vt:lpstr>15_EY regular presentation 2015 v1</vt:lpstr>
      <vt:lpstr>16_EY regular presentation 2015 v1</vt:lpstr>
      <vt:lpstr>17_EY regular presentation 2015 v1</vt:lpstr>
      <vt:lpstr>18_EY regular presentation 2015 v1</vt:lpstr>
      <vt:lpstr>12_Default Design</vt:lpstr>
      <vt:lpstr>13_Default Design</vt:lpstr>
      <vt:lpstr>14_Default Design</vt:lpstr>
      <vt:lpstr>15_Default Design</vt:lpstr>
      <vt:lpstr>16_Default Design</vt:lpstr>
      <vt:lpstr>17_Default Design</vt:lpstr>
      <vt:lpstr>18_Default Design</vt:lpstr>
      <vt:lpstr>19_Default Design</vt:lpstr>
      <vt:lpstr>NTOC_MOB_Module</vt:lpstr>
      <vt:lpstr>1_NTOC_MOB_Module</vt:lpstr>
      <vt:lpstr>DHA template 2014-04-22</vt:lpstr>
      <vt:lpstr>PublicSector2016</vt:lpstr>
      <vt:lpstr>1_PublicSector2016</vt:lpstr>
      <vt:lpstr>2_PublicSector2016</vt:lpstr>
      <vt:lpstr>3_PublicSector2016</vt:lpstr>
      <vt:lpstr>4_PublicSector2016</vt:lpstr>
      <vt:lpstr>5_PublicSector2016</vt:lpstr>
      <vt:lpstr>6_PublicSector2016</vt:lpstr>
      <vt:lpstr>7_PublicSector2016</vt:lpstr>
      <vt:lpstr>8_PublicSector2016</vt:lpstr>
      <vt:lpstr>9_PublicSector2016</vt:lpstr>
      <vt:lpstr>10_PublicSector2016</vt:lpstr>
      <vt:lpstr>11_PublicSector2016</vt:lpstr>
      <vt:lpstr>12_PublicSector2016</vt:lpstr>
      <vt:lpstr>4_Content</vt:lpstr>
      <vt:lpstr>13_PublicSector2016</vt:lpstr>
      <vt:lpstr>14_PublicSector2016</vt:lpstr>
      <vt:lpstr>15_PublicSector2016</vt:lpstr>
      <vt:lpstr>16_PublicSector2016</vt:lpstr>
      <vt:lpstr>17_PublicSector2016</vt:lpstr>
      <vt:lpstr>18_PublicSector2016</vt:lpstr>
      <vt:lpstr>19_PublicSector2016</vt:lpstr>
      <vt:lpstr>20_PublicSector2016</vt:lpstr>
      <vt:lpstr>21_PublicSector2016</vt:lpstr>
      <vt:lpstr>22_PublicSector2016</vt:lpstr>
      <vt:lpstr>23_PublicSector2016</vt:lpstr>
      <vt:lpstr>24_PublicSector2016</vt:lpstr>
      <vt:lpstr>25_PublicSector2016</vt:lpstr>
      <vt:lpstr>26_PublicSector2016</vt:lpstr>
      <vt:lpstr>27_PublicSector2016</vt:lpstr>
      <vt:lpstr>28_PublicSector2016</vt:lpstr>
      <vt:lpstr>29_PublicSector2016</vt:lpstr>
      <vt:lpstr>5_Content</vt:lpstr>
      <vt:lpstr>30_PublicSector2016</vt:lpstr>
      <vt:lpstr>31_PublicSector2016</vt:lpstr>
      <vt:lpstr>32_PublicSector2016</vt:lpstr>
      <vt:lpstr>33_PublicSector2016</vt:lpstr>
      <vt:lpstr>Template 2</vt:lpstr>
      <vt:lpstr>1_Template 2</vt:lpstr>
      <vt:lpstr>2_Template 2</vt:lpstr>
      <vt:lpstr>3_Template 2</vt:lpstr>
      <vt:lpstr>4_Template 2</vt:lpstr>
      <vt:lpstr>5_Template 2</vt:lpstr>
      <vt:lpstr>6_Template 2</vt:lpstr>
      <vt:lpstr>7_Template 2</vt:lpstr>
      <vt:lpstr>8_Template 2</vt:lpstr>
      <vt:lpstr>3_CASC Security Presentation</vt:lpstr>
      <vt:lpstr>30_Default Design</vt:lpstr>
      <vt:lpstr>Office Theme</vt:lpstr>
      <vt:lpstr>1_Office Theme</vt:lpstr>
      <vt:lpstr>2_Office Theme</vt:lpstr>
      <vt:lpstr>3_Office Theme</vt:lpstr>
      <vt:lpstr>4_Office Theme</vt:lpstr>
      <vt:lpstr>5_Office Theme</vt:lpstr>
      <vt:lpstr>6_Office Theme</vt:lpstr>
      <vt:lpstr>20_Default Design</vt:lpstr>
      <vt:lpstr>21_Default Design</vt:lpstr>
      <vt:lpstr>22_Default Design</vt:lpstr>
      <vt:lpstr>23_Default Design</vt:lpstr>
      <vt:lpstr>24_Default Design</vt:lpstr>
      <vt:lpstr>25_Default Design</vt:lpstr>
      <vt:lpstr>26_Default Design</vt:lpstr>
      <vt:lpstr>       Welcome and Opening Remarks  Michael Watson       </vt:lpstr>
      <vt:lpstr>ISOAG  October 3, 2018</vt:lpstr>
      <vt:lpstr>Upcoming Changes to Security Standards</vt:lpstr>
      <vt:lpstr>Background</vt:lpstr>
      <vt:lpstr>Upcoming Changes to Standards</vt:lpstr>
      <vt:lpstr>Upcoming Changes to Standards</vt:lpstr>
      <vt:lpstr>Upcoming Changes to Standards</vt:lpstr>
      <vt:lpstr>Upcoming Changes to Standards</vt:lpstr>
      <vt:lpstr>Audit Working Group</vt:lpstr>
      <vt:lpstr>Audit Working Group</vt:lpstr>
      <vt:lpstr>Audit Working Group</vt:lpstr>
      <vt:lpstr>New Cybersecurity Review Requirements</vt:lpstr>
      <vt:lpstr>Code Requirements</vt:lpstr>
      <vt:lpstr>Code Requirements</vt:lpstr>
      <vt:lpstr>Code Requirements</vt:lpstr>
      <vt:lpstr>Reporting</vt:lpstr>
      <vt:lpstr>Policy confirmation</vt:lpstr>
      <vt:lpstr>Assessment of Findings</vt:lpstr>
      <vt:lpstr>Corrective Action Plan Progress</vt:lpstr>
      <vt:lpstr>IT Security Incidents</vt:lpstr>
      <vt:lpstr>Reporting</vt:lpstr>
      <vt:lpstr>Reporting</vt:lpstr>
      <vt:lpstr>IT Security Exceptions</vt:lpstr>
      <vt:lpstr>Vulnerability Scanning REports</vt:lpstr>
      <vt:lpstr>Inadequately/unmanaged Environments</vt:lpstr>
      <vt:lpstr>Unsupported HW and SW</vt:lpstr>
      <vt:lpstr>NCSR Survey Results</vt:lpstr>
      <vt:lpstr>PowerPoint Presentation</vt:lpstr>
      <vt:lpstr>Risk Reporting</vt:lpstr>
      <vt:lpstr>Overview of 4 Steps</vt:lpstr>
      <vt:lpstr>Step 1 - Collect Data</vt:lpstr>
      <vt:lpstr>Step 2 - Keep only pertinent Information</vt:lpstr>
      <vt:lpstr>Step 3 - Manage Vulnerability Knowledge</vt:lpstr>
      <vt:lpstr>Step 4 - Provide Risk Management Wisdom</vt:lpstr>
      <vt:lpstr>Risk Reporting – All 4 Steps, Start to Finish</vt:lpstr>
      <vt:lpstr>Annual Report - Risk Management Data Points</vt:lpstr>
      <vt:lpstr>Agenda</vt:lpstr>
      <vt:lpstr>Risk Management Committee</vt:lpstr>
      <vt:lpstr>Risk Management Committee</vt:lpstr>
      <vt:lpstr>Risk Management Standard SEC 520</vt:lpstr>
      <vt:lpstr>NCSR</vt:lpstr>
      <vt:lpstr>PowerPoint Presentation</vt:lpstr>
      <vt:lpstr>PowerPoint Presentation</vt:lpstr>
      <vt:lpstr>Last IS Orientation</vt:lpstr>
      <vt:lpstr>Future ISOAG</vt:lpstr>
      <vt:lpstr>ADJOURN</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Watson, Michael (VITA)</dc:creator>
  <cp:lastModifiedBy>Hatfield, Steven (VITA)</cp:lastModifiedBy>
  <cp:revision>465</cp:revision>
  <cp:lastPrinted>2017-01-03T15:36:22Z</cp:lastPrinted>
  <dcterms:created xsi:type="dcterms:W3CDTF">2005-03-23T18:12:39Z</dcterms:created>
  <dcterms:modified xsi:type="dcterms:W3CDTF">2018-10-03T16:16:37Z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Communications</vt:lpwstr>
  </property>
  <property fmtid="{D5CDD505-2E9C-101B-9397-08002B2CF9AE}" pid="3" name="Status">
    <vt:lpwstr/>
  </property>
  <property fmtid="{D5CDD505-2E9C-101B-9397-08002B2CF9AE}" pid="4" name="SPSDescription">
    <vt:lpwstr/>
  </property>
</Properties>
</file>