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24.xml" ContentType="application/vnd.openxmlformats-officedocument.theme+xml"/>
  <Override PartName="/ppt/theme/theme125.xml" ContentType="application/vnd.openxmlformats-officedocument.theme+xml"/>
  <Override PartName="/ppt/theme/theme126.xml" ContentType="application/vnd.openxmlformats-officedocument.theme+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theme/theme130.xml" ContentType="application/vnd.openxmlformats-officedocument.theme+xml"/>
  <Override PartName="/ppt/theme/theme131.xml" ContentType="application/vnd.openxmlformats-officedocument.theme+xml"/>
  <Override PartName="/ppt/theme/theme132.xml" ContentType="application/vnd.openxmlformats-officedocument.theme+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heme/theme136.xml" ContentType="application/vnd.openxmlformats-officedocument.theme+xml"/>
  <Override PartName="/ppt/theme/theme137.xml" ContentType="application/vnd.openxmlformats-officedocument.theme+xml"/>
  <Override PartName="/ppt/theme/theme138.xml" ContentType="application/vnd.openxmlformats-officedocument.theme+xml"/>
  <Override PartName="/ppt/slideLayouts/slideLayout26.xml" ContentType="application/vnd.openxmlformats-officedocument.presentationml.slideLayout+xml"/>
  <Override PartName="/ppt/theme/theme139.xml" ContentType="application/vnd.openxmlformats-officedocument.theme+xml"/>
  <Override PartName="/ppt/slideLayouts/slideLayout27.xml" ContentType="application/vnd.openxmlformats-officedocument.presentationml.slideLayout+xml"/>
  <Override PartName="/ppt/theme/theme140.xml" ContentType="application/vnd.openxmlformats-officedocument.theme+xml"/>
  <Override PartName="/ppt/theme/theme141.xml" ContentType="application/vnd.openxmlformats-officedocument.theme+xml"/>
  <Override PartName="/ppt/theme/theme142.xml" ContentType="application/vnd.openxmlformats-officedocument.theme+xml"/>
  <Override PartName="/ppt/theme/theme143.xml" ContentType="application/vnd.openxmlformats-officedocument.theme+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49.xml" ContentType="application/vnd.openxmlformats-officedocument.theme+xml"/>
  <Override PartName="/ppt/slideLayouts/slideLayout30.xml" ContentType="application/vnd.openxmlformats-officedocument.presentationml.slideLayout+xml"/>
  <Override PartName="/ppt/theme/theme150.xml" ContentType="application/vnd.openxmlformats-officedocument.theme+xml"/>
  <Override PartName="/ppt/slideLayouts/slideLayout31.xml" ContentType="application/vnd.openxmlformats-officedocument.presentationml.slideLayout+xml"/>
  <Override PartName="/ppt/theme/theme151.xml" ContentType="application/vnd.openxmlformats-officedocument.theme+xml"/>
  <Override PartName="/ppt/slideLayouts/slideLayout32.xml" ContentType="application/vnd.openxmlformats-officedocument.presentationml.slideLayout+xml"/>
  <Override PartName="/ppt/theme/theme15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53.xml" ContentType="application/vnd.openxmlformats-officedocument.theme+xml"/>
  <Override PartName="/ppt/slideLayouts/slideLayout36.xml" ContentType="application/vnd.openxmlformats-officedocument.presentationml.slideLayout+xml"/>
  <Override PartName="/ppt/theme/theme154.xml" ContentType="application/vnd.openxmlformats-officedocument.theme+xml"/>
  <Override PartName="/ppt/slideLayouts/slideLayout37.xml" ContentType="application/vnd.openxmlformats-officedocument.presentationml.slideLayout+xml"/>
  <Override PartName="/ppt/theme/theme155.xml" ContentType="application/vnd.openxmlformats-officedocument.theme+xml"/>
  <Override PartName="/ppt/slideLayouts/slideLayout38.xml" ContentType="application/vnd.openxmlformats-officedocument.presentationml.slideLayout+xml"/>
  <Override PartName="/ppt/theme/theme156.xml" ContentType="application/vnd.openxmlformats-officedocument.theme+xml"/>
  <Override PartName="/ppt/slideLayouts/slideLayout39.xml" ContentType="application/vnd.openxmlformats-officedocument.presentationml.slideLayout+xml"/>
  <Override PartName="/ppt/theme/theme157.xml" ContentType="application/vnd.openxmlformats-officedocument.theme+xml"/>
  <Override PartName="/ppt/slideLayouts/slideLayout40.xml" ContentType="application/vnd.openxmlformats-officedocument.presentationml.slideLayout+xml"/>
  <Override PartName="/ppt/theme/theme158.xml" ContentType="application/vnd.openxmlformats-officedocument.theme+xml"/>
  <Override PartName="/ppt/slideLayouts/slideLayout41.xml" ContentType="application/vnd.openxmlformats-officedocument.presentationml.slideLayout+xml"/>
  <Override PartName="/ppt/theme/theme159.xml" ContentType="application/vnd.openxmlformats-officedocument.theme+xml"/>
  <Override PartName="/ppt/slideLayouts/slideLayout42.xml" ContentType="application/vnd.openxmlformats-officedocument.presentationml.slideLayout+xml"/>
  <Override PartName="/ppt/theme/theme160.xml" ContentType="application/vnd.openxmlformats-officedocument.theme+xml"/>
  <Override PartName="/ppt/slideLayouts/slideLayout43.xml" ContentType="application/vnd.openxmlformats-officedocument.presentationml.slideLayout+xml"/>
  <Override PartName="/ppt/theme/theme161.xml" ContentType="application/vnd.openxmlformats-officedocument.theme+xml"/>
  <Override PartName="/ppt/slideLayouts/slideLayout44.xml" ContentType="application/vnd.openxmlformats-officedocument.presentationml.slideLayout+xml"/>
  <Override PartName="/ppt/theme/theme162.xml" ContentType="application/vnd.openxmlformats-officedocument.theme+xml"/>
  <Override PartName="/ppt/slideLayouts/slideLayout45.xml" ContentType="application/vnd.openxmlformats-officedocument.presentationml.slideLayout+xml"/>
  <Override PartName="/ppt/theme/theme163.xml" ContentType="application/vnd.openxmlformats-officedocument.theme+xml"/>
  <Override PartName="/ppt/slideLayouts/slideLayout46.xml" ContentType="application/vnd.openxmlformats-officedocument.presentationml.slideLayout+xml"/>
  <Override PartName="/ppt/theme/theme164.xml" ContentType="application/vnd.openxmlformats-officedocument.theme+xml"/>
  <Override PartName="/ppt/slideLayouts/slideLayout47.xml" ContentType="application/vnd.openxmlformats-officedocument.presentationml.slideLayout+xml"/>
  <Override PartName="/ppt/theme/theme165.xml" ContentType="application/vnd.openxmlformats-officedocument.theme+xml"/>
  <Override PartName="/ppt/slideLayouts/slideLayout48.xml" ContentType="application/vnd.openxmlformats-officedocument.presentationml.slideLayout+xml"/>
  <Override PartName="/ppt/theme/theme166.xml" ContentType="application/vnd.openxmlformats-officedocument.theme+xml"/>
  <Override PartName="/ppt/slideLayouts/slideLayout49.xml" ContentType="application/vnd.openxmlformats-officedocument.presentationml.slideLayout+xml"/>
  <Override PartName="/ppt/theme/theme167.xml" ContentType="application/vnd.openxmlformats-officedocument.theme+xml"/>
  <Override PartName="/ppt/slideLayouts/slideLayout50.xml" ContentType="application/vnd.openxmlformats-officedocument.presentationml.slideLayout+xml"/>
  <Override PartName="/ppt/theme/theme168.xml" ContentType="application/vnd.openxmlformats-officedocument.theme+xml"/>
  <Override PartName="/ppt/slideLayouts/slideLayout51.xml" ContentType="application/vnd.openxmlformats-officedocument.presentationml.slideLayout+xml"/>
  <Override PartName="/ppt/theme/theme169.xml" ContentType="application/vnd.openxmlformats-officedocument.theme+xml"/>
  <Override PartName="/ppt/slideLayouts/slideLayout52.xml" ContentType="application/vnd.openxmlformats-officedocument.presentationml.slideLayout+xml"/>
  <Override PartName="/ppt/theme/theme170.xml" ContentType="application/vnd.openxmlformats-officedocument.theme+xml"/>
  <Override PartName="/ppt/slideLayouts/slideLayout53.xml" ContentType="application/vnd.openxmlformats-officedocument.presentationml.slideLayout+xml"/>
  <Override PartName="/ppt/theme/theme171.xml" ContentType="application/vnd.openxmlformats-officedocument.theme+xml"/>
  <Override PartName="/ppt/slideLayouts/slideLayout54.xml" ContentType="application/vnd.openxmlformats-officedocument.presentationml.slideLayout+xml"/>
  <Override PartName="/ppt/theme/theme172.xml" ContentType="application/vnd.openxmlformats-officedocument.theme+xml"/>
  <Override PartName="/ppt/slideLayouts/slideLayout55.xml" ContentType="application/vnd.openxmlformats-officedocument.presentationml.slideLayout+xml"/>
  <Override PartName="/ppt/theme/theme173.xml" ContentType="application/vnd.openxmlformats-officedocument.theme+xml"/>
  <Override PartName="/ppt/theme/theme174.xml" ContentType="application/vnd.openxmlformats-officedocument.theme+xml"/>
  <Override PartName="/ppt/theme/theme1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 id="2147483953" r:id="rId3"/>
    <p:sldMasterId id="2147483955" r:id="rId4"/>
    <p:sldMasterId id="2147483957" r:id="rId5"/>
    <p:sldMasterId id="2147483959" r:id="rId6"/>
    <p:sldMasterId id="2147483961" r:id="rId7"/>
    <p:sldMasterId id="2147483965" r:id="rId8"/>
    <p:sldMasterId id="2147483967" r:id="rId9"/>
    <p:sldMasterId id="2147483969" r:id="rId10"/>
    <p:sldMasterId id="2147483971" r:id="rId11"/>
    <p:sldMasterId id="2147483977" r:id="rId12"/>
    <p:sldMasterId id="2147483979" r:id="rId13"/>
    <p:sldMasterId id="2147483981" r:id="rId14"/>
    <p:sldMasterId id="2147484077" r:id="rId15"/>
    <p:sldMasterId id="2147484124" r:id="rId16"/>
    <p:sldMasterId id="2147484126" r:id="rId17"/>
    <p:sldMasterId id="2147484128" r:id="rId18"/>
    <p:sldMasterId id="2147484130" r:id="rId19"/>
    <p:sldMasterId id="2147484132" r:id="rId20"/>
    <p:sldMasterId id="2147484134" r:id="rId21"/>
    <p:sldMasterId id="2147484136" r:id="rId22"/>
    <p:sldMasterId id="2147484138" r:id="rId23"/>
    <p:sldMasterId id="2147484140" r:id="rId24"/>
    <p:sldMasterId id="2147484142" r:id="rId25"/>
    <p:sldMasterId id="2147484144" r:id="rId26"/>
    <p:sldMasterId id="2147484146" r:id="rId27"/>
    <p:sldMasterId id="2147484148" r:id="rId28"/>
    <p:sldMasterId id="2147484150" r:id="rId29"/>
    <p:sldMasterId id="2147484152" r:id="rId30"/>
    <p:sldMasterId id="2147484154" r:id="rId31"/>
    <p:sldMasterId id="2147484156" r:id="rId32"/>
    <p:sldMasterId id="2147484158" r:id="rId33"/>
    <p:sldMasterId id="2147484160" r:id="rId34"/>
    <p:sldMasterId id="2147484162" r:id="rId35"/>
    <p:sldMasterId id="2147484164" r:id="rId36"/>
    <p:sldMasterId id="2147484166" r:id="rId37"/>
    <p:sldMasterId id="2147484168" r:id="rId38"/>
    <p:sldMasterId id="2147484170" r:id="rId39"/>
    <p:sldMasterId id="2147484172" r:id="rId40"/>
    <p:sldMasterId id="2147484174" r:id="rId41"/>
    <p:sldMasterId id="2147484176" r:id="rId42"/>
    <p:sldMasterId id="2147484178" r:id="rId43"/>
    <p:sldMasterId id="2147484180" r:id="rId44"/>
    <p:sldMasterId id="2147484182" r:id="rId45"/>
    <p:sldMasterId id="2147484184" r:id="rId46"/>
    <p:sldMasterId id="2147484186" r:id="rId47"/>
    <p:sldMasterId id="2147484188" r:id="rId48"/>
    <p:sldMasterId id="2147484190" r:id="rId49"/>
    <p:sldMasterId id="2147484192" r:id="rId50"/>
    <p:sldMasterId id="2147484194" r:id="rId51"/>
    <p:sldMasterId id="2147484196" r:id="rId52"/>
    <p:sldMasterId id="2147484198" r:id="rId53"/>
    <p:sldMasterId id="2147484200" r:id="rId54"/>
    <p:sldMasterId id="2147484202" r:id="rId55"/>
    <p:sldMasterId id="2147484204" r:id="rId56"/>
    <p:sldMasterId id="2147484206" r:id="rId57"/>
    <p:sldMasterId id="2147484208" r:id="rId58"/>
    <p:sldMasterId id="2147484210" r:id="rId59"/>
    <p:sldMasterId id="2147484212" r:id="rId60"/>
    <p:sldMasterId id="2147484214" r:id="rId61"/>
    <p:sldMasterId id="2147484216" r:id="rId62"/>
    <p:sldMasterId id="2147484218" r:id="rId63"/>
    <p:sldMasterId id="2147484220" r:id="rId64"/>
    <p:sldMasterId id="2147484222" r:id="rId65"/>
    <p:sldMasterId id="2147484224" r:id="rId66"/>
    <p:sldMasterId id="2147484226" r:id="rId67"/>
    <p:sldMasterId id="2147484228" r:id="rId68"/>
    <p:sldMasterId id="2147484230" r:id="rId69"/>
    <p:sldMasterId id="2147484232" r:id="rId70"/>
    <p:sldMasterId id="2147484234" r:id="rId71"/>
    <p:sldMasterId id="2147484236" r:id="rId72"/>
    <p:sldMasterId id="2147484238" r:id="rId73"/>
    <p:sldMasterId id="2147484240" r:id="rId74"/>
    <p:sldMasterId id="2147484242" r:id="rId75"/>
    <p:sldMasterId id="2147484244" r:id="rId76"/>
    <p:sldMasterId id="2147484246" r:id="rId77"/>
    <p:sldMasterId id="2147484248" r:id="rId78"/>
    <p:sldMasterId id="2147484250" r:id="rId79"/>
    <p:sldMasterId id="2147484252" r:id="rId80"/>
    <p:sldMasterId id="2147484254" r:id="rId81"/>
    <p:sldMasterId id="2147484257" r:id="rId82"/>
    <p:sldMasterId id="2147484258" r:id="rId83"/>
    <p:sldMasterId id="2147484260" r:id="rId84"/>
    <p:sldMasterId id="2147484264" r:id="rId85"/>
    <p:sldMasterId id="2147484267" r:id="rId86"/>
    <p:sldMasterId id="2147484269" r:id="rId87"/>
    <p:sldMasterId id="2147484271" r:id="rId88"/>
    <p:sldMasterId id="2147484273" r:id="rId89"/>
    <p:sldMasterId id="2147484275" r:id="rId90"/>
    <p:sldMasterId id="2147484277" r:id="rId91"/>
    <p:sldMasterId id="2147484279" r:id="rId92"/>
    <p:sldMasterId id="2147484281" r:id="rId93"/>
    <p:sldMasterId id="2147484283" r:id="rId94"/>
    <p:sldMasterId id="2147484285" r:id="rId95"/>
    <p:sldMasterId id="2147484495" r:id="rId96"/>
    <p:sldMasterId id="2147484497" r:id="rId97"/>
    <p:sldMasterId id="2147484499" r:id="rId98"/>
    <p:sldMasterId id="2147484501" r:id="rId99"/>
    <p:sldMasterId id="2147484503" r:id="rId100"/>
    <p:sldMasterId id="2147484505" r:id="rId101"/>
    <p:sldMasterId id="2147484507" r:id="rId102"/>
    <p:sldMasterId id="2147484509" r:id="rId103"/>
    <p:sldMasterId id="2147484511" r:id="rId104"/>
    <p:sldMasterId id="2147484513" r:id="rId105"/>
    <p:sldMasterId id="2147484515" r:id="rId106"/>
    <p:sldMasterId id="2147484517" r:id="rId107"/>
    <p:sldMasterId id="2147484519" r:id="rId108"/>
    <p:sldMasterId id="2147484680" r:id="rId109"/>
    <p:sldMasterId id="2147484682" r:id="rId110"/>
    <p:sldMasterId id="2147484684" r:id="rId111"/>
    <p:sldMasterId id="2147484686" r:id="rId112"/>
    <p:sldMasterId id="2147484688" r:id="rId113"/>
    <p:sldMasterId id="2147484690" r:id="rId114"/>
    <p:sldMasterId id="2147484692" r:id="rId115"/>
    <p:sldMasterId id="2147484694" r:id="rId116"/>
    <p:sldMasterId id="2147484696" r:id="rId117"/>
    <p:sldMasterId id="2147484698" r:id="rId118"/>
    <p:sldMasterId id="2147484700" r:id="rId119"/>
    <p:sldMasterId id="2147484865" r:id="rId120"/>
    <p:sldMasterId id="2147484867" r:id="rId121"/>
    <p:sldMasterId id="2147484869" r:id="rId122"/>
    <p:sldMasterId id="2147484871" r:id="rId123"/>
    <p:sldMasterId id="2147484873" r:id="rId124"/>
    <p:sldMasterId id="2147484875" r:id="rId125"/>
    <p:sldMasterId id="2147484877" r:id="rId126"/>
    <p:sldMasterId id="2147484879" r:id="rId127"/>
    <p:sldMasterId id="2147484881" r:id="rId128"/>
    <p:sldMasterId id="2147484883" r:id="rId129"/>
    <p:sldMasterId id="2147484885" r:id="rId130"/>
    <p:sldMasterId id="2147484887" r:id="rId131"/>
    <p:sldMasterId id="2147484889" r:id="rId132"/>
    <p:sldMasterId id="2147484891" r:id="rId133"/>
    <p:sldMasterId id="2147484893" r:id="rId134"/>
    <p:sldMasterId id="2147484895" r:id="rId135"/>
    <p:sldMasterId id="2147484897" r:id="rId136"/>
    <p:sldMasterId id="2147484899" r:id="rId137"/>
    <p:sldMasterId id="2147484901" r:id="rId138"/>
    <p:sldMasterId id="2147484932" r:id="rId139"/>
    <p:sldMasterId id="2147484934" r:id="rId140"/>
    <p:sldMasterId id="2147484936" r:id="rId141"/>
    <p:sldMasterId id="2147484938" r:id="rId142"/>
    <p:sldMasterId id="2147484940" r:id="rId143"/>
    <p:sldMasterId id="2147484942" r:id="rId144"/>
    <p:sldMasterId id="2147484944" r:id="rId145"/>
    <p:sldMasterId id="2147484946" r:id="rId146"/>
    <p:sldMasterId id="2147484948" r:id="rId147"/>
    <p:sldMasterId id="2147484950" r:id="rId148"/>
    <p:sldMasterId id="2147484951" r:id="rId149"/>
    <p:sldMasterId id="2147484954" r:id="rId150"/>
    <p:sldMasterId id="2147484956" r:id="rId151"/>
    <p:sldMasterId id="2147484958" r:id="rId152"/>
    <p:sldMasterId id="2147484960" r:id="rId153"/>
    <p:sldMasterId id="2147484964" r:id="rId154"/>
    <p:sldMasterId id="2147484966" r:id="rId155"/>
    <p:sldMasterId id="2147484968" r:id="rId156"/>
    <p:sldMasterId id="2147484970" r:id="rId157"/>
    <p:sldMasterId id="2147484972" r:id="rId158"/>
    <p:sldMasterId id="2147484974" r:id="rId159"/>
    <p:sldMasterId id="2147484976" r:id="rId160"/>
    <p:sldMasterId id="2147484978" r:id="rId161"/>
    <p:sldMasterId id="2147484980" r:id="rId162"/>
    <p:sldMasterId id="2147484982" r:id="rId163"/>
    <p:sldMasterId id="2147484984" r:id="rId164"/>
    <p:sldMasterId id="2147484986" r:id="rId165"/>
    <p:sldMasterId id="2147484988" r:id="rId166"/>
    <p:sldMasterId id="2147484990" r:id="rId167"/>
    <p:sldMasterId id="2147484992" r:id="rId168"/>
    <p:sldMasterId id="2147484994" r:id="rId169"/>
    <p:sldMasterId id="2147484996" r:id="rId170"/>
    <p:sldMasterId id="2147484998" r:id="rId171"/>
    <p:sldMasterId id="2147485000" r:id="rId172"/>
    <p:sldMasterId id="2147485002" r:id="rId173"/>
  </p:sldMasterIdLst>
  <p:notesMasterIdLst>
    <p:notesMasterId r:id="rId244"/>
  </p:notesMasterIdLst>
  <p:handoutMasterIdLst>
    <p:handoutMasterId r:id="rId245"/>
  </p:handoutMasterIdLst>
  <p:sldIdLst>
    <p:sldId id="653" r:id="rId174"/>
    <p:sldId id="455" r:id="rId175"/>
    <p:sldId id="972" r:id="rId176"/>
    <p:sldId id="1156" r:id="rId177"/>
    <p:sldId id="1157" r:id="rId178"/>
    <p:sldId id="1158" r:id="rId179"/>
    <p:sldId id="1159" r:id="rId180"/>
    <p:sldId id="1160" r:id="rId181"/>
    <p:sldId id="1161" r:id="rId182"/>
    <p:sldId id="1162" r:id="rId183"/>
    <p:sldId id="1163" r:id="rId184"/>
    <p:sldId id="1164" r:id="rId185"/>
    <p:sldId id="1165" r:id="rId186"/>
    <p:sldId id="1166" r:id="rId187"/>
    <p:sldId id="1167" r:id="rId188"/>
    <p:sldId id="1168" r:id="rId189"/>
    <p:sldId id="1169" r:id="rId190"/>
    <p:sldId id="1170" r:id="rId191"/>
    <p:sldId id="1171" r:id="rId192"/>
    <p:sldId id="1172" r:id="rId193"/>
    <p:sldId id="1173" r:id="rId194"/>
    <p:sldId id="1174" r:id="rId195"/>
    <p:sldId id="1175" r:id="rId196"/>
    <p:sldId id="1176" r:id="rId197"/>
    <p:sldId id="1177" r:id="rId198"/>
    <p:sldId id="1178" r:id="rId199"/>
    <p:sldId id="1179" r:id="rId200"/>
    <p:sldId id="1180" r:id="rId201"/>
    <p:sldId id="1181" r:id="rId202"/>
    <p:sldId id="1182" r:id="rId203"/>
    <p:sldId id="1183" r:id="rId204"/>
    <p:sldId id="1184" r:id="rId205"/>
    <p:sldId id="1185" r:id="rId206"/>
    <p:sldId id="1186" r:id="rId207"/>
    <p:sldId id="1187" r:id="rId208"/>
    <p:sldId id="1188" r:id="rId209"/>
    <p:sldId id="1189" r:id="rId210"/>
    <p:sldId id="1190" r:id="rId211"/>
    <p:sldId id="1191" r:id="rId212"/>
    <p:sldId id="1192" r:id="rId213"/>
    <p:sldId id="1193" r:id="rId214"/>
    <p:sldId id="1194" r:id="rId215"/>
    <p:sldId id="1195" r:id="rId216"/>
    <p:sldId id="1196" r:id="rId217"/>
    <p:sldId id="1197" r:id="rId218"/>
    <p:sldId id="1198" r:id="rId219"/>
    <p:sldId id="1199" r:id="rId220"/>
    <p:sldId id="1200" r:id="rId221"/>
    <p:sldId id="1201" r:id="rId222"/>
    <p:sldId id="1202" r:id="rId223"/>
    <p:sldId id="1203" r:id="rId224"/>
    <p:sldId id="1204" r:id="rId225"/>
    <p:sldId id="1205" r:id="rId226"/>
    <p:sldId id="1206" r:id="rId227"/>
    <p:sldId id="1207" r:id="rId228"/>
    <p:sldId id="1208" r:id="rId229"/>
    <p:sldId id="1209" r:id="rId230"/>
    <p:sldId id="1210" r:id="rId231"/>
    <p:sldId id="1211" r:id="rId232"/>
    <p:sldId id="1212" r:id="rId233"/>
    <p:sldId id="1213" r:id="rId234"/>
    <p:sldId id="1214" r:id="rId235"/>
    <p:sldId id="1215" r:id="rId236"/>
    <p:sldId id="1216" r:id="rId237"/>
    <p:sldId id="1217" r:id="rId238"/>
    <p:sldId id="1153" r:id="rId239"/>
    <p:sldId id="866" r:id="rId240"/>
    <p:sldId id="1154" r:id="rId241"/>
    <p:sldId id="1155" r:id="rId242"/>
    <p:sldId id="327" r:id="rId243"/>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C8B99E1-AB75-4FAD-A0AC-3F1F968E53E7}">
          <p14:sldIdLst>
            <p14:sldId id="653"/>
            <p14:sldId id="455"/>
            <p14:sldId id="972"/>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1207"/>
            <p14:sldId id="1208"/>
            <p14:sldId id="1209"/>
            <p14:sldId id="1210"/>
            <p14:sldId id="1211"/>
            <p14:sldId id="1212"/>
            <p14:sldId id="1213"/>
            <p14:sldId id="1214"/>
            <p14:sldId id="1215"/>
            <p14:sldId id="1216"/>
            <p14:sldId id="1217"/>
            <p14:sldId id="1153"/>
          </p14:sldIdLst>
        </p14:section>
        <p14:section name="Untitled Section" id="{9A8EC785-3E92-48EA-9FF2-A3F6E0A4D17E}">
          <p14:sldIdLst>
            <p14:sldId id="866"/>
            <p14:sldId id="1154"/>
            <p14:sldId id="1155"/>
            <p14:sldId id="32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66A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162" autoAdjust="0"/>
    <p:restoredTop sz="90216" autoAdjust="0"/>
  </p:normalViewPr>
  <p:slideViewPr>
    <p:cSldViewPr>
      <p:cViewPr>
        <p:scale>
          <a:sx n="100" d="100"/>
          <a:sy n="100" d="100"/>
        </p:scale>
        <p:origin x="-5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8" d="100"/>
          <a:sy n="118" d="100"/>
        </p:scale>
        <p:origin x="-1520" y="-10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59" Type="http://schemas.openxmlformats.org/officeDocument/2006/relationships/slideMaster" Target="slideMasters/slideMaster159.xml"/><Relationship Id="rId170" Type="http://schemas.openxmlformats.org/officeDocument/2006/relationships/slideMaster" Target="slideMasters/slideMaster170.xml"/><Relationship Id="rId191" Type="http://schemas.openxmlformats.org/officeDocument/2006/relationships/slide" Target="slides/slide18.xml"/><Relationship Id="rId205" Type="http://schemas.openxmlformats.org/officeDocument/2006/relationships/slide" Target="slides/slide32.xml"/><Relationship Id="rId226" Type="http://schemas.openxmlformats.org/officeDocument/2006/relationships/slide" Target="slides/slide53.xml"/><Relationship Id="rId247" Type="http://schemas.openxmlformats.org/officeDocument/2006/relationships/viewProps" Target="viewProps.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Master" Target="slideMasters/slideMaster149.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181" Type="http://schemas.openxmlformats.org/officeDocument/2006/relationships/slide" Target="slides/slide8.xml"/><Relationship Id="rId216" Type="http://schemas.openxmlformats.org/officeDocument/2006/relationships/slide" Target="slides/slide43.xml"/><Relationship Id="rId237" Type="http://schemas.openxmlformats.org/officeDocument/2006/relationships/slide" Target="slides/slide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Master" Target="slideMasters/slideMaster139.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71" Type="http://schemas.openxmlformats.org/officeDocument/2006/relationships/slideMaster" Target="slideMasters/slideMaster171.xml"/><Relationship Id="rId192" Type="http://schemas.openxmlformats.org/officeDocument/2006/relationships/slide" Target="slides/slide19.xml"/><Relationship Id="rId206" Type="http://schemas.openxmlformats.org/officeDocument/2006/relationships/slide" Target="slides/slide33.xml"/><Relationship Id="rId227" Type="http://schemas.openxmlformats.org/officeDocument/2006/relationships/slide" Target="slides/slide54.xml"/><Relationship Id="rId248"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24" Type="http://schemas.openxmlformats.org/officeDocument/2006/relationships/slideMaster" Target="slideMasters/slideMaster124.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45" Type="http://schemas.openxmlformats.org/officeDocument/2006/relationships/slideMaster" Target="slideMasters/slideMaster145.xml"/><Relationship Id="rId161" Type="http://schemas.openxmlformats.org/officeDocument/2006/relationships/slideMaster" Target="slideMasters/slideMaster161.xml"/><Relationship Id="rId166" Type="http://schemas.openxmlformats.org/officeDocument/2006/relationships/slideMaster" Target="slideMasters/slideMaster166.xml"/><Relationship Id="rId182" Type="http://schemas.openxmlformats.org/officeDocument/2006/relationships/slide" Target="slides/slide9.xml"/><Relationship Id="rId187" Type="http://schemas.openxmlformats.org/officeDocument/2006/relationships/slide" Target="slides/slide14.xml"/><Relationship Id="rId217"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39.xml"/><Relationship Id="rId233" Type="http://schemas.openxmlformats.org/officeDocument/2006/relationships/slide" Target="slides/slide60.xml"/><Relationship Id="rId238" Type="http://schemas.openxmlformats.org/officeDocument/2006/relationships/slide" Target="slides/slide6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35" Type="http://schemas.openxmlformats.org/officeDocument/2006/relationships/slideMaster" Target="slideMasters/slideMaster135.xml"/><Relationship Id="rId151" Type="http://schemas.openxmlformats.org/officeDocument/2006/relationships/slideMaster" Target="slideMasters/slideMaster151.xml"/><Relationship Id="rId156" Type="http://schemas.openxmlformats.org/officeDocument/2006/relationships/slideMaster" Target="slideMasters/slideMaster156.xml"/><Relationship Id="rId177" Type="http://schemas.openxmlformats.org/officeDocument/2006/relationships/slide" Target="slides/slide4.xml"/><Relationship Id="rId198" Type="http://schemas.openxmlformats.org/officeDocument/2006/relationships/slide" Target="slides/slide25.xml"/><Relationship Id="rId172" Type="http://schemas.openxmlformats.org/officeDocument/2006/relationships/slideMaster" Target="slideMasters/slideMaster172.xml"/><Relationship Id="rId193" Type="http://schemas.openxmlformats.org/officeDocument/2006/relationships/slide" Target="slides/slide20.xml"/><Relationship Id="rId202" Type="http://schemas.openxmlformats.org/officeDocument/2006/relationships/slide" Target="slides/slide29.xml"/><Relationship Id="rId207" Type="http://schemas.openxmlformats.org/officeDocument/2006/relationships/slide" Target="slides/slide34.xml"/><Relationship Id="rId223" Type="http://schemas.openxmlformats.org/officeDocument/2006/relationships/slide" Target="slides/slide50.xml"/><Relationship Id="rId228" Type="http://schemas.openxmlformats.org/officeDocument/2006/relationships/slide" Target="slides/slide55.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Master" Target="slideMasters/slideMaster141.xml"/><Relationship Id="rId146" Type="http://schemas.openxmlformats.org/officeDocument/2006/relationships/slideMaster" Target="slideMasters/slideMaster146.xml"/><Relationship Id="rId167" Type="http://schemas.openxmlformats.org/officeDocument/2006/relationships/slideMaster" Target="slideMasters/slideMaster167.xml"/><Relationship Id="rId188" Type="http://schemas.openxmlformats.org/officeDocument/2006/relationships/slide" Target="slides/slide15.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Master" Target="slideMasters/slideMaster162.xml"/><Relationship Id="rId183" Type="http://schemas.openxmlformats.org/officeDocument/2006/relationships/slide" Target="slides/slide10.xml"/><Relationship Id="rId213" Type="http://schemas.openxmlformats.org/officeDocument/2006/relationships/slide" Target="slides/slide40.xml"/><Relationship Id="rId218" Type="http://schemas.openxmlformats.org/officeDocument/2006/relationships/slide" Target="slides/slide45.xml"/><Relationship Id="rId234" Type="http://schemas.openxmlformats.org/officeDocument/2006/relationships/slide" Target="slides/slide61.xml"/><Relationship Id="rId239"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 Target="slides/slide5.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Master" Target="slideMasters/slideMaster152.xml"/><Relationship Id="rId173" Type="http://schemas.openxmlformats.org/officeDocument/2006/relationships/slideMaster" Target="slideMasters/slideMaster173.xml"/><Relationship Id="rId194" Type="http://schemas.openxmlformats.org/officeDocument/2006/relationships/slide" Target="slides/slide21.xml"/><Relationship Id="rId199" Type="http://schemas.openxmlformats.org/officeDocument/2006/relationships/slide" Target="slides/slide26.xml"/><Relationship Id="rId203" Type="http://schemas.openxmlformats.org/officeDocument/2006/relationships/slide" Target="slides/slide30.xml"/><Relationship Id="rId208" Type="http://schemas.openxmlformats.org/officeDocument/2006/relationships/slide" Target="slides/slide35.xml"/><Relationship Id="rId229" Type="http://schemas.openxmlformats.org/officeDocument/2006/relationships/slide" Target="slides/slide56.xml"/><Relationship Id="rId19" Type="http://schemas.openxmlformats.org/officeDocument/2006/relationships/slideMaster" Target="slideMasters/slideMaster19.xml"/><Relationship Id="rId224" Type="http://schemas.openxmlformats.org/officeDocument/2006/relationships/slide" Target="slides/slide51.xml"/><Relationship Id="rId240" Type="http://schemas.openxmlformats.org/officeDocument/2006/relationships/slide" Target="slides/slide67.xml"/><Relationship Id="rId245" Type="http://schemas.openxmlformats.org/officeDocument/2006/relationships/handoutMaster" Target="handoutMasters/handoutMaster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Master" Target="slideMasters/slideMaster16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Master" Target="slideMasters/slideMaster163.xml"/><Relationship Id="rId184" Type="http://schemas.openxmlformats.org/officeDocument/2006/relationships/slide" Target="slides/slide11.xml"/><Relationship Id="rId189" Type="http://schemas.openxmlformats.org/officeDocument/2006/relationships/slide" Target="slides/slide16.xml"/><Relationship Id="rId219" Type="http://schemas.openxmlformats.org/officeDocument/2006/relationships/slide" Target="slides/slide46.xml"/><Relationship Id="rId3" Type="http://schemas.openxmlformats.org/officeDocument/2006/relationships/slideMaster" Target="slideMasters/slideMaster3.xml"/><Relationship Id="rId214" Type="http://schemas.openxmlformats.org/officeDocument/2006/relationships/slide" Target="slides/slide41.xml"/><Relationship Id="rId230" Type="http://schemas.openxmlformats.org/officeDocument/2006/relationships/slide" Target="slides/slide57.xml"/><Relationship Id="rId235" Type="http://schemas.openxmlformats.org/officeDocument/2006/relationships/slide" Target="slides/slide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 Target="slides/slide1.xml"/><Relationship Id="rId179" Type="http://schemas.openxmlformats.org/officeDocument/2006/relationships/slide" Target="slides/slide6.xml"/><Relationship Id="rId195" Type="http://schemas.openxmlformats.org/officeDocument/2006/relationships/slide" Target="slides/slide22.xml"/><Relationship Id="rId209" Type="http://schemas.openxmlformats.org/officeDocument/2006/relationships/slide" Target="slides/slide36.xml"/><Relationship Id="rId190" Type="http://schemas.openxmlformats.org/officeDocument/2006/relationships/slide" Target="slides/slide17.xml"/><Relationship Id="rId204" Type="http://schemas.openxmlformats.org/officeDocument/2006/relationships/slide" Target="slides/slide31.xml"/><Relationship Id="rId220" Type="http://schemas.openxmlformats.org/officeDocument/2006/relationships/slide" Target="slides/slide47.xml"/><Relationship Id="rId225" Type="http://schemas.openxmlformats.org/officeDocument/2006/relationships/slide" Target="slides/slide52.xml"/><Relationship Id="rId241" Type="http://schemas.openxmlformats.org/officeDocument/2006/relationships/slide" Target="slides/slide68.xml"/><Relationship Id="rId246"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slideMaster" Target="slideMasters/slideMaster148.xml"/><Relationship Id="rId164" Type="http://schemas.openxmlformats.org/officeDocument/2006/relationships/slideMaster" Target="slideMasters/slideMaster164.xml"/><Relationship Id="rId169" Type="http://schemas.openxmlformats.org/officeDocument/2006/relationships/slideMaster" Target="slideMasters/slideMaster169.xml"/><Relationship Id="rId185"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7.xml"/><Relationship Id="rId210" Type="http://schemas.openxmlformats.org/officeDocument/2006/relationships/slide" Target="slides/slide37.xml"/><Relationship Id="rId215" Type="http://schemas.openxmlformats.org/officeDocument/2006/relationships/slide" Target="slides/slide42.xml"/><Relationship Id="rId236" Type="http://schemas.openxmlformats.org/officeDocument/2006/relationships/slide" Target="slides/slide63.xml"/><Relationship Id="rId26" Type="http://schemas.openxmlformats.org/officeDocument/2006/relationships/slideMaster" Target="slideMasters/slideMaster26.xml"/><Relationship Id="rId231" Type="http://schemas.openxmlformats.org/officeDocument/2006/relationships/slide" Target="slides/slide58.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 Target="slides/slide2.xml"/><Relationship Id="rId196" Type="http://schemas.openxmlformats.org/officeDocument/2006/relationships/slide" Target="slides/slide23.xml"/><Relationship Id="rId200" Type="http://schemas.openxmlformats.org/officeDocument/2006/relationships/slide" Target="slides/slide27.xml"/><Relationship Id="rId16" Type="http://schemas.openxmlformats.org/officeDocument/2006/relationships/slideMaster" Target="slideMasters/slideMaster16.xml"/><Relationship Id="rId221" Type="http://schemas.openxmlformats.org/officeDocument/2006/relationships/slide" Target="slides/slide48.xml"/><Relationship Id="rId242" Type="http://schemas.openxmlformats.org/officeDocument/2006/relationships/slide" Target="slides/slide6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90" Type="http://schemas.openxmlformats.org/officeDocument/2006/relationships/slideMaster" Target="slideMasters/slideMaster90.xml"/><Relationship Id="rId165" Type="http://schemas.openxmlformats.org/officeDocument/2006/relationships/slideMaster" Target="slideMasters/slideMaster165.xml"/><Relationship Id="rId186" Type="http://schemas.openxmlformats.org/officeDocument/2006/relationships/slide" Target="slides/slide13.xml"/><Relationship Id="rId211" Type="http://schemas.openxmlformats.org/officeDocument/2006/relationships/slide" Target="slides/slide38.xml"/><Relationship Id="rId232" Type="http://schemas.openxmlformats.org/officeDocument/2006/relationships/slide" Target="slides/slide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 Target="slides/slide3.xml"/><Relationship Id="rId197" Type="http://schemas.openxmlformats.org/officeDocument/2006/relationships/slide" Target="slides/slide24.xml"/><Relationship Id="rId201" Type="http://schemas.openxmlformats.org/officeDocument/2006/relationships/slide" Target="slides/slide28.xml"/><Relationship Id="rId222" Type="http://schemas.openxmlformats.org/officeDocument/2006/relationships/slide" Target="slides/slide49.xml"/><Relationship Id="rId243"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defRPr sz="1200"/>
            </a:lvl1pPr>
          </a:lstStyle>
          <a:p>
            <a:endParaRPr lang="en-US" altLang="en-US" dirty="0"/>
          </a:p>
        </p:txBody>
      </p:sp>
      <p:sp>
        <p:nvSpPr>
          <p:cNvPr id="14339" name="Rectangle 3"/>
          <p:cNvSpPr>
            <a:spLocks noGrp="1" noChangeArrowheads="1"/>
          </p:cNvSpPr>
          <p:nvPr>
            <p:ph type="dt" sz="quarter" idx="1"/>
          </p:nvPr>
        </p:nvSpPr>
        <p:spPr bwMode="auto">
          <a:xfrm>
            <a:off x="3972560" y="0"/>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lgn="r">
              <a:defRPr sz="1200"/>
            </a:lvl1pPr>
          </a:lstStyle>
          <a:p>
            <a:endParaRPr lang="en-US" altLang="en-US" dirty="0"/>
          </a:p>
        </p:txBody>
      </p:sp>
      <p:sp>
        <p:nvSpPr>
          <p:cNvPr id="14340" name="Rectangle 4"/>
          <p:cNvSpPr>
            <a:spLocks noGrp="1" noChangeArrowheads="1"/>
          </p:cNvSpPr>
          <p:nvPr>
            <p:ph type="ftr" sz="quarter" idx="2"/>
          </p:nvPr>
        </p:nvSpPr>
        <p:spPr bwMode="auto">
          <a:xfrm>
            <a:off x="0" y="8774271"/>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defRPr sz="1200"/>
            </a:lvl1pPr>
          </a:lstStyle>
          <a:p>
            <a:endParaRPr lang="en-US" altLang="en-US" dirty="0"/>
          </a:p>
        </p:txBody>
      </p:sp>
      <p:sp>
        <p:nvSpPr>
          <p:cNvPr id="14341" name="Rectangle 5"/>
          <p:cNvSpPr>
            <a:spLocks noGrp="1" noChangeArrowheads="1"/>
          </p:cNvSpPr>
          <p:nvPr>
            <p:ph type="sldNum" sz="quarter" idx="3"/>
          </p:nvPr>
        </p:nvSpPr>
        <p:spPr bwMode="auto">
          <a:xfrm>
            <a:off x="3972560" y="8774271"/>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lgn="r">
              <a:defRPr sz="1200"/>
            </a:lvl1pPr>
          </a:lstStyle>
          <a:p>
            <a:fld id="{3FEBDA2A-576B-4B6E-97D1-38FF3F204130}" type="slidenum">
              <a:rPr lang="en-US" altLang="en-US"/>
              <a:pPr/>
              <a:t>‹#›</a:t>
            </a:fld>
            <a:endParaRPr lang="en-US" altLang="en-US" dirty="0"/>
          </a:p>
        </p:txBody>
      </p:sp>
    </p:spTree>
    <p:extLst>
      <p:ext uri="{BB962C8B-B14F-4D97-AF65-F5344CB8AC3E}">
        <p14:creationId xmlns:p14="http://schemas.microsoft.com/office/powerpoint/2010/main" val="3803036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defRPr sz="1200"/>
            </a:lvl1pPr>
          </a:lstStyle>
          <a:p>
            <a:endParaRPr lang="en-US" altLang="en-US" dirty="0"/>
          </a:p>
        </p:txBody>
      </p:sp>
      <p:sp>
        <p:nvSpPr>
          <p:cNvPr id="16387" name="Rectangle 3"/>
          <p:cNvSpPr>
            <a:spLocks noGrp="1" noChangeArrowheads="1"/>
          </p:cNvSpPr>
          <p:nvPr>
            <p:ph type="dt" idx="1"/>
          </p:nvPr>
        </p:nvSpPr>
        <p:spPr bwMode="auto">
          <a:xfrm>
            <a:off x="3972560" y="0"/>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lgn="r">
              <a:defRPr sz="1200"/>
            </a:lvl1pPr>
          </a:lstStyle>
          <a:p>
            <a:endParaRPr lang="en-US" altLang="en-US" dirty="0"/>
          </a:p>
        </p:txBody>
      </p:sp>
      <p:sp>
        <p:nvSpPr>
          <p:cNvPr id="16388"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34720" y="4387136"/>
            <a:ext cx="5140960" cy="41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90" name="Rectangle 6"/>
          <p:cNvSpPr>
            <a:spLocks noGrp="1" noChangeArrowheads="1"/>
          </p:cNvSpPr>
          <p:nvPr>
            <p:ph type="ftr" sz="quarter" idx="4"/>
          </p:nvPr>
        </p:nvSpPr>
        <p:spPr bwMode="auto">
          <a:xfrm>
            <a:off x="0" y="8774271"/>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defRPr sz="1200"/>
            </a:lvl1pPr>
          </a:lstStyle>
          <a:p>
            <a:endParaRPr lang="en-US" altLang="en-US" dirty="0"/>
          </a:p>
        </p:txBody>
      </p:sp>
      <p:sp>
        <p:nvSpPr>
          <p:cNvPr id="16391" name="Rectangle 7"/>
          <p:cNvSpPr>
            <a:spLocks noGrp="1" noChangeArrowheads="1"/>
          </p:cNvSpPr>
          <p:nvPr>
            <p:ph type="sldNum" sz="quarter" idx="5"/>
          </p:nvPr>
        </p:nvSpPr>
        <p:spPr bwMode="auto">
          <a:xfrm>
            <a:off x="3972560" y="8774271"/>
            <a:ext cx="3037840"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lgn="r">
              <a:defRPr sz="1200"/>
            </a:lvl1pPr>
          </a:lstStyle>
          <a:p>
            <a:fld id="{999A0C06-44C6-4D1C-A36E-9D71B23676CA}" type="slidenum">
              <a:rPr lang="en-US" altLang="en-US"/>
              <a:pPr/>
              <a:t>‹#›</a:t>
            </a:fld>
            <a:endParaRPr lang="en-US" altLang="en-US" dirty="0"/>
          </a:p>
        </p:txBody>
      </p:sp>
    </p:spTree>
    <p:extLst>
      <p:ext uri="{BB962C8B-B14F-4D97-AF65-F5344CB8AC3E}">
        <p14:creationId xmlns:p14="http://schemas.microsoft.com/office/powerpoint/2010/main" val="19837932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1AC62C08-DDCA-4008-8616-0BCFF60035D1}" type="slidenum">
              <a:rPr lang="en-US" smtClean="0">
                <a:latin typeface="Arial" pitchFamily="34" charset="0"/>
              </a:rPr>
              <a:pPr/>
              <a:t>2</a:t>
            </a:fld>
            <a:endParaRPr lang="en-US" dirty="0" smtClean="0">
              <a:latin typeface="Arial" pitchFamily="34" charset="0"/>
            </a:endParaRPr>
          </a:p>
        </p:txBody>
      </p:sp>
      <p:sp>
        <p:nvSpPr>
          <p:cNvPr id="241667" name="Rectangle 2"/>
          <p:cNvSpPr>
            <a:spLocks noGrp="1" noRot="1" noChangeAspect="1" noChangeArrowheads="1" noTextEdit="1"/>
          </p:cNvSpPr>
          <p:nvPr>
            <p:ph type="sldImg"/>
          </p:nvPr>
        </p:nvSpPr>
        <p:spPr>
          <a:xfrm>
            <a:off x="1195388" y="692150"/>
            <a:ext cx="4619625" cy="3463925"/>
          </a:xfrm>
          <a:ln/>
        </p:spPr>
      </p:sp>
      <p:sp>
        <p:nvSpPr>
          <p:cNvPr id="24166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3806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70565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22222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711155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8831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02282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749009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08181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407950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28017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BE0FEC72-9052-49DB-A20D-0F6FC391F969}" type="slidenum">
              <a:rPr lang="en-US" smtClean="0">
                <a:solidFill>
                  <a:srgbClr val="000000"/>
                </a:solidFill>
              </a:rPr>
              <a:pPr/>
              <a:t>3</a:t>
            </a:fld>
            <a:endParaRPr lang="en-US" dirty="0" smtClean="0">
              <a:solidFill>
                <a:srgbClr val="000000"/>
              </a:solidFill>
            </a:endParaRPr>
          </a:p>
        </p:txBody>
      </p:sp>
      <p:sp>
        <p:nvSpPr>
          <p:cNvPr id="242691" name="Rectangle 2"/>
          <p:cNvSpPr>
            <a:spLocks noGrp="1" noRot="1" noChangeAspect="1" noChangeArrowheads="1" noTextEdit="1"/>
          </p:cNvSpPr>
          <p:nvPr>
            <p:ph type="sldImg"/>
          </p:nvPr>
        </p:nvSpPr>
        <p:spPr>
          <a:xfrm>
            <a:off x="1195388" y="692150"/>
            <a:ext cx="4619625" cy="3463925"/>
          </a:xfrm>
          <a:ln/>
        </p:spPr>
      </p:sp>
      <p:sp>
        <p:nvSpPr>
          <p:cNvPr id="242692" name="Rectangle 3"/>
          <p:cNvSpPr>
            <a:spLocks noGrp="1" noChangeArrowheads="1"/>
          </p:cNvSpPr>
          <p:nvPr>
            <p:ph type="body" idx="1"/>
          </p:nvPr>
        </p:nvSpPr>
        <p:spPr>
          <a:xfrm>
            <a:off x="936626" y="4387767"/>
            <a:ext cx="5137150" cy="4155918"/>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2606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21515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81395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33772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7132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marL="174056" indent="-174056" defTabSz="928299" fontAlgn="auto">
              <a:spcBef>
                <a:spcPts val="0"/>
              </a:spcBef>
              <a:spcAft>
                <a:spcPts val="0"/>
              </a:spcAft>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251E8F07-ED45-41DA-91E5-73FE0ED9156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81668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1E8F07-ED45-41DA-91E5-73FE0ED9156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078283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1E8F07-ED45-41DA-91E5-73FE0ED9156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35131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53830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28305-C862-4943-A4C8-29B1A1707CF3}"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00572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416605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942234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638128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554398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238988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855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61100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66107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latin typeface="+mn-lt"/>
              </a:rPr>
              <a:t>While Hurricane Harvey, Hurricane Maria, and Hurricane Irma brought record-breaking devastation, including significant loss of life, over $200 billion in property damage, personal tragedy and much more, a long string of high-profile data breaches and cyberattacks may actually bring more long-term damage in terms of economic impact and loss of trust in our digital economy and way of life in America.</a:t>
            </a:r>
          </a:p>
          <a:p>
            <a:endParaRPr lang="en-US" dirty="0">
              <a:latin typeface="+mn-lt"/>
            </a:endParaRPr>
          </a:p>
          <a:p>
            <a:r>
              <a:rPr lang="en-US" dirty="0">
                <a:latin typeface="+mn-lt"/>
              </a:rPr>
              <a:t>From Equifax to Uber, the top data breaches of 2017 brought personal financial impact to every American with a bank account, mortgage, credit card or other credit history. </a:t>
            </a: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321259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latin typeface="+mn-lt"/>
              </a:rPr>
              <a:t>12th annual “Cost of Data Breach Study,” the industry’s gold-standard benchmark research, independently conducted by the Ponemon Institute.</a:t>
            </a:r>
          </a:p>
          <a:p>
            <a:endParaRPr lang="en-US" dirty="0">
              <a:latin typeface="+mn-lt"/>
            </a:endParaRPr>
          </a:p>
          <a:p>
            <a:r>
              <a:rPr lang="en-US" dirty="0"/>
              <a:t>The average global cost of data breach per lost or stolen record was $141. However, health care organizations had an average cost of $380 and in financial services the average cost was $245. Media ($119), research ($101) and public sector ($71) had the lowest average cost per lost or stolen record.</a:t>
            </a:r>
            <a:endParaRPr lang="en-US" dirty="0">
              <a:latin typeface="+mn-lt"/>
            </a:endParaRPr>
          </a:p>
          <a:p>
            <a:endParaRPr lang="en-US" dirty="0">
              <a:latin typeface="+mn-lt"/>
            </a:endParaRPr>
          </a:p>
          <a:p>
            <a:r>
              <a:rPr lang="en-US" dirty="0">
                <a:latin typeface="+mn-lt"/>
              </a:rPr>
              <a:t>The average size of a data breach (number of records lost or stolen) increased 1.8 percent over last year. </a:t>
            </a:r>
            <a:r>
              <a:rPr lang="en-US" dirty="0"/>
              <a:t>The average number of breached records by country or region Global average = 24,000 US: 28,500</a:t>
            </a:r>
          </a:p>
          <a:p>
            <a:endParaRPr lang="en-US" b="1" dirty="0">
              <a:latin typeface="+mn-lt"/>
            </a:endParaRPr>
          </a:p>
          <a:p>
            <a:pPr defTabSz="928299" fontAlgn="auto">
              <a:spcBef>
                <a:spcPts val="0"/>
              </a:spcBef>
              <a:spcAft>
                <a:spcPts val="0"/>
              </a:spcAft>
              <a:defRPr/>
            </a:pPr>
            <a:r>
              <a:rPr lang="en-US" dirty="0"/>
              <a:t>$3.62 million is the average total cost of data breach.</a:t>
            </a:r>
            <a:endParaRPr lang="en-US" dirty="0">
              <a:latin typeface="+mn-lt"/>
            </a:endParaRPr>
          </a:p>
          <a:p>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740256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b="1" dirty="0"/>
              <a:t>Internal Privilege Misuse -most common is the average end-user absconding with data in the hope of converting it to cash somewhere down</a:t>
            </a:r>
          </a:p>
          <a:p>
            <a:r>
              <a:rPr lang="en-US" b="1" dirty="0"/>
              <a:t>the line (60%). Personal information and medical records (71%) are targeted for financial crimes, such as identity theft or tax-return fraud.</a:t>
            </a:r>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407831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84361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b="1" dirty="0"/>
              <a:t>Internal Privilege Misuse -most common is the average end-user absconding with data in the hope of converting it to cash somewhere down</a:t>
            </a:r>
          </a:p>
          <a:p>
            <a:r>
              <a:rPr lang="en-US" b="1" dirty="0"/>
              <a:t>the line (60%). Personal information and medical records (71%) are targeted for financial crimes, such as identity theft or tax-return fraud.</a:t>
            </a:r>
          </a:p>
          <a:p>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04250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The good news is that Security is going to continue to provide an interesting and challenging career for the New Year! The bad news….</a:t>
            </a:r>
          </a:p>
          <a:p>
            <a:endParaRPr lang="en-US" dirty="0"/>
          </a:p>
          <a:p>
            <a:pPr defTabSz="928299" fontAlgn="auto">
              <a:spcBef>
                <a:spcPts val="0"/>
              </a:spcBef>
              <a:spcAft>
                <a:spcPts val="0"/>
              </a:spcAft>
              <a:defRPr/>
            </a:pPr>
            <a:endParaRPr lang="en-US" b="1" dirty="0">
              <a:latin typeface="+mn-lt"/>
            </a:endParaRPr>
          </a:p>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554151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defTabSz="928299" fontAlgn="auto">
              <a:spcBef>
                <a:spcPts val="0"/>
              </a:spcBef>
              <a:spcAft>
                <a:spcPts val="0"/>
              </a:spcAft>
              <a:defRPr/>
            </a:pPr>
            <a:r>
              <a:rPr lang="en-US" dirty="0"/>
              <a:t>Cybersecurity Ventures predicts that organizations globally will suffer a ransomware attack every 14 seconds by 2019.</a:t>
            </a:r>
          </a:p>
          <a:p>
            <a:pPr defTabSz="928299" fontAlgn="auto">
              <a:spcBef>
                <a:spcPts val="0"/>
              </a:spcBef>
              <a:spcAft>
                <a:spcPts val="0"/>
              </a:spcAft>
              <a:defRPr/>
            </a:pPr>
            <a:r>
              <a:rPr lang="en-US" b="1" dirty="0">
                <a:latin typeface="+mn-lt"/>
              </a:rPr>
              <a:t>Global ransomware damage costs are predicted to exceed $11.5 billion by 2019, up from $5 billion in 2017” which is a 15 times increase from $325 million just two years ago. </a:t>
            </a:r>
            <a:r>
              <a:rPr lang="en-US" dirty="0">
                <a:latin typeface="+mn-lt"/>
              </a:rPr>
              <a:t>In addition, they predicted that ransomware attacks on healthcare organizations will quadruple by 2020. "</a:t>
            </a:r>
          </a:p>
          <a:p>
            <a:pPr defTabSz="928299" fontAlgn="auto">
              <a:spcBef>
                <a:spcPts val="0"/>
              </a:spcBef>
              <a:spcAft>
                <a:spcPts val="0"/>
              </a:spcAft>
              <a:defRPr/>
            </a:pPr>
            <a:endParaRPr lang="en-US" dirty="0"/>
          </a:p>
          <a:p>
            <a:pPr defTabSz="928299" fontAlgn="auto">
              <a:spcBef>
                <a:spcPts val="0"/>
              </a:spcBef>
              <a:spcAft>
                <a:spcPts val="0"/>
              </a:spcAft>
              <a:defRPr/>
            </a:pPr>
            <a:endParaRPr lang="en-US" dirty="0"/>
          </a:p>
          <a:p>
            <a:pPr defTabSz="928299" fontAlgn="auto">
              <a:spcBef>
                <a:spcPts val="0"/>
              </a:spcBef>
              <a:spcAft>
                <a:spcPts val="0"/>
              </a:spcAft>
              <a:defRPr/>
            </a:pPr>
            <a:r>
              <a:rPr lang="en-US" dirty="0"/>
              <a:t>Cybersecurity Ventures predicts there will 3.5 million unfilled cybersecurity jobs by 2021, up from 1 million openings in 2014.</a:t>
            </a:r>
          </a:p>
          <a:p>
            <a:pPr defTabSz="928299" fontAlgn="auto">
              <a:spcBef>
                <a:spcPts val="0"/>
              </a:spcBef>
              <a:spcAft>
                <a:spcPts val="0"/>
              </a:spcAft>
              <a:defRPr/>
            </a:pPr>
            <a:endParaRPr lang="en-US" dirty="0"/>
          </a:p>
          <a:p>
            <a:pPr defTabSz="928299" fontAlgn="auto">
              <a:spcBef>
                <a:spcPts val="0"/>
              </a:spcBef>
              <a:spcAft>
                <a:spcPts val="0"/>
              </a:spcAft>
              <a:defRPr/>
            </a:pPr>
            <a:endParaRPr lang="en-US" dirty="0"/>
          </a:p>
          <a:p>
            <a:pPr defTabSz="928299" fontAlgn="auto">
              <a:spcBef>
                <a:spcPts val="0"/>
              </a:spcBef>
              <a:spcAft>
                <a:spcPts val="0"/>
              </a:spcAft>
              <a:defRPr/>
            </a:pPr>
            <a:endParaRPr lang="en-US" dirty="0"/>
          </a:p>
          <a:p>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675147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defTabSz="928299" fontAlgn="auto">
              <a:spcBef>
                <a:spcPts val="0"/>
              </a:spcBef>
              <a:spcAft>
                <a:spcPts val="0"/>
              </a:spcAft>
              <a:defRPr/>
            </a:pPr>
            <a:r>
              <a:rPr lang="en-US" dirty="0"/>
              <a:t>According to </a:t>
            </a:r>
            <a:r>
              <a:rPr lang="en-US" dirty="0" err="1"/>
              <a:t>Ponemon’s</a:t>
            </a:r>
            <a:r>
              <a:rPr lang="en-US" dirty="0"/>
              <a:t> 2017 Cost of a Data Breach Study: Implementing employee security awareness training was quantified at reducing the cost of a data breach by $12 per record. Other sources site this as the most effective ROI Security Investment. </a:t>
            </a:r>
          </a:p>
          <a:p>
            <a:pPr defTabSz="928299" fontAlgn="auto">
              <a:spcBef>
                <a:spcPts val="0"/>
              </a:spcBef>
              <a:spcAft>
                <a:spcPts val="0"/>
              </a:spcAft>
              <a:defRPr/>
            </a:pPr>
            <a:endParaRPr lang="en-US" dirty="0"/>
          </a:p>
          <a:p>
            <a:pPr defTabSz="928299" fontAlgn="auto">
              <a:spcBef>
                <a:spcPts val="0"/>
              </a:spcBef>
              <a:spcAft>
                <a:spcPts val="0"/>
              </a:spcAft>
              <a:defRPr/>
            </a:pPr>
            <a:endParaRPr lang="en-US" dirty="0"/>
          </a:p>
          <a:p>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860405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defTabSz="928299" fontAlgn="auto">
              <a:spcBef>
                <a:spcPts val="0"/>
              </a:spcBef>
              <a:spcAft>
                <a:spcPts val="0"/>
              </a:spcAft>
              <a:defRPr/>
            </a:pPr>
            <a:r>
              <a:rPr lang="en-US" dirty="0">
                <a:latin typeface="+mn-lt"/>
              </a:rPr>
              <a:t>Transitioning away from Preventative Controls…Talking about castle concept… Extremely focused on ensuring that no-one gets in. Most orgs are spending their money on prevention (like a castle.. the hill .. .the moat… the high walls…) but when it comes to detection (vigilance) and response (resilience)… budgets are exceeded and spent so it’s not a balanced investment on protective, detective, and corrective controls. The result of this is that most organizations do not have effective monitoring or incident response controls in place when “the event” occurs.</a:t>
            </a:r>
          </a:p>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065412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defTabSz="928299" fontAlgn="auto">
              <a:spcBef>
                <a:spcPts val="0"/>
              </a:spcBef>
              <a:spcAft>
                <a:spcPts val="0"/>
              </a:spcAft>
              <a:defRPr/>
            </a:pPr>
            <a:r>
              <a:rPr lang="en-US" dirty="0"/>
              <a:t>According to </a:t>
            </a:r>
            <a:r>
              <a:rPr lang="en-US" dirty="0" err="1"/>
              <a:t>Ponemon’s</a:t>
            </a:r>
            <a:r>
              <a:rPr lang="en-US" dirty="0"/>
              <a:t> 2017 Cost of a Data Breach Study: Implementing a full scale IR Program would reduce the cost of a data breach by as much as $19 per record. (in comparison to the Avg. cost of $141 per record).</a:t>
            </a:r>
          </a:p>
          <a:p>
            <a:pPr defTabSz="928299" fontAlgn="auto">
              <a:spcBef>
                <a:spcPts val="0"/>
              </a:spcBef>
              <a:spcAft>
                <a:spcPts val="0"/>
              </a:spcAft>
              <a:defRPr/>
            </a:pPr>
            <a:endParaRPr lang="en-US" dirty="0"/>
          </a:p>
          <a:p>
            <a:pPr defTabSz="928299" fontAlgn="auto">
              <a:spcBef>
                <a:spcPts val="0"/>
              </a:spcBef>
              <a:spcAft>
                <a:spcPts val="0"/>
              </a:spcAft>
              <a:defRPr/>
            </a:pPr>
            <a:r>
              <a:rPr lang="en-US" dirty="0"/>
              <a:t>According to </a:t>
            </a:r>
            <a:r>
              <a:rPr lang="en-US" dirty="0" err="1"/>
              <a:t>Ponemon’s</a:t>
            </a:r>
            <a:r>
              <a:rPr lang="en-US" dirty="0"/>
              <a:t> 2017 Cost of a Data Breach Study: Implementing Extensive encryption would reduce the cost of a data breach by up $16 per record.</a:t>
            </a:r>
          </a:p>
          <a:p>
            <a:pPr defTabSz="928299" fontAlgn="auto">
              <a:spcBef>
                <a:spcPts val="0"/>
              </a:spcBef>
              <a:spcAft>
                <a:spcPts val="0"/>
              </a:spcAft>
              <a:defRPr/>
            </a:pPr>
            <a:endParaRPr lang="en-US" dirty="0"/>
          </a:p>
          <a:p>
            <a:pPr defTabSz="928299" fontAlgn="auto">
              <a:spcBef>
                <a:spcPts val="0"/>
              </a:spcBef>
              <a:spcAft>
                <a:spcPts val="0"/>
              </a:spcAft>
              <a:defRPr/>
            </a:pPr>
            <a:endParaRPr lang="en-US" dirty="0"/>
          </a:p>
          <a:p>
            <a:endParaRPr lang="en-US" b="1" dirty="0">
              <a:latin typeface="+mn-lt"/>
            </a:endParaRP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896397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Speak to data driven assessments and using tactical exercises to drive future strategy for security spend and control implementation. </a:t>
            </a:r>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816782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461781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705297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03682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16486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73833-5B33-488A-9F81-C9F7FD01CC80}"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662357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1195388" y="692150"/>
            <a:ext cx="4619625" cy="3463925"/>
          </a:xfrm>
          <a:ln/>
        </p:spPr>
      </p:sp>
      <p:sp>
        <p:nvSpPr>
          <p:cNvPr id="243715"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243716" name="Slide Number Placeholder 3"/>
          <p:cNvSpPr>
            <a:spLocks noGrp="1"/>
          </p:cNvSpPr>
          <p:nvPr>
            <p:ph type="sldNum" sz="quarter" idx="5"/>
          </p:nvPr>
        </p:nvSpPr>
        <p:spPr>
          <a:noFill/>
        </p:spPr>
        <p:txBody>
          <a:bodyPr/>
          <a:lstStyle/>
          <a:p>
            <a:fld id="{766E0534-9412-4BEC-A471-88EC0CC793EB}" type="slidenum">
              <a:rPr lang="en-US" smtClean="0">
                <a:latin typeface="Arial" pitchFamily="34" charset="0"/>
              </a:rPr>
              <a:pPr/>
              <a:t>66</a:t>
            </a:fld>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E79F48B-96AA-4BB3-8602-06F0F5732603}" type="slidenum">
              <a:rPr lang="en-US" smtClean="0">
                <a:latin typeface="Arial" pitchFamily="34" charset="0"/>
              </a:rPr>
              <a:pPr/>
              <a:t>67</a:t>
            </a:fld>
            <a:endParaRPr lang="en-US" dirty="0" smtClean="0">
              <a:latin typeface="Arial" pitchFamily="34" charset="0"/>
            </a:endParaRPr>
          </a:p>
        </p:txBody>
      </p:sp>
      <p:sp>
        <p:nvSpPr>
          <p:cNvPr id="244739" name="Rectangle 2"/>
          <p:cNvSpPr>
            <a:spLocks noGrp="1" noRot="1" noChangeAspect="1" noChangeArrowheads="1" noTextEdit="1"/>
          </p:cNvSpPr>
          <p:nvPr>
            <p:ph type="sldImg"/>
          </p:nvPr>
        </p:nvSpPr>
        <p:spPr>
          <a:xfrm>
            <a:off x="1195388" y="692150"/>
            <a:ext cx="4619625" cy="3463925"/>
          </a:xfrm>
          <a:ln/>
        </p:spPr>
      </p:sp>
      <p:sp>
        <p:nvSpPr>
          <p:cNvPr id="244740"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E79F48B-96AA-4BB3-8602-06F0F5732603}" type="slidenum">
              <a:rPr lang="en-US" smtClean="0">
                <a:solidFill>
                  <a:srgbClr val="000000"/>
                </a:solidFill>
                <a:latin typeface="Arial" pitchFamily="34" charset="0"/>
              </a:rPr>
              <a:pPr/>
              <a:t>68</a:t>
            </a:fld>
            <a:endParaRPr lang="en-US" dirty="0" smtClean="0">
              <a:solidFill>
                <a:srgbClr val="000000"/>
              </a:solidFill>
              <a:latin typeface="Arial" pitchFamily="34" charset="0"/>
            </a:endParaRPr>
          </a:p>
        </p:txBody>
      </p:sp>
      <p:sp>
        <p:nvSpPr>
          <p:cNvPr id="244739" name="Rectangle 2"/>
          <p:cNvSpPr>
            <a:spLocks noGrp="1" noRot="1" noChangeAspect="1" noChangeArrowheads="1" noTextEdit="1"/>
          </p:cNvSpPr>
          <p:nvPr>
            <p:ph type="sldImg"/>
          </p:nvPr>
        </p:nvSpPr>
        <p:spPr>
          <a:xfrm>
            <a:off x="1195388" y="692150"/>
            <a:ext cx="4619625" cy="3463925"/>
          </a:xfrm>
          <a:ln/>
        </p:spPr>
      </p:sp>
      <p:sp>
        <p:nvSpPr>
          <p:cNvPr id="244740"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40654724-6069-49A7-B6A3-537D50E9B605}" type="slidenum">
              <a:rPr lang="en-US" smtClean="0">
                <a:latin typeface="Arial" pitchFamily="34" charset="0"/>
              </a:rPr>
              <a:pPr/>
              <a:t>70</a:t>
            </a:fld>
            <a:endParaRPr lang="en-US" dirty="0" smtClean="0">
              <a:latin typeface="Arial" pitchFamily="34" charset="0"/>
            </a:endParaRPr>
          </a:p>
        </p:txBody>
      </p:sp>
      <p:sp>
        <p:nvSpPr>
          <p:cNvPr id="417795" name="Rectangle 2"/>
          <p:cNvSpPr>
            <a:spLocks noGrp="1" noRot="1" noChangeAspect="1" noChangeArrowheads="1" noTextEdit="1"/>
          </p:cNvSpPr>
          <p:nvPr>
            <p:ph type="sldImg"/>
          </p:nvPr>
        </p:nvSpPr>
        <p:spPr>
          <a:xfrm>
            <a:off x="1195388" y="692150"/>
            <a:ext cx="4619625" cy="3463925"/>
          </a:xfrm>
          <a:ln/>
        </p:spPr>
      </p:sp>
      <p:sp>
        <p:nvSpPr>
          <p:cNvPr id="417796"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405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60982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2483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AD43F-164C-4312-BD65-13CE7829771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3211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hyperlink" Target="http://www.vita.virginia.gov/" TargetMode="Externa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5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5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4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14208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1952576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5"/>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5"/>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4116645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4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158768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754130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50505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186316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1509582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245921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96571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53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7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254167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2234963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08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7040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342642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360140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5"/>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5"/>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91394C3-B05B-42F8-B615-E95116E59C25}" type="datetimeFigureOut">
              <a:rPr lang="en-US" smtClean="0">
                <a:solidFill>
                  <a:srgbClr val="FFFFFF"/>
                </a:solidFill>
              </a:rPr>
              <a:pPr/>
              <a:t>1/11/2018</a:t>
            </a:fld>
            <a:endParaRPr lang="en-US" dirty="0">
              <a:solidFill>
                <a:srgbClr val="FFFFFF"/>
              </a:solidFill>
            </a:endParaRPr>
          </a:p>
        </p:txBody>
      </p:sp>
    </p:spTree>
    <p:extLst>
      <p:ext uri="{BB962C8B-B14F-4D97-AF65-F5344CB8AC3E}">
        <p14:creationId xmlns:p14="http://schemas.microsoft.com/office/powerpoint/2010/main" val="94470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9144000" cy="152400"/>
          </a:xfrm>
          <a:prstGeom prst="rect">
            <a:avLst/>
          </a:prstGeom>
          <a:solidFill>
            <a:srgbClr val="57BD1F"/>
          </a:solidFill>
          <a:ln w="0">
            <a:noFill/>
            <a:miter lim="800000"/>
            <a:headEnd/>
            <a:tailEnd/>
          </a:ln>
          <a:effectLst/>
        </p:spPr>
        <p:txBody>
          <a:bodyPr wrap="none" anchor="ctr"/>
          <a:lstStyle/>
          <a:p>
            <a:pPr fontAlgn="auto">
              <a:spcBef>
                <a:spcPts val="0"/>
              </a:spcBef>
              <a:spcAft>
                <a:spcPts val="0"/>
              </a:spcAft>
              <a:defRPr/>
            </a:pPr>
            <a:endParaRPr lang="en-US" altLang="en-US" dirty="0">
              <a:solidFill>
                <a:srgbClr val="000000"/>
              </a:solidFill>
              <a:latin typeface="Times" pitchFamily="18" charset="0"/>
            </a:endParaRPr>
          </a:p>
        </p:txBody>
      </p:sp>
      <p:sp>
        <p:nvSpPr>
          <p:cNvPr id="3" name="Rectangle 26"/>
          <p:cNvSpPr>
            <a:spLocks noChangeArrowheads="1"/>
          </p:cNvSpPr>
          <p:nvPr/>
        </p:nvSpPr>
        <p:spPr bwMode="auto">
          <a:xfrm>
            <a:off x="0" y="152400"/>
            <a:ext cx="9144000" cy="1524000"/>
          </a:xfrm>
          <a:prstGeom prst="rect">
            <a:avLst/>
          </a:prstGeom>
          <a:no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Verdana"/>
            </a:endParaRPr>
          </a:p>
        </p:txBody>
      </p:sp>
      <p:sp>
        <p:nvSpPr>
          <p:cNvPr id="4" name="Rectangle 28"/>
          <p:cNvSpPr>
            <a:spLocks noChangeArrowheads="1"/>
          </p:cNvSpPr>
          <p:nvPr/>
        </p:nvSpPr>
        <p:spPr bwMode="auto">
          <a:xfrm>
            <a:off x="0" y="1676400"/>
            <a:ext cx="9144000" cy="4724400"/>
          </a:xfrm>
          <a:prstGeom prst="rect">
            <a:avLst/>
          </a:prstGeom>
          <a:solidFill>
            <a:schemeClr val="accent2"/>
          </a:solidFill>
          <a:ln w="0">
            <a:noFill/>
            <a:miter lim="800000"/>
            <a:headEnd/>
            <a:tailEnd/>
          </a:ln>
          <a:effectLst/>
        </p:spPr>
        <p:txBody>
          <a:bodyPr wrap="none" anchor="ctr"/>
          <a:lstStyle/>
          <a:p>
            <a:pPr fontAlgn="auto">
              <a:spcBef>
                <a:spcPts val="0"/>
              </a:spcBef>
              <a:spcAft>
                <a:spcPts val="0"/>
              </a:spcAft>
              <a:defRPr/>
            </a:pPr>
            <a:endParaRPr lang="en-US" altLang="en-US" dirty="0">
              <a:solidFill>
                <a:srgbClr val="000000"/>
              </a:solidFill>
              <a:latin typeface="Times" pitchFamily="18" charset="0"/>
            </a:endParaRPr>
          </a:p>
        </p:txBody>
      </p:sp>
      <p:sp>
        <p:nvSpPr>
          <p:cNvPr id="5" name="Rectangle 27"/>
          <p:cNvSpPr>
            <a:spLocks noChangeArrowheads="1"/>
          </p:cNvSpPr>
          <p:nvPr/>
        </p:nvSpPr>
        <p:spPr bwMode="auto">
          <a:xfrm>
            <a:off x="0" y="6400800"/>
            <a:ext cx="9144000" cy="457200"/>
          </a:xfrm>
          <a:prstGeom prst="rect">
            <a:avLst/>
          </a:prstGeom>
          <a:solidFill>
            <a:srgbClr val="57BD1F"/>
          </a:solidFill>
          <a:ln w="9525">
            <a:noFill/>
            <a:miter lim="800000"/>
            <a:headEnd/>
            <a:tailEnd/>
          </a:ln>
          <a:effectLst/>
        </p:spPr>
        <p:txBody>
          <a:bodyPr wrap="none" anchor="ctr"/>
          <a:lstStyle/>
          <a:p>
            <a:pPr fontAlgn="auto">
              <a:spcBef>
                <a:spcPts val="0"/>
              </a:spcBef>
              <a:spcAft>
                <a:spcPts val="0"/>
              </a:spcAft>
              <a:defRPr/>
            </a:pPr>
            <a:endParaRPr lang="en-US" altLang="en-US" dirty="0">
              <a:solidFill>
                <a:srgbClr val="000000"/>
              </a:solidFill>
              <a:latin typeface="Times" pitchFamily="18" charset="0"/>
            </a:endParaRPr>
          </a:p>
        </p:txBody>
      </p:sp>
      <p:sp>
        <p:nvSpPr>
          <p:cNvPr id="6" name="Rectangle 29"/>
          <p:cNvSpPr>
            <a:spLocks noChangeArrowheads="1"/>
          </p:cNvSpPr>
          <p:nvPr/>
        </p:nvSpPr>
        <p:spPr bwMode="auto">
          <a:xfrm>
            <a:off x="609600" y="2971800"/>
            <a:ext cx="8153400" cy="609600"/>
          </a:xfrm>
          <a:prstGeom prst="rect">
            <a:avLst/>
          </a:prstGeom>
          <a:solidFill>
            <a:schemeClr val="accent2"/>
          </a:solidFill>
          <a:ln w="9525">
            <a:noFill/>
            <a:miter lim="800000"/>
            <a:headEnd/>
            <a:tailEnd/>
          </a:ln>
          <a:effectLst/>
        </p:spPr>
        <p:txBody>
          <a:bodyPr/>
          <a:lstStyle/>
          <a:p>
            <a:pPr eaLnBrk="0" fontAlgn="auto" hangingPunct="0">
              <a:spcBef>
                <a:spcPct val="20000"/>
              </a:spcBef>
              <a:spcAft>
                <a:spcPts val="0"/>
              </a:spcAft>
              <a:defRPr/>
            </a:pPr>
            <a:endParaRPr lang="en-US" altLang="en-US" dirty="0">
              <a:solidFill>
                <a:srgbClr val="333399"/>
              </a:solidFill>
              <a:latin typeface="Verdana"/>
            </a:endParaRPr>
          </a:p>
        </p:txBody>
      </p:sp>
      <p:sp>
        <p:nvSpPr>
          <p:cNvPr id="7" name="Text Box 31"/>
          <p:cNvSpPr txBox="1">
            <a:spLocks noChangeArrowheads="1"/>
          </p:cNvSpPr>
          <p:nvPr/>
        </p:nvSpPr>
        <p:spPr bwMode="auto">
          <a:xfrm>
            <a:off x="3048000" y="228600"/>
            <a:ext cx="5257800" cy="369332"/>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altLang="en-US" dirty="0">
              <a:solidFill>
                <a:srgbClr val="000000"/>
              </a:solidFill>
              <a:latin typeface="Verdana"/>
            </a:endParaRPr>
          </a:p>
        </p:txBody>
      </p:sp>
      <p:sp>
        <p:nvSpPr>
          <p:cNvPr id="8" name="Rectangle 32"/>
          <p:cNvSpPr>
            <a:spLocks noChangeArrowheads="1"/>
          </p:cNvSpPr>
          <p:nvPr/>
        </p:nvSpPr>
        <p:spPr bwMode="auto">
          <a:xfrm>
            <a:off x="8610601" y="6553682"/>
            <a:ext cx="204788" cy="176213"/>
          </a:xfrm>
          <a:prstGeom prst="rect">
            <a:avLst/>
          </a:prstGeom>
          <a:solidFill>
            <a:srgbClr val="57BD1F"/>
          </a:solidFill>
          <a:ln w="9525">
            <a:noFill/>
            <a:miter lim="800000"/>
            <a:headEnd/>
            <a:tailEnd/>
          </a:ln>
          <a:effectLst/>
        </p:spPr>
        <p:txBody>
          <a:bodyPr wrap="none" anchor="ctr"/>
          <a:lstStyle/>
          <a:p>
            <a:pPr fontAlgn="auto">
              <a:spcBef>
                <a:spcPts val="0"/>
              </a:spcBef>
              <a:spcAft>
                <a:spcPts val="0"/>
              </a:spcAft>
              <a:defRPr/>
            </a:pPr>
            <a:fld id="{E261E8B4-165E-488D-AE49-BB81EC08572C}" type="slidenum">
              <a:rPr lang="en-US" altLang="en-US" sz="1000">
                <a:solidFill>
                  <a:srgbClr val="FFFFFF"/>
                </a:solidFill>
                <a:latin typeface="Verdana"/>
              </a:rPr>
              <a:pPr fontAlgn="auto">
                <a:spcBef>
                  <a:spcPts val="0"/>
                </a:spcBef>
                <a:spcAft>
                  <a:spcPts val="0"/>
                </a:spcAft>
                <a:defRPr/>
              </a:pPr>
              <a:t>‹#›</a:t>
            </a:fld>
            <a:endParaRPr lang="en-US" altLang="en-US" sz="1000" dirty="0">
              <a:solidFill>
                <a:srgbClr val="FFFFFF"/>
              </a:solidFill>
              <a:latin typeface="Verdana"/>
            </a:endParaRPr>
          </a:p>
        </p:txBody>
      </p:sp>
      <p:pic>
        <p:nvPicPr>
          <p:cNvPr id="9" name="Picture 34" descr="seethrough name"/>
          <p:cNvPicPr>
            <a:picLocks noChangeAspect="1" noChangeArrowheads="1"/>
          </p:cNvPicPr>
          <p:nvPr/>
        </p:nvPicPr>
        <p:blipFill>
          <a:blip r:embed="rId3" cstate="print"/>
          <a:srcRect l="11465" t="85471"/>
          <a:stretch>
            <a:fillRect/>
          </a:stretch>
        </p:blipFill>
        <p:spPr bwMode="auto">
          <a:xfrm>
            <a:off x="2895600" y="1143482"/>
            <a:ext cx="4629150" cy="339725"/>
          </a:xfrm>
          <a:prstGeom prst="rect">
            <a:avLst/>
          </a:prstGeom>
          <a:noFill/>
          <a:ln w="9525">
            <a:noFill/>
            <a:miter lim="800000"/>
            <a:headEnd/>
            <a:tailEnd/>
          </a:ln>
        </p:spPr>
      </p:pic>
      <p:pic>
        <p:nvPicPr>
          <p:cNvPr id="10" name="Picture 33" descr="VITA logo"/>
          <p:cNvPicPr>
            <a:picLocks noChangeAspect="1" noChangeArrowheads="1"/>
          </p:cNvPicPr>
          <p:nvPr/>
        </p:nvPicPr>
        <p:blipFill>
          <a:blip r:embed="rId4" cstate="print"/>
          <a:srcRect/>
          <a:stretch>
            <a:fillRect/>
          </a:stretch>
        </p:blipFill>
        <p:spPr bwMode="auto">
          <a:xfrm>
            <a:off x="609610" y="609600"/>
            <a:ext cx="2379663" cy="827088"/>
          </a:xfrm>
          <a:prstGeom prst="rect">
            <a:avLst/>
          </a:prstGeom>
          <a:noFill/>
          <a:ln w="9525">
            <a:noFill/>
            <a:miter lim="800000"/>
            <a:headEnd/>
            <a:tailEnd/>
          </a:ln>
        </p:spPr>
      </p:pic>
      <p:pic>
        <p:nvPicPr>
          <p:cNvPr id="11" name="Picture 35"/>
          <p:cNvPicPr>
            <a:picLocks noChangeAspect="1" noChangeArrowheads="1"/>
          </p:cNvPicPr>
          <p:nvPr/>
        </p:nvPicPr>
        <p:blipFill>
          <a:blip r:embed="rId5" cstate="print">
            <a:clrChange>
              <a:clrFrom>
                <a:srgbClr val="FFF7CE"/>
              </a:clrFrom>
              <a:clrTo>
                <a:srgbClr val="FFF7CE">
                  <a:alpha val="0"/>
                </a:srgbClr>
              </a:clrTo>
            </a:clrChange>
            <a:lum contrast="6000"/>
          </a:blip>
          <a:srcRect/>
          <a:stretch>
            <a:fillRect/>
          </a:stretch>
        </p:blipFill>
        <p:spPr bwMode="auto">
          <a:xfrm>
            <a:off x="8230211" y="304800"/>
            <a:ext cx="530225" cy="533400"/>
          </a:xfrm>
          <a:prstGeom prst="rect">
            <a:avLst/>
          </a:prstGeom>
          <a:noFill/>
          <a:ln w="9525">
            <a:noFill/>
            <a:miter lim="800000"/>
            <a:headEnd/>
            <a:tailEnd/>
          </a:ln>
        </p:spPr>
      </p:pic>
      <p:sp>
        <p:nvSpPr>
          <p:cNvPr id="12" name="Rectangle 37"/>
          <p:cNvSpPr>
            <a:spLocks noChangeArrowheads="1"/>
          </p:cNvSpPr>
          <p:nvPr/>
        </p:nvSpPr>
        <p:spPr bwMode="auto">
          <a:xfrm>
            <a:off x="533400" y="1828800"/>
            <a:ext cx="8153400" cy="3200400"/>
          </a:xfrm>
          <a:prstGeom prst="rect">
            <a:avLst/>
          </a:prstGeom>
          <a:noFill/>
          <a:ln w="9525">
            <a:noFill/>
            <a:miter lim="800000"/>
            <a:headEnd/>
            <a:tailEnd/>
          </a:ln>
          <a:effectLst/>
        </p:spPr>
        <p:txBody>
          <a:bodyPr anchor="ctr"/>
          <a:lstStyle/>
          <a:p>
            <a:pPr fontAlgn="auto">
              <a:spcBef>
                <a:spcPts val="0"/>
              </a:spcBef>
              <a:spcAft>
                <a:spcPts val="0"/>
              </a:spcAft>
              <a:defRPr/>
            </a:pPr>
            <a:endParaRPr lang="en-US" altLang="en-US" sz="3200" b="1" dirty="0">
              <a:solidFill>
                <a:srgbClr val="7EF309"/>
              </a:solidFill>
              <a:latin typeface="Verdana"/>
            </a:endParaRPr>
          </a:p>
        </p:txBody>
      </p:sp>
      <p:sp>
        <p:nvSpPr>
          <p:cNvPr id="13" name="Text Box 56"/>
          <p:cNvSpPr txBox="1">
            <a:spLocks noChangeArrowheads="1"/>
          </p:cNvSpPr>
          <p:nvPr/>
        </p:nvSpPr>
        <p:spPr bwMode="auto">
          <a:xfrm>
            <a:off x="457200" y="6477000"/>
            <a:ext cx="3048000" cy="338554"/>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altLang="en-US" sz="1600" dirty="0">
                <a:solidFill>
                  <a:srgbClr val="FFFFFF"/>
                </a:solidFill>
                <a:latin typeface="Verdana"/>
                <a:hlinkClick r:id="rId6"/>
              </a:rPr>
              <a:t>www.vita.virginia.gov</a:t>
            </a:r>
            <a:r>
              <a:rPr lang="en-US" altLang="en-US" sz="1600" dirty="0">
                <a:solidFill>
                  <a:srgbClr val="FFFFFF"/>
                </a:solidFill>
                <a:latin typeface="Verdana"/>
              </a:rPr>
              <a:t> </a:t>
            </a:r>
          </a:p>
        </p:txBody>
      </p:sp>
      <p:sp>
        <p:nvSpPr>
          <p:cNvPr id="14" name="Text Box 59"/>
          <p:cNvSpPr txBox="1">
            <a:spLocks noChangeArrowheads="1"/>
          </p:cNvSpPr>
          <p:nvPr/>
        </p:nvSpPr>
        <p:spPr bwMode="auto">
          <a:xfrm>
            <a:off x="304800" y="5184672"/>
            <a:ext cx="8610600" cy="674031"/>
          </a:xfrm>
          <a:prstGeom prst="rect">
            <a:avLst/>
          </a:prstGeom>
          <a:solidFill>
            <a:schemeClr val="accent2"/>
          </a:solidFill>
          <a:ln w="9525">
            <a:noFill/>
            <a:miter lim="800000"/>
            <a:headEnd/>
            <a:tailEnd/>
          </a:ln>
          <a:effectLst/>
        </p:spPr>
        <p:txBody>
          <a:bodyPr>
            <a:spAutoFit/>
          </a:bodyPr>
          <a:lstStyle/>
          <a:p>
            <a:pPr algn="ctr" fontAlgn="auto">
              <a:lnSpc>
                <a:spcPct val="80000"/>
              </a:lnSpc>
              <a:spcBef>
                <a:spcPct val="50000"/>
              </a:spcBef>
              <a:spcAft>
                <a:spcPts val="0"/>
              </a:spcAft>
              <a:defRPr/>
            </a:pPr>
            <a:r>
              <a:rPr lang="en-US" altLang="en-US" b="1" dirty="0" smtClean="0">
                <a:solidFill>
                  <a:srgbClr val="92D050"/>
                </a:solidFill>
                <a:latin typeface="Times" pitchFamily="18" charset="0"/>
              </a:rPr>
              <a:t>VITA DIALOGUE MEETING</a:t>
            </a:r>
          </a:p>
          <a:p>
            <a:pPr algn="ctr" fontAlgn="auto">
              <a:lnSpc>
                <a:spcPct val="80000"/>
              </a:lnSpc>
              <a:spcBef>
                <a:spcPct val="50000"/>
              </a:spcBef>
              <a:spcAft>
                <a:spcPts val="0"/>
              </a:spcAft>
              <a:defRPr/>
            </a:pPr>
            <a:r>
              <a:rPr lang="en-US" altLang="en-US" b="1" dirty="0" smtClean="0">
                <a:solidFill>
                  <a:srgbClr val="92D050"/>
                </a:solidFill>
                <a:latin typeface="Times" pitchFamily="18" charset="0"/>
              </a:rPr>
              <a:t>MARCH 14, 2012</a:t>
            </a:r>
            <a:endParaRPr lang="en-US" altLang="en-US" b="1" dirty="0">
              <a:solidFill>
                <a:srgbClr val="92D050"/>
              </a:solidFill>
              <a:latin typeface="Times" pitchFamily="18" charset="0"/>
            </a:endParaRPr>
          </a:p>
        </p:txBody>
      </p:sp>
    </p:spTree>
    <p:extLst>
      <p:ext uri="{BB962C8B-B14F-4D97-AF65-F5344CB8AC3E}">
        <p14:creationId xmlns:p14="http://schemas.microsoft.com/office/powerpoint/2010/main" val="2939660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51243F6-6028-45BC-B3C6-86D325917771}" type="datetimeFigureOut">
              <a:rPr lang="en-US" smtClean="0">
                <a:solidFill>
                  <a:srgbClr val="FFFFFF"/>
                </a:solidFill>
              </a:rPr>
              <a:pPr>
                <a:defRPr/>
              </a:pPr>
              <a:t>1/11/2018</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70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0700" indent="0" algn="ctr">
              <a:buNone/>
              <a:defRPr/>
            </a:lvl2pPr>
            <a:lvl3pPr marL="901400" indent="0" algn="ctr">
              <a:buNone/>
              <a:defRPr/>
            </a:lvl3pPr>
            <a:lvl4pPr marL="1352121" indent="0" algn="ctr">
              <a:buNone/>
              <a:defRPr/>
            </a:lvl4pPr>
            <a:lvl5pPr marL="1802791" indent="0" algn="ctr">
              <a:buNone/>
              <a:defRPr/>
            </a:lvl5pPr>
            <a:lvl6pPr marL="2253492" indent="0" algn="ctr">
              <a:buNone/>
              <a:defRPr/>
            </a:lvl6pPr>
            <a:lvl7pPr marL="2704212" indent="0" algn="ctr">
              <a:buNone/>
              <a:defRPr/>
            </a:lvl7pPr>
            <a:lvl8pPr marL="3154882" indent="0" algn="ctr">
              <a:buNone/>
              <a:defRPr/>
            </a:lvl8pPr>
            <a:lvl9pPr marL="360559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Tree>
  </p:cSld>
  <p:clrMapOvr>
    <a:masterClrMapping/>
  </p:clrMapOvr>
  <p:transition>
    <p:cover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Tree>
  </p:cSld>
  <p:clrMapOvr>
    <a:masterClrMapping/>
  </p:clrMapOvr>
  <p:transition>
    <p:cover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425"/>
            <a:ext cx="9143244" cy="6857433"/>
          </a:xfrm>
          <a:prstGeom prst="rect">
            <a:avLst/>
          </a:prstGeom>
        </p:spPr>
      </p:pic>
      <p:sp>
        <p:nvSpPr>
          <p:cNvPr id="5" name="Text Placeholder 3"/>
          <p:cNvSpPr>
            <a:spLocks noGrp="1"/>
          </p:cNvSpPr>
          <p:nvPr>
            <p:ph type="body" sz="quarter" idx="11" hasCustomPrompt="1"/>
          </p:nvPr>
        </p:nvSpPr>
        <p:spPr>
          <a:xfrm>
            <a:off x="6515100" y="1455710"/>
            <a:ext cx="2343150" cy="218465"/>
          </a:xfrm>
          <a:prstGeom prst="rect">
            <a:avLst/>
          </a:prstGeom>
        </p:spPr>
        <p:txBody>
          <a:bodyPr lIns="0" tIns="0" rIns="0" bIns="0"/>
          <a:lstStyle>
            <a:lvl1pPr marL="0" indent="0" algn="r">
              <a:buNone/>
              <a:defRPr sz="1400" b="1" baseline="0">
                <a:solidFill>
                  <a:schemeClr val="accent3"/>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CLICK TO EDIT PRESENTER NAME</a:t>
            </a:r>
            <a:endParaRPr lang="en-US" dirty="0"/>
          </a:p>
        </p:txBody>
      </p:sp>
      <p:sp>
        <p:nvSpPr>
          <p:cNvPr id="6" name="Text Placeholder 3"/>
          <p:cNvSpPr>
            <a:spLocks noGrp="1"/>
          </p:cNvSpPr>
          <p:nvPr>
            <p:ph type="body" sz="quarter" idx="12" hasCustomPrompt="1"/>
          </p:nvPr>
        </p:nvSpPr>
        <p:spPr>
          <a:xfrm>
            <a:off x="6515100" y="1683829"/>
            <a:ext cx="2343150" cy="213275"/>
          </a:xfrm>
          <a:prstGeom prst="rect">
            <a:avLst/>
          </a:prstGeom>
        </p:spPr>
        <p:txBody>
          <a:bodyPr lIns="0" tIns="0" rIns="0" bIns="0"/>
          <a:lstStyle>
            <a:lvl1pPr marL="0" indent="0" algn="r">
              <a:buNone/>
              <a:defRPr sz="1400" b="0" baseline="0">
                <a:solidFill>
                  <a:schemeClr val="accent3"/>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CLICK TO EDIT PRESENTER TITLE</a:t>
            </a:r>
            <a:endParaRPr lang="en-US" dirty="0"/>
          </a:p>
        </p:txBody>
      </p:sp>
      <p:sp>
        <p:nvSpPr>
          <p:cNvPr id="7" name="TextBox 6"/>
          <p:cNvSpPr txBox="1"/>
          <p:nvPr userDrawn="1"/>
        </p:nvSpPr>
        <p:spPr>
          <a:xfrm>
            <a:off x="0" y="6705600"/>
            <a:ext cx="9144000" cy="152400"/>
          </a:xfrm>
          <a:prstGeom prst="rect">
            <a:avLst/>
          </a:prstGeom>
          <a:noFill/>
        </p:spPr>
        <p:txBody>
          <a:bodyPr lIns="0" tIns="0" rIns="0" bIns="0"/>
          <a:lstStyle/>
          <a:p>
            <a:pPr algn="ctr" fontAlgn="auto">
              <a:spcBef>
                <a:spcPts val="0"/>
              </a:spcBef>
              <a:spcAft>
                <a:spcPts val="0"/>
              </a:spcAft>
              <a:defRPr/>
            </a:pPr>
            <a:r>
              <a:rPr lang="en-US" sz="900" b="1" cap="all" dirty="0" smtClean="0">
                <a:solidFill>
                  <a:srgbClr val="516471">
                    <a:lumMod val="50000"/>
                  </a:srgbClr>
                </a:solidFill>
                <a:latin typeface="Arial" panose="020B0604020202020204" pitchFamily="34" charset="0"/>
                <a:cs typeface="Arial" panose="020B0604020202020204" pitchFamily="34" charset="0"/>
              </a:rPr>
              <a:t>UNCLASSIFIED</a:t>
            </a:r>
            <a:endParaRPr lang="en-US" sz="900" b="1" cap="all" dirty="0">
              <a:solidFill>
                <a:srgbClr val="516471">
                  <a:lumMod val="50000"/>
                </a:srgbClr>
              </a:solidFill>
              <a:latin typeface="Arial" panose="020B0604020202020204" pitchFamily="34" charset="0"/>
              <a:cs typeface="Arial" panose="020B0604020202020204" pitchFamily="34" charset="0"/>
            </a:endParaRPr>
          </a:p>
        </p:txBody>
      </p:sp>
      <p:sp>
        <p:nvSpPr>
          <p:cNvPr id="8" name="TextBox 7"/>
          <p:cNvSpPr txBox="1"/>
          <p:nvPr userDrawn="1"/>
        </p:nvSpPr>
        <p:spPr>
          <a:xfrm>
            <a:off x="0" y="0"/>
            <a:ext cx="9144000" cy="152400"/>
          </a:xfrm>
          <a:prstGeom prst="rect">
            <a:avLst/>
          </a:prstGeom>
          <a:noFill/>
        </p:spPr>
        <p:txBody>
          <a:bodyPr lIns="0" tIns="0" rIns="0" bIns="0"/>
          <a:lstStyle/>
          <a:p>
            <a:pPr algn="ctr" fontAlgn="auto">
              <a:spcBef>
                <a:spcPts val="0"/>
              </a:spcBef>
              <a:spcAft>
                <a:spcPts val="0"/>
              </a:spcAft>
              <a:defRPr/>
            </a:pPr>
            <a:r>
              <a:rPr lang="en-US" sz="900" b="1" cap="all" dirty="0" smtClean="0">
                <a:solidFill>
                  <a:srgbClr val="516471">
                    <a:lumMod val="50000"/>
                  </a:srgbClr>
                </a:solidFill>
                <a:latin typeface="Arial" panose="020B0604020202020204" pitchFamily="34" charset="0"/>
                <a:cs typeface="Arial" panose="020B0604020202020204" pitchFamily="34" charset="0"/>
              </a:rPr>
              <a:t>UNCLASSIFIED</a:t>
            </a:r>
            <a:endParaRPr lang="en-US" sz="800" cap="all" dirty="0">
              <a:solidFill>
                <a:srgbClr val="666666"/>
              </a:solidFill>
              <a:latin typeface="Arial"/>
            </a:endParaRPr>
          </a:p>
        </p:txBody>
      </p:sp>
    </p:spTree>
    <p:extLst>
      <p:ext uri="{BB962C8B-B14F-4D97-AF65-F5344CB8AC3E}">
        <p14:creationId xmlns:p14="http://schemas.microsoft.com/office/powerpoint/2010/main" val="20549190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1222767" y="585651"/>
            <a:ext cx="6048376" cy="462766"/>
          </a:xfrm>
          <a:prstGeom prst="rect">
            <a:avLst/>
          </a:prstGeom>
        </p:spPr>
        <p:txBody>
          <a:bodyPr/>
          <a:lstStyle>
            <a:lvl1pPr marL="0" indent="0">
              <a:lnSpc>
                <a:spcPts val="2700"/>
              </a:lnSpc>
              <a:spcBef>
                <a:spcPts val="0"/>
              </a:spcBef>
              <a:buNone/>
              <a:defRPr sz="2500" b="1">
                <a:solidFill>
                  <a:schemeClr val="accent2">
                    <a:lumMod val="75000"/>
                  </a:schemeClr>
                </a:solidFill>
                <a:latin typeface="Arial Narrow" panose="020B0606020202030204" pitchFamily="34" charset="0"/>
              </a:defRPr>
            </a:lvl1pPr>
          </a:lstStyle>
          <a:p>
            <a:pPr lvl="0"/>
            <a:r>
              <a:rPr lang="en-US" dirty="0" smtClean="0"/>
              <a:t>CLICK TO EDIT SUBTITLE</a:t>
            </a:r>
          </a:p>
        </p:txBody>
      </p:sp>
      <p:sp>
        <p:nvSpPr>
          <p:cNvPr id="9" name="Title 3"/>
          <p:cNvSpPr>
            <a:spLocks noGrp="1"/>
          </p:cNvSpPr>
          <p:nvPr>
            <p:ph type="title" hasCustomPrompt="1"/>
          </p:nvPr>
        </p:nvSpPr>
        <p:spPr>
          <a:xfrm>
            <a:off x="909388" y="250747"/>
            <a:ext cx="6491288" cy="399266"/>
          </a:xfrm>
          <a:prstGeom prst="rect">
            <a:avLst/>
          </a:prstGeom>
        </p:spPr>
        <p:txBody>
          <a:bodyPr/>
          <a:lstStyle>
            <a:lvl1pPr algn="l">
              <a:defRPr sz="2950">
                <a:solidFill>
                  <a:schemeClr val="accent3"/>
                </a:solidFill>
                <a:latin typeface="Arial Black" panose="020B0A04020102020204" pitchFamily="34" charset="0"/>
              </a:defRPr>
            </a:lvl1pPr>
          </a:lstStyle>
          <a:p>
            <a:r>
              <a:rPr lang="en-US" dirty="0" smtClean="0"/>
              <a:t>CLICK TO EDIT TITLE</a:t>
            </a:r>
            <a:endParaRPr lang="en-US" dirty="0"/>
          </a:p>
        </p:txBody>
      </p:sp>
      <p:sp>
        <p:nvSpPr>
          <p:cNvPr id="6" name="Text Placeholder 5"/>
          <p:cNvSpPr>
            <a:spLocks noGrp="1"/>
          </p:cNvSpPr>
          <p:nvPr>
            <p:ph type="body" sz="quarter" idx="15" hasCustomPrompt="1"/>
          </p:nvPr>
        </p:nvSpPr>
        <p:spPr>
          <a:xfrm>
            <a:off x="1222765" y="2023426"/>
            <a:ext cx="6491288" cy="462766"/>
          </a:xfrm>
          <a:prstGeom prst="rect">
            <a:avLst/>
          </a:prstGeom>
        </p:spPr>
        <p:txBody>
          <a:bodyPr/>
          <a:lstStyle>
            <a:lvl1pPr marL="0" indent="0">
              <a:spcBef>
                <a:spcPts val="0"/>
              </a:spcBef>
              <a:buNone/>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content</a:t>
            </a:r>
          </a:p>
        </p:txBody>
      </p:sp>
      <p:sp>
        <p:nvSpPr>
          <p:cNvPr id="7" name="Text Placeholder 5"/>
          <p:cNvSpPr>
            <a:spLocks noGrp="1"/>
          </p:cNvSpPr>
          <p:nvPr>
            <p:ph type="body" sz="quarter" idx="16" hasCustomPrompt="1"/>
          </p:nvPr>
        </p:nvSpPr>
        <p:spPr>
          <a:xfrm>
            <a:off x="1222765" y="2495534"/>
            <a:ext cx="6491288" cy="449125"/>
          </a:xfrm>
          <a:prstGeom prst="rect">
            <a:avLst/>
          </a:prstGeom>
        </p:spPr>
        <p:txBody>
          <a:bodyPr/>
          <a:lstStyle>
            <a:lvl1pPr marL="182880" indent="-182880">
              <a:spcBef>
                <a:spcPts val="0"/>
              </a:spcBef>
              <a:spcAft>
                <a:spcPts val="600"/>
              </a:spcAft>
              <a:buFont typeface="Arial" panose="020B0604020202020204" pitchFamily="34" charset="0"/>
              <a:buChar char="•"/>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bullet</a:t>
            </a:r>
          </a:p>
        </p:txBody>
      </p:sp>
      <p:sp>
        <p:nvSpPr>
          <p:cNvPr id="10" name="Text Placeholder 5"/>
          <p:cNvSpPr>
            <a:spLocks noGrp="1"/>
          </p:cNvSpPr>
          <p:nvPr>
            <p:ph type="body" sz="quarter" idx="17" hasCustomPrompt="1"/>
          </p:nvPr>
        </p:nvSpPr>
        <p:spPr>
          <a:xfrm>
            <a:off x="1222765" y="1551801"/>
            <a:ext cx="6491288" cy="462766"/>
          </a:xfrm>
          <a:prstGeom prst="rect">
            <a:avLst/>
          </a:prstGeom>
        </p:spPr>
        <p:txBody>
          <a:bodyPr/>
          <a:lstStyle>
            <a:lvl1pPr marL="0" indent="0">
              <a:spcBef>
                <a:spcPts val="0"/>
              </a:spcBef>
              <a:spcAft>
                <a:spcPts val="600"/>
              </a:spcAft>
              <a:buNone/>
              <a:defRPr sz="2600" b="1">
                <a:solidFill>
                  <a:schemeClr val="accent2"/>
                </a:solidFill>
                <a:latin typeface="Arial Black" panose="020B0A04020102020204" pitchFamily="34" charset="0"/>
                <a:cs typeface="Arial" panose="020B0604020202020204" pitchFamily="34" charset="0"/>
              </a:defRPr>
            </a:lvl1pPr>
          </a:lstStyle>
          <a:p>
            <a:pPr lvl="0"/>
            <a:r>
              <a:rPr lang="en-US" dirty="0" smtClean="0"/>
              <a:t>CLICK TO EDIT HEADER</a:t>
            </a:r>
          </a:p>
        </p:txBody>
      </p:sp>
      <p:sp>
        <p:nvSpPr>
          <p:cNvPr id="13" name="Text Placeholder 5"/>
          <p:cNvSpPr>
            <a:spLocks noGrp="1"/>
          </p:cNvSpPr>
          <p:nvPr>
            <p:ph type="body" sz="quarter" idx="18" hasCustomPrompt="1"/>
          </p:nvPr>
        </p:nvSpPr>
        <p:spPr>
          <a:xfrm>
            <a:off x="1222765" y="2953035"/>
            <a:ext cx="6491288" cy="381000"/>
          </a:xfrm>
          <a:prstGeom prst="rect">
            <a:avLst/>
          </a:prstGeom>
        </p:spPr>
        <p:txBody>
          <a:bodyPr/>
          <a:lstStyle>
            <a:lvl1pPr marL="182880" indent="-182880">
              <a:spcBef>
                <a:spcPts val="0"/>
              </a:spcBef>
              <a:spcAft>
                <a:spcPts val="600"/>
              </a:spcAft>
              <a:buFont typeface="Arial" panose="020B0604020202020204" pitchFamily="34" charset="0"/>
              <a:buChar char="-"/>
              <a:defRPr sz="18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secondary bullet</a:t>
            </a:r>
          </a:p>
        </p:txBody>
      </p:sp>
      <p:sp>
        <p:nvSpPr>
          <p:cNvPr id="12" name="Text Placeholder 5"/>
          <p:cNvSpPr>
            <a:spLocks noGrp="1"/>
          </p:cNvSpPr>
          <p:nvPr>
            <p:ph type="body" sz="quarter" idx="14" hasCustomPrompt="1"/>
          </p:nvPr>
        </p:nvSpPr>
        <p:spPr>
          <a:xfrm>
            <a:off x="0" y="6720324"/>
            <a:ext cx="9144000" cy="138159"/>
          </a:xfrm>
          <a:prstGeom prst="rect">
            <a:avLst/>
          </a:prstGeom>
        </p:spPr>
        <p:txBody>
          <a:bodyPr lIns="0" tIns="0" rIns="0" bIns="0"/>
          <a:lstStyle>
            <a:lvl1pPr marL="0" indent="0" algn="ctr">
              <a:buNone/>
              <a:defRPr lang="en-US" sz="900" b="1" kern="1200" baseline="0" dirty="0" smtClean="0">
                <a:solidFill>
                  <a:schemeClr val="tx2">
                    <a:lumMod val="75000"/>
                  </a:schemeClr>
                </a:solidFill>
                <a:latin typeface="+mj-lt"/>
                <a:ea typeface="+mn-ea"/>
                <a:cs typeface="+mn-cs"/>
              </a:defRPr>
            </a:lvl1pPr>
          </a:lstStyle>
          <a:p>
            <a:pPr marL="0" lvl="0" indent="0" algn="ctr" defTabSz="457200" rtl="0" eaLnBrk="1" latinLnBrk="0" hangingPunct="1">
              <a:spcBef>
                <a:spcPct val="20000"/>
              </a:spcBef>
              <a:buFont typeface="Arial"/>
              <a:buNone/>
            </a:pPr>
            <a:r>
              <a:rPr lang="en-US" dirty="0" smtClean="0"/>
              <a:t>CLICK TO EDIT CLASSIFICATION</a:t>
            </a:r>
          </a:p>
        </p:txBody>
      </p:sp>
      <p:sp>
        <p:nvSpPr>
          <p:cNvPr id="11" name="Text Placeholder 5"/>
          <p:cNvSpPr>
            <a:spLocks noGrp="1"/>
          </p:cNvSpPr>
          <p:nvPr>
            <p:ph type="body" sz="quarter" idx="13" hasCustomPrompt="1"/>
          </p:nvPr>
        </p:nvSpPr>
        <p:spPr>
          <a:xfrm>
            <a:off x="0" y="4068"/>
            <a:ext cx="9144000" cy="224533"/>
          </a:xfrm>
          <a:prstGeom prst="rect">
            <a:avLst/>
          </a:prstGeom>
        </p:spPr>
        <p:txBody>
          <a:bodyPr lIns="0" tIns="0" rIns="0" bIns="0"/>
          <a:lstStyle>
            <a:lvl1pPr marL="0" indent="0" algn="ctr">
              <a:buNone/>
              <a:defRPr sz="900" b="1" baseline="0">
                <a:solidFill>
                  <a:schemeClr val="tx2">
                    <a:lumMod val="75000"/>
                  </a:schemeClr>
                </a:solidFill>
                <a:latin typeface="+mj-lt"/>
              </a:defRPr>
            </a:lvl1pPr>
          </a:lstStyle>
          <a:p>
            <a:pPr lvl="0"/>
            <a:r>
              <a:rPr lang="en-US" dirty="0" smtClean="0"/>
              <a:t>CLICK TO EDIT CLASSIFICATION</a:t>
            </a:r>
          </a:p>
        </p:txBody>
      </p:sp>
    </p:spTree>
    <p:extLst>
      <p:ext uri="{BB962C8B-B14F-4D97-AF65-F5344CB8AC3E}">
        <p14:creationId xmlns:p14="http://schemas.microsoft.com/office/powerpoint/2010/main" val="34087933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3285896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1222767" y="585651"/>
            <a:ext cx="6048376" cy="462766"/>
          </a:xfrm>
          <a:prstGeom prst="rect">
            <a:avLst/>
          </a:prstGeom>
        </p:spPr>
        <p:txBody>
          <a:bodyPr/>
          <a:lstStyle>
            <a:lvl1pPr marL="0" indent="0">
              <a:lnSpc>
                <a:spcPts val="2700"/>
              </a:lnSpc>
              <a:spcBef>
                <a:spcPts val="0"/>
              </a:spcBef>
              <a:buNone/>
              <a:defRPr sz="2500" b="1">
                <a:solidFill>
                  <a:schemeClr val="accent2">
                    <a:lumMod val="75000"/>
                  </a:schemeClr>
                </a:solidFill>
                <a:latin typeface="Arial Narrow" panose="020B0606020202030204" pitchFamily="34" charset="0"/>
              </a:defRPr>
            </a:lvl1pPr>
          </a:lstStyle>
          <a:p>
            <a:pPr lvl="0"/>
            <a:r>
              <a:rPr lang="en-US" dirty="0" smtClean="0"/>
              <a:t>CLICK TO EDIT SUBTITLE</a:t>
            </a:r>
          </a:p>
        </p:txBody>
      </p:sp>
      <p:sp>
        <p:nvSpPr>
          <p:cNvPr id="9" name="Title 3"/>
          <p:cNvSpPr>
            <a:spLocks noGrp="1"/>
          </p:cNvSpPr>
          <p:nvPr>
            <p:ph type="title" hasCustomPrompt="1"/>
          </p:nvPr>
        </p:nvSpPr>
        <p:spPr>
          <a:xfrm>
            <a:off x="909388" y="250747"/>
            <a:ext cx="6491288" cy="399266"/>
          </a:xfrm>
          <a:prstGeom prst="rect">
            <a:avLst/>
          </a:prstGeom>
        </p:spPr>
        <p:txBody>
          <a:bodyPr/>
          <a:lstStyle>
            <a:lvl1pPr algn="l">
              <a:defRPr sz="2950">
                <a:solidFill>
                  <a:schemeClr val="accent3"/>
                </a:solidFill>
                <a:latin typeface="Arial Black" panose="020B0A04020102020204" pitchFamily="34" charset="0"/>
              </a:defRPr>
            </a:lvl1pPr>
          </a:lstStyle>
          <a:p>
            <a:r>
              <a:rPr lang="en-US" dirty="0" smtClean="0"/>
              <a:t>CLICK TO EDIT TITLE</a:t>
            </a:r>
            <a:endParaRPr lang="en-US" dirty="0"/>
          </a:p>
        </p:txBody>
      </p:sp>
      <p:sp>
        <p:nvSpPr>
          <p:cNvPr id="6" name="Text Placeholder 5"/>
          <p:cNvSpPr>
            <a:spLocks noGrp="1"/>
          </p:cNvSpPr>
          <p:nvPr>
            <p:ph type="body" sz="quarter" idx="15" hasCustomPrompt="1"/>
          </p:nvPr>
        </p:nvSpPr>
        <p:spPr>
          <a:xfrm>
            <a:off x="1222765" y="2023426"/>
            <a:ext cx="6491288" cy="462766"/>
          </a:xfrm>
          <a:prstGeom prst="rect">
            <a:avLst/>
          </a:prstGeom>
        </p:spPr>
        <p:txBody>
          <a:bodyPr/>
          <a:lstStyle>
            <a:lvl1pPr marL="0" indent="0">
              <a:spcBef>
                <a:spcPts val="0"/>
              </a:spcBef>
              <a:buNone/>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content</a:t>
            </a:r>
          </a:p>
        </p:txBody>
      </p:sp>
      <p:sp>
        <p:nvSpPr>
          <p:cNvPr id="7" name="Text Placeholder 5"/>
          <p:cNvSpPr>
            <a:spLocks noGrp="1"/>
          </p:cNvSpPr>
          <p:nvPr>
            <p:ph type="body" sz="quarter" idx="16" hasCustomPrompt="1"/>
          </p:nvPr>
        </p:nvSpPr>
        <p:spPr>
          <a:xfrm>
            <a:off x="1222765" y="2495524"/>
            <a:ext cx="6491288" cy="449125"/>
          </a:xfrm>
          <a:prstGeom prst="rect">
            <a:avLst/>
          </a:prstGeom>
        </p:spPr>
        <p:txBody>
          <a:bodyPr/>
          <a:lstStyle>
            <a:lvl1pPr marL="182880" indent="-182880">
              <a:spcBef>
                <a:spcPts val="0"/>
              </a:spcBef>
              <a:spcAft>
                <a:spcPts val="600"/>
              </a:spcAft>
              <a:buFont typeface="Arial" panose="020B0604020202020204" pitchFamily="34" charset="0"/>
              <a:buChar char="•"/>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bullet</a:t>
            </a:r>
          </a:p>
        </p:txBody>
      </p:sp>
      <p:sp>
        <p:nvSpPr>
          <p:cNvPr id="10" name="Text Placeholder 5"/>
          <p:cNvSpPr>
            <a:spLocks noGrp="1"/>
          </p:cNvSpPr>
          <p:nvPr>
            <p:ph type="body" sz="quarter" idx="17" hasCustomPrompt="1"/>
          </p:nvPr>
        </p:nvSpPr>
        <p:spPr>
          <a:xfrm>
            <a:off x="1222765" y="1551801"/>
            <a:ext cx="6491288" cy="462766"/>
          </a:xfrm>
          <a:prstGeom prst="rect">
            <a:avLst/>
          </a:prstGeom>
        </p:spPr>
        <p:txBody>
          <a:bodyPr/>
          <a:lstStyle>
            <a:lvl1pPr marL="0" indent="0">
              <a:spcBef>
                <a:spcPts val="0"/>
              </a:spcBef>
              <a:spcAft>
                <a:spcPts val="600"/>
              </a:spcAft>
              <a:buNone/>
              <a:defRPr sz="2600" b="1">
                <a:solidFill>
                  <a:schemeClr val="accent2"/>
                </a:solidFill>
                <a:latin typeface="Arial Black" panose="020B0A04020102020204" pitchFamily="34" charset="0"/>
                <a:cs typeface="Arial" panose="020B0604020202020204" pitchFamily="34" charset="0"/>
              </a:defRPr>
            </a:lvl1pPr>
          </a:lstStyle>
          <a:p>
            <a:pPr lvl="0"/>
            <a:r>
              <a:rPr lang="en-US" dirty="0" smtClean="0"/>
              <a:t>CLICK TO EDIT HEADER</a:t>
            </a:r>
          </a:p>
        </p:txBody>
      </p:sp>
      <p:sp>
        <p:nvSpPr>
          <p:cNvPr id="13" name="Text Placeholder 5"/>
          <p:cNvSpPr>
            <a:spLocks noGrp="1"/>
          </p:cNvSpPr>
          <p:nvPr>
            <p:ph type="body" sz="quarter" idx="18" hasCustomPrompt="1"/>
          </p:nvPr>
        </p:nvSpPr>
        <p:spPr>
          <a:xfrm>
            <a:off x="1222765" y="2953035"/>
            <a:ext cx="6491288" cy="381000"/>
          </a:xfrm>
          <a:prstGeom prst="rect">
            <a:avLst/>
          </a:prstGeom>
        </p:spPr>
        <p:txBody>
          <a:bodyPr/>
          <a:lstStyle>
            <a:lvl1pPr marL="182880" indent="-182880">
              <a:spcBef>
                <a:spcPts val="0"/>
              </a:spcBef>
              <a:spcAft>
                <a:spcPts val="600"/>
              </a:spcAft>
              <a:buFont typeface="Arial" panose="020B0604020202020204" pitchFamily="34" charset="0"/>
              <a:buChar char="-"/>
              <a:defRPr sz="18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secondary bullet</a:t>
            </a:r>
          </a:p>
        </p:txBody>
      </p:sp>
      <p:sp>
        <p:nvSpPr>
          <p:cNvPr id="12" name="Text Placeholder 5"/>
          <p:cNvSpPr>
            <a:spLocks noGrp="1"/>
          </p:cNvSpPr>
          <p:nvPr>
            <p:ph type="body" sz="quarter" idx="14" hasCustomPrompt="1"/>
          </p:nvPr>
        </p:nvSpPr>
        <p:spPr>
          <a:xfrm>
            <a:off x="0" y="6720314"/>
            <a:ext cx="9144000" cy="138159"/>
          </a:xfrm>
          <a:prstGeom prst="rect">
            <a:avLst/>
          </a:prstGeom>
        </p:spPr>
        <p:txBody>
          <a:bodyPr lIns="0" tIns="0" rIns="0" bIns="0"/>
          <a:lstStyle>
            <a:lvl1pPr marL="0" indent="0" algn="ctr">
              <a:buNone/>
              <a:defRPr lang="en-US" sz="900" b="1" kern="1200" baseline="0" dirty="0" smtClean="0">
                <a:solidFill>
                  <a:schemeClr val="tx2">
                    <a:lumMod val="75000"/>
                  </a:schemeClr>
                </a:solidFill>
                <a:latin typeface="+mj-lt"/>
                <a:ea typeface="+mn-ea"/>
                <a:cs typeface="+mn-cs"/>
              </a:defRPr>
            </a:lvl1pPr>
          </a:lstStyle>
          <a:p>
            <a:pPr marL="0" lvl="0" indent="0" algn="ctr" defTabSz="457200" rtl="0" eaLnBrk="1" latinLnBrk="0" hangingPunct="1">
              <a:spcBef>
                <a:spcPct val="20000"/>
              </a:spcBef>
              <a:buFont typeface="Arial"/>
              <a:buNone/>
            </a:pPr>
            <a:r>
              <a:rPr lang="en-US" dirty="0" smtClean="0"/>
              <a:t>CLICK TO EDIT CLASSIFICATION</a:t>
            </a:r>
          </a:p>
        </p:txBody>
      </p:sp>
      <p:sp>
        <p:nvSpPr>
          <p:cNvPr id="11" name="Text Placeholder 5"/>
          <p:cNvSpPr>
            <a:spLocks noGrp="1"/>
          </p:cNvSpPr>
          <p:nvPr>
            <p:ph type="body" sz="quarter" idx="13" hasCustomPrompt="1"/>
          </p:nvPr>
        </p:nvSpPr>
        <p:spPr>
          <a:xfrm>
            <a:off x="0" y="4068"/>
            <a:ext cx="9144000" cy="224533"/>
          </a:xfrm>
          <a:prstGeom prst="rect">
            <a:avLst/>
          </a:prstGeom>
        </p:spPr>
        <p:txBody>
          <a:bodyPr lIns="0" tIns="0" rIns="0" bIns="0"/>
          <a:lstStyle>
            <a:lvl1pPr marL="0" indent="0" algn="ctr">
              <a:buNone/>
              <a:defRPr sz="900" b="1" baseline="0">
                <a:solidFill>
                  <a:schemeClr val="tx2">
                    <a:lumMod val="75000"/>
                  </a:schemeClr>
                </a:solidFill>
                <a:latin typeface="+mj-lt"/>
              </a:defRPr>
            </a:lvl1pPr>
          </a:lstStyle>
          <a:p>
            <a:pPr lvl="0"/>
            <a:r>
              <a:rPr lang="en-US" dirty="0" smtClean="0"/>
              <a:t>CLICK TO EDIT CLASSIFICATION</a:t>
            </a:r>
          </a:p>
        </p:txBody>
      </p:sp>
    </p:spTree>
    <p:extLst>
      <p:ext uri="{BB962C8B-B14F-4D97-AF65-F5344CB8AC3E}">
        <p14:creationId xmlns:p14="http://schemas.microsoft.com/office/powerpoint/2010/main" val="340879335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1222767" y="585651"/>
            <a:ext cx="6048376" cy="462766"/>
          </a:xfrm>
          <a:prstGeom prst="rect">
            <a:avLst/>
          </a:prstGeom>
        </p:spPr>
        <p:txBody>
          <a:bodyPr/>
          <a:lstStyle>
            <a:lvl1pPr marL="0" indent="0">
              <a:lnSpc>
                <a:spcPts val="2700"/>
              </a:lnSpc>
              <a:spcBef>
                <a:spcPts val="0"/>
              </a:spcBef>
              <a:buNone/>
              <a:defRPr sz="2500" b="1">
                <a:solidFill>
                  <a:schemeClr val="accent2">
                    <a:lumMod val="75000"/>
                  </a:schemeClr>
                </a:solidFill>
                <a:latin typeface="Arial Narrow" panose="020B0606020202030204" pitchFamily="34" charset="0"/>
              </a:defRPr>
            </a:lvl1pPr>
          </a:lstStyle>
          <a:p>
            <a:pPr lvl="0"/>
            <a:r>
              <a:rPr lang="en-US" dirty="0" smtClean="0"/>
              <a:t>CLICK TO EDIT SUBTITLE</a:t>
            </a:r>
          </a:p>
        </p:txBody>
      </p:sp>
      <p:sp>
        <p:nvSpPr>
          <p:cNvPr id="9" name="Title 3"/>
          <p:cNvSpPr>
            <a:spLocks noGrp="1"/>
          </p:cNvSpPr>
          <p:nvPr>
            <p:ph type="title" hasCustomPrompt="1"/>
          </p:nvPr>
        </p:nvSpPr>
        <p:spPr>
          <a:xfrm>
            <a:off x="909388" y="250747"/>
            <a:ext cx="6491288" cy="399266"/>
          </a:xfrm>
          <a:prstGeom prst="rect">
            <a:avLst/>
          </a:prstGeom>
        </p:spPr>
        <p:txBody>
          <a:bodyPr/>
          <a:lstStyle>
            <a:lvl1pPr algn="l">
              <a:defRPr sz="2950">
                <a:solidFill>
                  <a:schemeClr val="accent3"/>
                </a:solidFill>
                <a:latin typeface="Arial Black" panose="020B0A04020102020204" pitchFamily="34" charset="0"/>
              </a:defRPr>
            </a:lvl1pPr>
          </a:lstStyle>
          <a:p>
            <a:r>
              <a:rPr lang="en-US" dirty="0" smtClean="0"/>
              <a:t>CLICK TO EDIT TITLE</a:t>
            </a:r>
            <a:endParaRPr lang="en-US" dirty="0"/>
          </a:p>
        </p:txBody>
      </p:sp>
      <p:sp>
        <p:nvSpPr>
          <p:cNvPr id="6" name="Text Placeholder 5"/>
          <p:cNvSpPr>
            <a:spLocks noGrp="1"/>
          </p:cNvSpPr>
          <p:nvPr>
            <p:ph type="body" sz="quarter" idx="15" hasCustomPrompt="1"/>
          </p:nvPr>
        </p:nvSpPr>
        <p:spPr>
          <a:xfrm>
            <a:off x="1222765" y="2023426"/>
            <a:ext cx="6491288" cy="462766"/>
          </a:xfrm>
          <a:prstGeom prst="rect">
            <a:avLst/>
          </a:prstGeom>
        </p:spPr>
        <p:txBody>
          <a:bodyPr/>
          <a:lstStyle>
            <a:lvl1pPr marL="0" indent="0">
              <a:spcBef>
                <a:spcPts val="0"/>
              </a:spcBef>
              <a:buNone/>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content</a:t>
            </a:r>
          </a:p>
        </p:txBody>
      </p:sp>
      <p:sp>
        <p:nvSpPr>
          <p:cNvPr id="7" name="Text Placeholder 5"/>
          <p:cNvSpPr>
            <a:spLocks noGrp="1"/>
          </p:cNvSpPr>
          <p:nvPr>
            <p:ph type="body" sz="quarter" idx="16" hasCustomPrompt="1"/>
          </p:nvPr>
        </p:nvSpPr>
        <p:spPr>
          <a:xfrm>
            <a:off x="1222765" y="2495516"/>
            <a:ext cx="6491288" cy="449125"/>
          </a:xfrm>
          <a:prstGeom prst="rect">
            <a:avLst/>
          </a:prstGeom>
        </p:spPr>
        <p:txBody>
          <a:bodyPr/>
          <a:lstStyle>
            <a:lvl1pPr marL="182880" indent="-182880">
              <a:spcBef>
                <a:spcPts val="0"/>
              </a:spcBef>
              <a:spcAft>
                <a:spcPts val="600"/>
              </a:spcAft>
              <a:buFont typeface="Arial" panose="020B0604020202020204" pitchFamily="34" charset="0"/>
              <a:buChar char="•"/>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bullet</a:t>
            </a:r>
          </a:p>
        </p:txBody>
      </p:sp>
      <p:sp>
        <p:nvSpPr>
          <p:cNvPr id="10" name="Text Placeholder 5"/>
          <p:cNvSpPr>
            <a:spLocks noGrp="1"/>
          </p:cNvSpPr>
          <p:nvPr>
            <p:ph type="body" sz="quarter" idx="17" hasCustomPrompt="1"/>
          </p:nvPr>
        </p:nvSpPr>
        <p:spPr>
          <a:xfrm>
            <a:off x="1222765" y="1551801"/>
            <a:ext cx="6491288" cy="462766"/>
          </a:xfrm>
          <a:prstGeom prst="rect">
            <a:avLst/>
          </a:prstGeom>
        </p:spPr>
        <p:txBody>
          <a:bodyPr/>
          <a:lstStyle>
            <a:lvl1pPr marL="0" indent="0">
              <a:spcBef>
                <a:spcPts val="0"/>
              </a:spcBef>
              <a:spcAft>
                <a:spcPts val="600"/>
              </a:spcAft>
              <a:buNone/>
              <a:defRPr sz="2600" b="1">
                <a:solidFill>
                  <a:schemeClr val="accent2"/>
                </a:solidFill>
                <a:latin typeface="Arial Black" panose="020B0A04020102020204" pitchFamily="34" charset="0"/>
                <a:cs typeface="Arial" panose="020B0604020202020204" pitchFamily="34" charset="0"/>
              </a:defRPr>
            </a:lvl1pPr>
          </a:lstStyle>
          <a:p>
            <a:pPr lvl="0"/>
            <a:r>
              <a:rPr lang="en-US" dirty="0" smtClean="0"/>
              <a:t>CLICK TO EDIT HEADER</a:t>
            </a:r>
          </a:p>
        </p:txBody>
      </p:sp>
      <p:sp>
        <p:nvSpPr>
          <p:cNvPr id="13" name="Text Placeholder 5"/>
          <p:cNvSpPr>
            <a:spLocks noGrp="1"/>
          </p:cNvSpPr>
          <p:nvPr>
            <p:ph type="body" sz="quarter" idx="18" hasCustomPrompt="1"/>
          </p:nvPr>
        </p:nvSpPr>
        <p:spPr>
          <a:xfrm>
            <a:off x="1222765" y="2953035"/>
            <a:ext cx="6491288" cy="381000"/>
          </a:xfrm>
          <a:prstGeom prst="rect">
            <a:avLst/>
          </a:prstGeom>
        </p:spPr>
        <p:txBody>
          <a:bodyPr/>
          <a:lstStyle>
            <a:lvl1pPr marL="182880" indent="-182880">
              <a:spcBef>
                <a:spcPts val="0"/>
              </a:spcBef>
              <a:spcAft>
                <a:spcPts val="600"/>
              </a:spcAft>
              <a:buFont typeface="Arial" panose="020B0604020202020204" pitchFamily="34" charset="0"/>
              <a:buChar char="-"/>
              <a:defRPr sz="18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secondary bullet</a:t>
            </a:r>
          </a:p>
        </p:txBody>
      </p:sp>
      <p:sp>
        <p:nvSpPr>
          <p:cNvPr id="12" name="Text Placeholder 5"/>
          <p:cNvSpPr>
            <a:spLocks noGrp="1"/>
          </p:cNvSpPr>
          <p:nvPr>
            <p:ph type="body" sz="quarter" idx="14" hasCustomPrompt="1"/>
          </p:nvPr>
        </p:nvSpPr>
        <p:spPr>
          <a:xfrm>
            <a:off x="0" y="6720306"/>
            <a:ext cx="9144000" cy="138159"/>
          </a:xfrm>
          <a:prstGeom prst="rect">
            <a:avLst/>
          </a:prstGeom>
        </p:spPr>
        <p:txBody>
          <a:bodyPr lIns="0" tIns="0" rIns="0" bIns="0"/>
          <a:lstStyle>
            <a:lvl1pPr marL="0" indent="0" algn="ctr">
              <a:buNone/>
              <a:defRPr lang="en-US" sz="900" b="1" kern="1200" baseline="0" dirty="0" smtClean="0">
                <a:solidFill>
                  <a:schemeClr val="tx2">
                    <a:lumMod val="75000"/>
                  </a:schemeClr>
                </a:solidFill>
                <a:latin typeface="+mj-lt"/>
                <a:ea typeface="+mn-ea"/>
                <a:cs typeface="+mn-cs"/>
              </a:defRPr>
            </a:lvl1pPr>
          </a:lstStyle>
          <a:p>
            <a:pPr marL="0" lvl="0" indent="0" algn="ctr" defTabSz="457200" rtl="0" eaLnBrk="1" latinLnBrk="0" hangingPunct="1">
              <a:spcBef>
                <a:spcPct val="20000"/>
              </a:spcBef>
              <a:buFont typeface="Arial"/>
              <a:buNone/>
            </a:pPr>
            <a:r>
              <a:rPr lang="en-US" dirty="0" smtClean="0"/>
              <a:t>CLICK TO EDIT CLASSIFICATION</a:t>
            </a:r>
          </a:p>
        </p:txBody>
      </p:sp>
      <p:sp>
        <p:nvSpPr>
          <p:cNvPr id="11" name="Text Placeholder 5"/>
          <p:cNvSpPr>
            <a:spLocks noGrp="1"/>
          </p:cNvSpPr>
          <p:nvPr>
            <p:ph type="body" sz="quarter" idx="13" hasCustomPrompt="1"/>
          </p:nvPr>
        </p:nvSpPr>
        <p:spPr>
          <a:xfrm>
            <a:off x="0" y="4068"/>
            <a:ext cx="9144000" cy="224533"/>
          </a:xfrm>
          <a:prstGeom prst="rect">
            <a:avLst/>
          </a:prstGeom>
        </p:spPr>
        <p:txBody>
          <a:bodyPr lIns="0" tIns="0" rIns="0" bIns="0"/>
          <a:lstStyle>
            <a:lvl1pPr marL="0" indent="0" algn="ctr">
              <a:buNone/>
              <a:defRPr sz="900" b="1" baseline="0">
                <a:solidFill>
                  <a:schemeClr val="tx2">
                    <a:lumMod val="75000"/>
                  </a:schemeClr>
                </a:solidFill>
                <a:latin typeface="+mj-lt"/>
              </a:defRPr>
            </a:lvl1pPr>
          </a:lstStyle>
          <a:p>
            <a:pPr lvl="0"/>
            <a:r>
              <a:rPr lang="en-US" dirty="0" smtClean="0"/>
              <a:t>CLICK TO EDIT CLASSIFICATION</a:t>
            </a:r>
          </a:p>
        </p:txBody>
      </p:sp>
    </p:spTree>
    <p:extLst>
      <p:ext uri="{BB962C8B-B14F-4D97-AF65-F5344CB8AC3E}">
        <p14:creationId xmlns:p14="http://schemas.microsoft.com/office/powerpoint/2010/main" val="18057639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1222767" y="585651"/>
            <a:ext cx="6048376" cy="462766"/>
          </a:xfrm>
          <a:prstGeom prst="rect">
            <a:avLst/>
          </a:prstGeom>
        </p:spPr>
        <p:txBody>
          <a:bodyPr/>
          <a:lstStyle>
            <a:lvl1pPr marL="0" indent="0">
              <a:lnSpc>
                <a:spcPts val="2700"/>
              </a:lnSpc>
              <a:spcBef>
                <a:spcPts val="0"/>
              </a:spcBef>
              <a:buNone/>
              <a:defRPr sz="2500" b="1">
                <a:solidFill>
                  <a:schemeClr val="accent2">
                    <a:lumMod val="75000"/>
                  </a:schemeClr>
                </a:solidFill>
                <a:latin typeface="Arial Narrow" panose="020B0606020202030204" pitchFamily="34" charset="0"/>
              </a:defRPr>
            </a:lvl1pPr>
          </a:lstStyle>
          <a:p>
            <a:pPr lvl="0"/>
            <a:r>
              <a:rPr lang="en-US" dirty="0" smtClean="0"/>
              <a:t>CLICK TO EDIT SUBTITLE</a:t>
            </a:r>
          </a:p>
        </p:txBody>
      </p:sp>
      <p:sp>
        <p:nvSpPr>
          <p:cNvPr id="9" name="Title 3"/>
          <p:cNvSpPr>
            <a:spLocks noGrp="1"/>
          </p:cNvSpPr>
          <p:nvPr>
            <p:ph type="title" hasCustomPrompt="1"/>
          </p:nvPr>
        </p:nvSpPr>
        <p:spPr>
          <a:xfrm>
            <a:off x="909388" y="250747"/>
            <a:ext cx="6491288" cy="399266"/>
          </a:xfrm>
          <a:prstGeom prst="rect">
            <a:avLst/>
          </a:prstGeom>
        </p:spPr>
        <p:txBody>
          <a:bodyPr/>
          <a:lstStyle>
            <a:lvl1pPr algn="l">
              <a:defRPr sz="2950">
                <a:solidFill>
                  <a:schemeClr val="accent3"/>
                </a:solidFill>
                <a:latin typeface="Arial Black" panose="020B0A04020102020204" pitchFamily="34" charset="0"/>
              </a:defRPr>
            </a:lvl1pPr>
          </a:lstStyle>
          <a:p>
            <a:r>
              <a:rPr lang="en-US" dirty="0" smtClean="0"/>
              <a:t>CLICK TO EDIT TITLE</a:t>
            </a:r>
            <a:endParaRPr lang="en-US" dirty="0"/>
          </a:p>
        </p:txBody>
      </p:sp>
      <p:sp>
        <p:nvSpPr>
          <p:cNvPr id="6" name="Text Placeholder 5"/>
          <p:cNvSpPr>
            <a:spLocks noGrp="1"/>
          </p:cNvSpPr>
          <p:nvPr>
            <p:ph type="body" sz="quarter" idx="15" hasCustomPrompt="1"/>
          </p:nvPr>
        </p:nvSpPr>
        <p:spPr>
          <a:xfrm>
            <a:off x="1222765" y="2023426"/>
            <a:ext cx="6491288" cy="462766"/>
          </a:xfrm>
          <a:prstGeom prst="rect">
            <a:avLst/>
          </a:prstGeom>
        </p:spPr>
        <p:txBody>
          <a:bodyPr/>
          <a:lstStyle>
            <a:lvl1pPr marL="0" indent="0">
              <a:spcBef>
                <a:spcPts val="0"/>
              </a:spcBef>
              <a:buNone/>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content</a:t>
            </a:r>
          </a:p>
        </p:txBody>
      </p:sp>
      <p:sp>
        <p:nvSpPr>
          <p:cNvPr id="7" name="Text Placeholder 5"/>
          <p:cNvSpPr>
            <a:spLocks noGrp="1"/>
          </p:cNvSpPr>
          <p:nvPr>
            <p:ph type="body" sz="quarter" idx="16" hasCustomPrompt="1"/>
          </p:nvPr>
        </p:nvSpPr>
        <p:spPr>
          <a:xfrm>
            <a:off x="1222765" y="2495516"/>
            <a:ext cx="6491288" cy="449125"/>
          </a:xfrm>
          <a:prstGeom prst="rect">
            <a:avLst/>
          </a:prstGeom>
        </p:spPr>
        <p:txBody>
          <a:bodyPr/>
          <a:lstStyle>
            <a:lvl1pPr marL="182880" indent="-182880">
              <a:spcBef>
                <a:spcPts val="0"/>
              </a:spcBef>
              <a:spcAft>
                <a:spcPts val="600"/>
              </a:spcAft>
              <a:buFont typeface="Arial" panose="020B0604020202020204" pitchFamily="34" charset="0"/>
              <a:buChar char="•"/>
              <a:defRPr sz="24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bullet</a:t>
            </a:r>
          </a:p>
        </p:txBody>
      </p:sp>
      <p:sp>
        <p:nvSpPr>
          <p:cNvPr id="10" name="Text Placeholder 5"/>
          <p:cNvSpPr>
            <a:spLocks noGrp="1"/>
          </p:cNvSpPr>
          <p:nvPr>
            <p:ph type="body" sz="quarter" idx="17" hasCustomPrompt="1"/>
          </p:nvPr>
        </p:nvSpPr>
        <p:spPr>
          <a:xfrm>
            <a:off x="1222765" y="1551801"/>
            <a:ext cx="6491288" cy="462766"/>
          </a:xfrm>
          <a:prstGeom prst="rect">
            <a:avLst/>
          </a:prstGeom>
        </p:spPr>
        <p:txBody>
          <a:bodyPr/>
          <a:lstStyle>
            <a:lvl1pPr marL="0" indent="0">
              <a:spcBef>
                <a:spcPts val="0"/>
              </a:spcBef>
              <a:spcAft>
                <a:spcPts val="600"/>
              </a:spcAft>
              <a:buNone/>
              <a:defRPr sz="2600" b="1">
                <a:solidFill>
                  <a:schemeClr val="accent2"/>
                </a:solidFill>
                <a:latin typeface="Arial Black" panose="020B0A04020102020204" pitchFamily="34" charset="0"/>
                <a:cs typeface="Arial" panose="020B0604020202020204" pitchFamily="34" charset="0"/>
              </a:defRPr>
            </a:lvl1pPr>
          </a:lstStyle>
          <a:p>
            <a:pPr lvl="0"/>
            <a:r>
              <a:rPr lang="en-US" dirty="0" smtClean="0"/>
              <a:t>CLICK TO EDIT HEADER</a:t>
            </a:r>
          </a:p>
        </p:txBody>
      </p:sp>
      <p:sp>
        <p:nvSpPr>
          <p:cNvPr id="13" name="Text Placeholder 5"/>
          <p:cNvSpPr>
            <a:spLocks noGrp="1"/>
          </p:cNvSpPr>
          <p:nvPr>
            <p:ph type="body" sz="quarter" idx="18" hasCustomPrompt="1"/>
          </p:nvPr>
        </p:nvSpPr>
        <p:spPr>
          <a:xfrm>
            <a:off x="1222765" y="2953035"/>
            <a:ext cx="6491288" cy="381000"/>
          </a:xfrm>
          <a:prstGeom prst="rect">
            <a:avLst/>
          </a:prstGeom>
        </p:spPr>
        <p:txBody>
          <a:bodyPr/>
          <a:lstStyle>
            <a:lvl1pPr marL="182880" indent="-182880">
              <a:spcBef>
                <a:spcPts val="0"/>
              </a:spcBef>
              <a:spcAft>
                <a:spcPts val="600"/>
              </a:spcAft>
              <a:buFont typeface="Arial" panose="020B0604020202020204" pitchFamily="34" charset="0"/>
              <a:buChar char="-"/>
              <a:defRPr sz="1800" b="0">
                <a:solidFill>
                  <a:schemeClr val="tx2">
                    <a:lumMod val="75000"/>
                  </a:schemeClr>
                </a:solidFill>
                <a:latin typeface="Arial" panose="020B0604020202020204" pitchFamily="34" charset="0"/>
                <a:cs typeface="Arial" panose="020B0604020202020204" pitchFamily="34" charset="0"/>
              </a:defRPr>
            </a:lvl1pPr>
          </a:lstStyle>
          <a:p>
            <a:pPr lvl="0"/>
            <a:r>
              <a:rPr lang="en-US" dirty="0" smtClean="0"/>
              <a:t>Click to edit secondary bullet</a:t>
            </a:r>
          </a:p>
        </p:txBody>
      </p:sp>
      <p:sp>
        <p:nvSpPr>
          <p:cNvPr id="12" name="Text Placeholder 5"/>
          <p:cNvSpPr>
            <a:spLocks noGrp="1"/>
          </p:cNvSpPr>
          <p:nvPr>
            <p:ph type="body" sz="quarter" idx="14" hasCustomPrompt="1"/>
          </p:nvPr>
        </p:nvSpPr>
        <p:spPr>
          <a:xfrm>
            <a:off x="0" y="6720306"/>
            <a:ext cx="9144000" cy="138159"/>
          </a:xfrm>
          <a:prstGeom prst="rect">
            <a:avLst/>
          </a:prstGeom>
        </p:spPr>
        <p:txBody>
          <a:bodyPr lIns="0" tIns="0" rIns="0" bIns="0"/>
          <a:lstStyle>
            <a:lvl1pPr marL="0" indent="0" algn="ctr">
              <a:buNone/>
              <a:defRPr lang="en-US" sz="900" b="1" kern="1200" baseline="0" dirty="0" smtClean="0">
                <a:solidFill>
                  <a:schemeClr val="tx2">
                    <a:lumMod val="75000"/>
                  </a:schemeClr>
                </a:solidFill>
                <a:latin typeface="+mj-lt"/>
                <a:ea typeface="+mn-ea"/>
                <a:cs typeface="+mn-cs"/>
              </a:defRPr>
            </a:lvl1pPr>
          </a:lstStyle>
          <a:p>
            <a:pPr marL="0" lvl="0" indent="0" algn="ctr" defTabSz="457200" rtl="0" eaLnBrk="1" latinLnBrk="0" hangingPunct="1">
              <a:spcBef>
                <a:spcPct val="20000"/>
              </a:spcBef>
              <a:buFont typeface="Arial"/>
              <a:buNone/>
            </a:pPr>
            <a:r>
              <a:rPr lang="en-US" dirty="0" smtClean="0"/>
              <a:t>CLICK TO EDIT CLASSIFICATION</a:t>
            </a:r>
          </a:p>
        </p:txBody>
      </p:sp>
      <p:sp>
        <p:nvSpPr>
          <p:cNvPr id="11" name="Text Placeholder 5"/>
          <p:cNvSpPr>
            <a:spLocks noGrp="1"/>
          </p:cNvSpPr>
          <p:nvPr>
            <p:ph type="body" sz="quarter" idx="13" hasCustomPrompt="1"/>
          </p:nvPr>
        </p:nvSpPr>
        <p:spPr>
          <a:xfrm>
            <a:off x="0" y="4068"/>
            <a:ext cx="9144000" cy="224533"/>
          </a:xfrm>
          <a:prstGeom prst="rect">
            <a:avLst/>
          </a:prstGeom>
        </p:spPr>
        <p:txBody>
          <a:bodyPr lIns="0" tIns="0" rIns="0" bIns="0"/>
          <a:lstStyle>
            <a:lvl1pPr marL="0" indent="0" algn="ctr">
              <a:buNone/>
              <a:defRPr sz="900" b="1" baseline="0">
                <a:solidFill>
                  <a:schemeClr val="tx2">
                    <a:lumMod val="75000"/>
                  </a:schemeClr>
                </a:solidFill>
                <a:latin typeface="+mj-lt"/>
              </a:defRPr>
            </a:lvl1pPr>
          </a:lstStyle>
          <a:p>
            <a:pPr lvl="0"/>
            <a:r>
              <a:rPr lang="en-US" dirty="0" smtClean="0"/>
              <a:t>CLICK TO EDIT CLASSIFICATION</a:t>
            </a:r>
          </a:p>
        </p:txBody>
      </p:sp>
    </p:spTree>
    <p:extLst>
      <p:ext uri="{BB962C8B-B14F-4D97-AF65-F5344CB8AC3E}">
        <p14:creationId xmlns:p14="http://schemas.microsoft.com/office/powerpoint/2010/main" val="18057639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639" y="5143908"/>
            <a:ext cx="8940799" cy="16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ctrTitle"/>
          </p:nvPr>
        </p:nvSpPr>
        <p:spPr>
          <a:xfrm>
            <a:off x="685800" y="2438863"/>
            <a:ext cx="7772400" cy="4186765"/>
          </a:xfrm>
        </p:spPr>
        <p:txBody>
          <a:bodyPr/>
          <a:lstStyle>
            <a:lvl1pPr algn="ctr">
              <a:defRPr>
                <a:solidFill>
                  <a:srgbClr val="283446"/>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228600" y="304800"/>
            <a:ext cx="6477000" cy="1524000"/>
          </a:xfrm>
        </p:spPr>
        <p:txBody>
          <a:bodyPr anchor="ctr"/>
          <a:lstStyle>
            <a:lvl1pPr marL="0" indent="0" algn="l">
              <a:buNone/>
              <a:defRPr>
                <a:solidFill>
                  <a:srgbClr val="283446"/>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3"/>
          <p:cNvSpPr>
            <a:spLocks noGrp="1"/>
          </p:cNvSpPr>
          <p:nvPr>
            <p:ph type="dt" sz="half" idx="10"/>
          </p:nvPr>
        </p:nvSpPr>
        <p:spPr>
          <a:xfrm>
            <a:off x="457200" y="8475603"/>
            <a:ext cx="1066800" cy="486833"/>
          </a:xfrm>
          <a:prstGeom prst="rect">
            <a:avLst/>
          </a:prstGeom>
        </p:spPr>
        <p:txBody>
          <a:bodyPr/>
          <a:lstStyle>
            <a:lvl1pPr>
              <a:defRPr/>
            </a:lvl1pPr>
          </a:lstStyle>
          <a:p>
            <a:pPr>
              <a:defRPr/>
            </a:pPr>
            <a:fld id="{1C11C7D7-B63F-451A-9BFE-1E8C2F7796F6}" type="datetime1">
              <a:rPr lang="en-US">
                <a:solidFill>
                  <a:srgbClr val="F8F8F8"/>
                </a:solidFill>
                <a:latin typeface="Calibri"/>
                <a:cs typeface="Arial" charset="0"/>
              </a:rPr>
              <a:pPr>
                <a:defRPr/>
              </a:pPr>
              <a:t>1/11/2018</a:t>
            </a:fld>
            <a:endParaRPr lang="en-US">
              <a:solidFill>
                <a:srgbClr val="F8F8F8"/>
              </a:solidFill>
              <a:latin typeface="Calibri"/>
              <a:cs typeface="Arial" charset="0"/>
            </a:endParaRPr>
          </a:p>
        </p:txBody>
      </p:sp>
      <p:sp>
        <p:nvSpPr>
          <p:cNvPr id="17" name="Footer Placeholder 4"/>
          <p:cNvSpPr>
            <a:spLocks noGrp="1"/>
          </p:cNvSpPr>
          <p:nvPr>
            <p:ph type="ftr" sz="quarter" idx="11"/>
          </p:nvPr>
        </p:nvSpPr>
        <p:spPr>
          <a:xfrm>
            <a:off x="1676400" y="8475603"/>
            <a:ext cx="5791200" cy="486833"/>
          </a:xfrm>
          <a:prstGeom prst="rect">
            <a:avLst/>
          </a:prstGeom>
        </p:spPr>
        <p:txBody>
          <a:bodyPr/>
          <a:lstStyle>
            <a:lvl1pPr>
              <a:defRPr sz="2000"/>
            </a:lvl1pPr>
          </a:lstStyle>
          <a:p>
            <a:pPr>
              <a:defRPr/>
            </a:pPr>
            <a:r>
              <a:rPr lang="en-US">
                <a:solidFill>
                  <a:srgbClr val="F8F8F8"/>
                </a:solidFill>
                <a:latin typeface="Calibri"/>
                <a:cs typeface="Arial" charset="0"/>
              </a:rPr>
              <a:t>“Medically Ready Force…Ready Medical Force”</a:t>
            </a:r>
            <a:endParaRPr lang="en-US" dirty="0">
              <a:solidFill>
                <a:srgbClr val="F8F8F8"/>
              </a:solidFill>
              <a:latin typeface="Calibri"/>
              <a:cs typeface="Arial" charset="0"/>
            </a:endParaRPr>
          </a:p>
        </p:txBody>
      </p:sp>
      <p:sp>
        <p:nvSpPr>
          <p:cNvPr id="18" name="Slide Number Placeholder 5"/>
          <p:cNvSpPr>
            <a:spLocks noGrp="1"/>
          </p:cNvSpPr>
          <p:nvPr>
            <p:ph type="sldNum" sz="quarter" idx="12"/>
          </p:nvPr>
        </p:nvSpPr>
        <p:spPr>
          <a:xfrm>
            <a:off x="7620000" y="8475603"/>
            <a:ext cx="1066800" cy="486833"/>
          </a:xfrm>
        </p:spPr>
        <p:txBody>
          <a:bodyPr/>
          <a:lstStyle>
            <a:lvl1pPr>
              <a:defRPr/>
            </a:lvl1pPr>
          </a:lstStyle>
          <a:p>
            <a:pPr>
              <a:defRPr/>
            </a:pPr>
            <a:fld id="{69A7EB36-8D70-45B9-B8B4-DE3F63EA458F}" type="slidenum">
              <a:rPr lang="en-US" altLang="en-US">
                <a:solidFill>
                  <a:srgbClr val="F8F8F8">
                    <a:tint val="75000"/>
                  </a:srgbClr>
                </a:solidFill>
              </a:rPr>
              <a:pPr>
                <a:defRPr/>
              </a:pPr>
              <a:t>‹#›</a:t>
            </a:fld>
            <a:endParaRPr lang="en-US" altLang="en-US">
              <a:solidFill>
                <a:srgbClr val="F8F8F8">
                  <a:tint val="75000"/>
                </a:srgbClr>
              </a:solidFill>
            </a:endParaRPr>
          </a:p>
        </p:txBody>
      </p:sp>
    </p:spTree>
    <p:extLst>
      <p:ext uri="{BB962C8B-B14F-4D97-AF65-F5344CB8AC3E}">
        <p14:creationId xmlns:p14="http://schemas.microsoft.com/office/powerpoint/2010/main" val="303511670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 y="1363139"/>
            <a:ext cx="8763000" cy="4402667"/>
          </a:xfrm>
        </p:spPr>
        <p:txBody>
          <a:bodyPr/>
          <a:lstStyle>
            <a:lvl1pPr marL="342874" indent="-342874">
              <a:buFont typeface="Arial" panose="020B0604020202020204" pitchFamily="34" charset="0"/>
              <a:buChar char="•"/>
              <a:defRPr sz="3200" b="1">
                <a:solidFill>
                  <a:srgbClr val="283446"/>
                </a:solidFill>
                <a:latin typeface="Arial" panose="020B0604020202020204" pitchFamily="34" charset="0"/>
                <a:cs typeface="Arial" panose="020B0604020202020204" pitchFamily="34" charset="0"/>
              </a:defRPr>
            </a:lvl1pPr>
            <a:lvl2pPr marL="742895" indent="-285730">
              <a:buSzPct val="75000"/>
              <a:buFont typeface="Courier New" panose="02070309020205020404" pitchFamily="49" charset="0"/>
              <a:buChar char="o"/>
              <a:defRPr b="1">
                <a:solidFill>
                  <a:srgbClr val="283446"/>
                </a:solidFill>
                <a:latin typeface="Arial" panose="020B0604020202020204" pitchFamily="34" charset="0"/>
                <a:cs typeface="Arial" panose="020B0604020202020204" pitchFamily="34" charset="0"/>
              </a:defRPr>
            </a:lvl2pPr>
            <a:lvl3pPr>
              <a:defRPr sz="2000" b="1">
                <a:solidFill>
                  <a:srgbClr val="283446"/>
                </a:solidFill>
                <a:latin typeface="Arial" panose="020B0604020202020204" pitchFamily="34" charset="0"/>
                <a:cs typeface="Arial" panose="020B0604020202020204" pitchFamily="34" charset="0"/>
              </a:defRPr>
            </a:lvl3pPr>
            <a:lvl4pPr>
              <a:defRPr sz="1600" b="1">
                <a:solidFill>
                  <a:srgbClr val="283446"/>
                </a:solidFill>
                <a:latin typeface="Arial" panose="020B0604020202020204" pitchFamily="34" charset="0"/>
                <a:cs typeface="Arial" panose="020B0604020202020204" pitchFamily="34" charset="0"/>
              </a:defRPr>
            </a:lvl4pPr>
            <a:lvl5pPr>
              <a:defRPr>
                <a:solidFill>
                  <a:srgbClr val="283446"/>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
        <p:nvSpPr>
          <p:cNvPr id="11" name="Title 10"/>
          <p:cNvSpPr>
            <a:spLocks noGrp="1"/>
          </p:cNvSpPr>
          <p:nvPr>
            <p:ph type="title"/>
          </p:nvPr>
        </p:nvSpPr>
        <p:spPr>
          <a:xfrm>
            <a:off x="76200" y="84457"/>
            <a:ext cx="6553200" cy="812800"/>
          </a:xfrm>
        </p:spPr>
        <p:txBody>
          <a:bodyPr/>
          <a:lstStyle>
            <a:lvl1pPr>
              <a:defRPr sz="3600">
                <a:solidFill>
                  <a:srgbClr val="28344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457200" y="5867874"/>
            <a:ext cx="1066800" cy="48683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BF89591-E3C6-4F34-9F82-81E79B5E8669}" type="datetime1">
              <a:rPr lang="en-US">
                <a:solidFill>
                  <a:srgbClr val="F8F8F8">
                    <a:tint val="75000"/>
                  </a:srgbClr>
                </a:solidFill>
              </a:rPr>
              <a:pPr>
                <a:defRPr/>
              </a:pPr>
              <a:t>1/11/2018</a:t>
            </a:fld>
            <a:endParaRPr lang="en-US" dirty="0">
              <a:solidFill>
                <a:srgbClr val="F8F8F8">
                  <a:tint val="75000"/>
                </a:srgbClr>
              </a:solidFill>
            </a:endParaRPr>
          </a:p>
        </p:txBody>
      </p:sp>
      <p:sp>
        <p:nvSpPr>
          <p:cNvPr id="8" name="Footer Placeholder 4"/>
          <p:cNvSpPr>
            <a:spLocks noGrp="1"/>
          </p:cNvSpPr>
          <p:nvPr>
            <p:ph type="ftr" sz="quarter" idx="3"/>
          </p:nvPr>
        </p:nvSpPr>
        <p:spPr>
          <a:xfrm>
            <a:off x="1752600" y="5867874"/>
            <a:ext cx="5715000" cy="486833"/>
          </a:xfrm>
          <a:prstGeom prst="rect">
            <a:avLst/>
          </a:prstGeom>
        </p:spPr>
        <p:txBody>
          <a:bodyPr vert="horz" lIns="91440" tIns="45720" rIns="91440" bIns="45720" rtlCol="0" anchor="ctr"/>
          <a:lstStyle>
            <a:lvl1pPr algn="ctr" eaLnBrk="1" fontAlgn="auto" hangingPunct="1">
              <a:spcBef>
                <a:spcPts val="0"/>
              </a:spcBef>
              <a:spcAft>
                <a:spcPts val="0"/>
              </a:spcAft>
              <a:defRPr sz="2000" b="1" i="1">
                <a:solidFill>
                  <a:schemeClr val="tx1"/>
                </a:solidFill>
                <a:effectLst>
                  <a:outerShdw blurRad="38100" dist="38100" dir="2700000" algn="tl">
                    <a:srgbClr val="000000">
                      <a:alpha val="43137"/>
                    </a:srgbClr>
                  </a:outerShdw>
                </a:effectLst>
                <a:latin typeface="+mn-lt"/>
                <a:cs typeface="+mn-cs"/>
              </a:defRPr>
            </a:lvl1pPr>
          </a:lstStyle>
          <a:p>
            <a:pPr>
              <a:defRPr/>
            </a:pPr>
            <a:r>
              <a:rPr lang="en-US">
                <a:solidFill>
                  <a:srgbClr val="F8F8F8"/>
                </a:solidFill>
              </a:rPr>
              <a:t>“Medically Ready Force…Ready Medical Force”</a:t>
            </a:r>
          </a:p>
        </p:txBody>
      </p:sp>
      <p:sp>
        <p:nvSpPr>
          <p:cNvPr id="9" name="Slide Number Placeholder 5"/>
          <p:cNvSpPr>
            <a:spLocks noGrp="1"/>
          </p:cNvSpPr>
          <p:nvPr>
            <p:ph type="sldNum" sz="quarter" idx="4"/>
          </p:nvPr>
        </p:nvSpPr>
        <p:spPr>
          <a:xfrm>
            <a:off x="7620000" y="5867874"/>
            <a:ext cx="1066800"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b="1">
                <a:solidFill>
                  <a:srgbClr val="898989"/>
                </a:solidFill>
              </a:defRPr>
            </a:lvl1pPr>
          </a:lstStyle>
          <a:p>
            <a:pPr>
              <a:defRPr/>
            </a:pPr>
            <a:fld id="{2E9EF475-8A33-4D4B-ADCF-02D21CDCD45C}" type="slidenum">
              <a:rPr lang="en-US" altLang="en-US"/>
              <a:pPr>
                <a:defRPr/>
              </a:pPr>
              <a:t>‹#›</a:t>
            </a:fld>
            <a:endParaRPr lang="en-US" alt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214" y="1001647"/>
            <a:ext cx="9242427" cy="29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214" y="6477000"/>
            <a:ext cx="9242427" cy="29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042157" y="72429"/>
            <a:ext cx="2000247" cy="9186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2530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Insert pictures of vido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5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
            <a:ext cx="9145023" cy="6864863"/>
          </a:xfrm>
          <a:prstGeom prst="rect">
            <a:avLst/>
          </a:prstGeom>
          <a:ln>
            <a:noFill/>
          </a:ln>
        </p:spPr>
      </p:pic>
      <p:sp>
        <p:nvSpPr>
          <p:cNvPr id="15" name="Rectangle 14"/>
          <p:cNvSpPr/>
          <p:nvPr userDrawn="1"/>
        </p:nvSpPr>
        <p:spPr>
          <a:xfrm>
            <a:off x="0" y="6446295"/>
            <a:ext cx="9144000" cy="4121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Picture Placeholder 6"/>
          <p:cNvSpPr>
            <a:spLocks noGrp="1"/>
          </p:cNvSpPr>
          <p:nvPr>
            <p:ph type="pic" sz="quarter" idx="13" hasCustomPrompt="1"/>
          </p:nvPr>
        </p:nvSpPr>
        <p:spPr>
          <a:xfrm>
            <a:off x="119529" y="947482"/>
            <a:ext cx="3003550" cy="4002617"/>
          </a:xfrm>
        </p:spPr>
        <p:txBody>
          <a:bodyPr/>
          <a:lstStyle/>
          <a:p>
            <a:r>
              <a:rPr lang="en-US" dirty="0"/>
              <a:t>Client Logo</a:t>
            </a:r>
          </a:p>
        </p:txBody>
      </p:sp>
      <p:sp>
        <p:nvSpPr>
          <p:cNvPr id="2" name="Title 1"/>
          <p:cNvSpPr>
            <a:spLocks noGrp="1"/>
          </p:cNvSpPr>
          <p:nvPr>
            <p:ph type="title" hasCustomPrompt="1"/>
          </p:nvPr>
        </p:nvSpPr>
        <p:spPr>
          <a:xfrm>
            <a:off x="119549" y="4619922"/>
            <a:ext cx="8919883" cy="718375"/>
          </a:xfrm>
          <a:ln>
            <a:noFill/>
          </a:ln>
        </p:spPr>
        <p:txBody>
          <a:bodyPr>
            <a:noAutofit/>
          </a:bodyPr>
          <a:lstStyle>
            <a:lvl1pPr>
              <a:defRPr sz="2800"/>
            </a:lvl1pPr>
          </a:lstStyle>
          <a:p>
            <a:r>
              <a:rPr lang="en-US" dirty="0"/>
              <a:t>Insert Presentation Title</a:t>
            </a:r>
          </a:p>
        </p:txBody>
      </p:sp>
      <p:sp>
        <p:nvSpPr>
          <p:cNvPr id="3" name="Date Placeholder 2"/>
          <p:cNvSpPr>
            <a:spLocks noGrp="1"/>
          </p:cNvSpPr>
          <p:nvPr>
            <p:ph type="dt" sz="half" idx="10"/>
          </p:nvPr>
        </p:nvSpPr>
        <p:spPr>
          <a:xfrm>
            <a:off x="119529" y="5864064"/>
            <a:ext cx="2133600" cy="365125"/>
          </a:xfrm>
          <a:prstGeom prst="rect">
            <a:avLst/>
          </a:prstGeom>
          <a:ln>
            <a:noFill/>
          </a:ln>
        </p:spPr>
        <p:txBody>
          <a:bodyPr/>
          <a:lstStyle>
            <a:lvl1pPr>
              <a:defRPr>
                <a:solidFill>
                  <a:schemeClr val="tx1"/>
                </a:solidFill>
              </a:defRPr>
            </a:lvl1pPr>
          </a:lstStyle>
          <a:p>
            <a:pPr fontAlgn="auto">
              <a:spcBef>
                <a:spcPts val="0"/>
              </a:spcBef>
              <a:spcAft>
                <a:spcPts val="0"/>
              </a:spcAft>
            </a:pPr>
            <a:fld id="{DCECD33F-8DCE-4B40-A8B1-889C488824B4}" type="datetime1">
              <a:rPr lang="en-US" smtClean="0">
                <a:solidFill>
                  <a:prstClr val="black"/>
                </a:solidFill>
                <a:latin typeface="Calibri"/>
              </a:rPr>
              <a:pPr fontAlgn="auto">
                <a:spcBef>
                  <a:spcPts val="0"/>
                </a:spcBef>
                <a:spcAft>
                  <a:spcPts val="0"/>
                </a:spcAft>
              </a:pPr>
              <a:t>1/11/2018</a:t>
            </a:fld>
            <a:endParaRPr lang="en-US" dirty="0">
              <a:solidFill>
                <a:prstClr val="black"/>
              </a:solidFill>
              <a:latin typeface="Calibri"/>
            </a:endParaRPr>
          </a:p>
        </p:txBody>
      </p:sp>
      <p:sp>
        <p:nvSpPr>
          <p:cNvPr id="11" name="Text Placeholder 10"/>
          <p:cNvSpPr>
            <a:spLocks noGrp="1"/>
          </p:cNvSpPr>
          <p:nvPr>
            <p:ph type="body" sz="quarter" idx="14" hasCustomPrompt="1"/>
          </p:nvPr>
        </p:nvSpPr>
        <p:spPr>
          <a:xfrm>
            <a:off x="119064" y="5327377"/>
            <a:ext cx="8920162" cy="558800"/>
          </a:xfrm>
          <a:noFill/>
          <a:ln>
            <a:noFill/>
          </a:ln>
        </p:spPr>
        <p:txBody>
          <a:bodyPr/>
          <a:lstStyle>
            <a:lvl1pPr>
              <a:defRPr>
                <a:latin typeface="Rockwell"/>
                <a:cs typeface="Rockwell"/>
              </a:defRPr>
            </a:lvl1pPr>
            <a:lvl2pPr>
              <a:defRPr>
                <a:latin typeface="Rockwell"/>
                <a:cs typeface="Rockwell"/>
              </a:defRPr>
            </a:lvl2pPr>
            <a:lvl3pPr>
              <a:defRPr>
                <a:latin typeface="Rockwell"/>
                <a:cs typeface="Rockwell"/>
              </a:defRPr>
            </a:lvl3pPr>
            <a:lvl4pPr>
              <a:defRPr>
                <a:latin typeface="Rockwell"/>
                <a:cs typeface="Rockwell"/>
              </a:defRPr>
            </a:lvl4pPr>
            <a:lvl5pPr>
              <a:defRPr>
                <a:latin typeface="Rockwell"/>
                <a:cs typeface="Rockwell"/>
              </a:defRPr>
            </a:lvl5pPr>
          </a:lstStyle>
          <a:p>
            <a:pPr lvl="0"/>
            <a:r>
              <a:rPr lang="en-US" dirty="0"/>
              <a:t>Insert "Created by"</a:t>
            </a:r>
          </a:p>
        </p:txBody>
      </p:sp>
    </p:spTree>
    <p:extLst>
      <p:ext uri="{BB962C8B-B14F-4D97-AF65-F5344CB8AC3E}">
        <p14:creationId xmlns:p14="http://schemas.microsoft.com/office/powerpoint/2010/main" val="975913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al 1 Colum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CF6D83D-36D4-2D4F-ADBF-DEC8E0CB5F04}" type="slidenum">
              <a:rPr lang="en-US" smtClean="0"/>
              <a:pPr/>
              <a:t>‹#›</a:t>
            </a:fld>
            <a:endParaRPr lang="en-US" dirty="0"/>
          </a:p>
        </p:txBody>
      </p:sp>
      <p:sp>
        <p:nvSpPr>
          <p:cNvPr id="7" name="Content Placeholder 2"/>
          <p:cNvSpPr>
            <a:spLocks noGrp="1"/>
          </p:cNvSpPr>
          <p:nvPr>
            <p:ph idx="1"/>
          </p:nvPr>
        </p:nvSpPr>
        <p:spPr>
          <a:xfrm>
            <a:off x="236538" y="1445691"/>
            <a:ext cx="8691346" cy="4754033"/>
          </a:xfrm>
        </p:spPr>
        <p:txBody>
          <a:bodyPr>
            <a:normAutofit/>
          </a:bodyPr>
          <a:lstStyle>
            <a:lvl1pPr marL="0" indent="0">
              <a:buNone/>
              <a:defRPr sz="2133"/>
            </a:lvl1pPr>
            <a:lvl2pPr>
              <a:defRPr sz="2133"/>
            </a:lvl2pPr>
            <a:lvl3pPr>
              <a:defRPr sz="2133"/>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5"/>
          <p:cNvSpPr>
            <a:spLocks noGrp="1"/>
          </p:cNvSpPr>
          <p:nvPr>
            <p:ph type="body" sz="quarter" idx="13" hasCustomPrompt="1"/>
          </p:nvPr>
        </p:nvSpPr>
        <p:spPr>
          <a:xfrm>
            <a:off x="236538" y="866160"/>
            <a:ext cx="8680450" cy="579965"/>
          </a:xfrm>
        </p:spPr>
        <p:txBody>
          <a:bodyPr anchor="ctr">
            <a:normAutofit/>
          </a:bodyPr>
          <a:lstStyle>
            <a:lvl1pPr>
              <a:defRPr sz="2133">
                <a:latin typeface="Roboto Condensed Regular"/>
                <a:cs typeface="Roboto Condensed Regular"/>
              </a:defRPr>
            </a:lvl1pPr>
          </a:lstStyle>
          <a:p>
            <a:pPr lvl="0"/>
            <a:r>
              <a:rPr lang="en-US" dirty="0"/>
              <a:t>CLICK TO EDIT MASTER SUBTITLE (DELETE IF NOT NEEDED)</a:t>
            </a:r>
          </a:p>
        </p:txBody>
      </p:sp>
      <p:sp>
        <p:nvSpPr>
          <p:cNvPr id="8" name="Title 1"/>
          <p:cNvSpPr>
            <a:spLocks noGrp="1"/>
          </p:cNvSpPr>
          <p:nvPr>
            <p:ph type="title" hasCustomPrompt="1"/>
          </p:nvPr>
        </p:nvSpPr>
        <p:spPr>
          <a:xfrm>
            <a:off x="236687" y="6"/>
            <a:ext cx="8680411" cy="865717"/>
          </a:xfrm>
          <a:prstGeom prst="rect">
            <a:avLst/>
          </a:prstGeom>
        </p:spPr>
        <p:txBody>
          <a:bodyPr/>
          <a:lstStyle>
            <a:lvl1pPr>
              <a:defRPr spc="-147" baseline="0">
                <a:solidFill>
                  <a:schemeClr val="accent4"/>
                </a:solidFill>
              </a:defRPr>
            </a:lvl1pPr>
          </a:lstStyle>
          <a:p>
            <a:r>
              <a:rPr lang="en-US" dirty="0"/>
              <a:t>Click to edit Master Title</a:t>
            </a:r>
          </a:p>
        </p:txBody>
      </p:sp>
    </p:spTree>
    <p:extLst>
      <p:ext uri="{BB962C8B-B14F-4D97-AF65-F5344CB8AC3E}">
        <p14:creationId xmlns:p14="http://schemas.microsoft.com/office/powerpoint/2010/main" val="96674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2262808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al 1 Column">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CF6D83D-36D4-2D4F-ADBF-DEC8E0CB5F04}" type="slidenum">
              <a:rPr lang="en-US" smtClean="0"/>
              <a:pPr/>
              <a:t>‹#›</a:t>
            </a:fld>
            <a:endParaRPr lang="en-US" dirty="0"/>
          </a:p>
        </p:txBody>
      </p:sp>
      <p:sp>
        <p:nvSpPr>
          <p:cNvPr id="7" name="Content Placeholder 2"/>
          <p:cNvSpPr>
            <a:spLocks noGrp="1"/>
          </p:cNvSpPr>
          <p:nvPr>
            <p:ph idx="1"/>
          </p:nvPr>
        </p:nvSpPr>
        <p:spPr>
          <a:xfrm>
            <a:off x="236538" y="1445691"/>
            <a:ext cx="8691346" cy="4754033"/>
          </a:xfrm>
        </p:spPr>
        <p:txBody>
          <a:bodyPr>
            <a:normAutofit/>
          </a:bodyPr>
          <a:lstStyle>
            <a:lvl1pPr marL="0" indent="0">
              <a:buNone/>
              <a:defRPr sz="2133"/>
            </a:lvl1pPr>
            <a:lvl2pPr>
              <a:defRPr sz="2133"/>
            </a:lvl2pPr>
            <a:lvl3pPr>
              <a:defRPr sz="2133"/>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5"/>
          <p:cNvSpPr>
            <a:spLocks noGrp="1"/>
          </p:cNvSpPr>
          <p:nvPr>
            <p:ph type="body" sz="quarter" idx="13" hasCustomPrompt="1"/>
          </p:nvPr>
        </p:nvSpPr>
        <p:spPr>
          <a:xfrm>
            <a:off x="236538" y="866150"/>
            <a:ext cx="8680450" cy="579965"/>
          </a:xfrm>
        </p:spPr>
        <p:txBody>
          <a:bodyPr anchor="ctr">
            <a:normAutofit/>
          </a:bodyPr>
          <a:lstStyle>
            <a:lvl1pPr>
              <a:defRPr sz="2133">
                <a:latin typeface="Roboto Condensed Regular"/>
                <a:cs typeface="Roboto Condensed Regular"/>
              </a:defRPr>
            </a:lvl1pPr>
          </a:lstStyle>
          <a:p>
            <a:pPr lvl="0"/>
            <a:r>
              <a:rPr lang="en-US" dirty="0"/>
              <a:t>CLICK TO EDIT MASTER SUBTITLE (DELETE IF NOT NEEDED)</a:t>
            </a:r>
          </a:p>
        </p:txBody>
      </p:sp>
      <p:sp>
        <p:nvSpPr>
          <p:cNvPr id="8" name="Title 1"/>
          <p:cNvSpPr>
            <a:spLocks noGrp="1"/>
          </p:cNvSpPr>
          <p:nvPr>
            <p:ph type="title" hasCustomPrompt="1"/>
          </p:nvPr>
        </p:nvSpPr>
        <p:spPr>
          <a:xfrm>
            <a:off x="236687" y="6"/>
            <a:ext cx="8680411" cy="865717"/>
          </a:xfrm>
          <a:prstGeom prst="rect">
            <a:avLst/>
          </a:prstGeom>
        </p:spPr>
        <p:txBody>
          <a:bodyPr/>
          <a:lstStyle>
            <a:lvl1pPr>
              <a:defRPr spc="-147" baseline="0">
                <a:solidFill>
                  <a:schemeClr val="accent4"/>
                </a:solidFill>
              </a:defRPr>
            </a:lvl1pPr>
          </a:lstStyle>
          <a:p>
            <a:r>
              <a:rPr lang="en-US" dirty="0"/>
              <a:t>Click to edit Master Title</a:t>
            </a:r>
          </a:p>
        </p:txBody>
      </p:sp>
    </p:spTree>
    <p:extLst>
      <p:ext uri="{BB962C8B-B14F-4D97-AF65-F5344CB8AC3E}">
        <p14:creationId xmlns:p14="http://schemas.microsoft.com/office/powerpoint/2010/main" val="966740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Slide - Option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 y="6"/>
            <a:ext cx="9145021" cy="6864861"/>
          </a:xfrm>
          <a:prstGeom prst="rect">
            <a:avLst/>
          </a:prstGeom>
        </p:spPr>
      </p:pic>
      <p:sp>
        <p:nvSpPr>
          <p:cNvPr id="2" name="Title 1"/>
          <p:cNvSpPr>
            <a:spLocks noGrp="1"/>
          </p:cNvSpPr>
          <p:nvPr>
            <p:ph type="ctrTitle"/>
          </p:nvPr>
        </p:nvSpPr>
        <p:spPr>
          <a:xfrm>
            <a:off x="352396" y="2721927"/>
            <a:ext cx="8450844" cy="1971103"/>
          </a:xfrm>
        </p:spPr>
        <p:txBody>
          <a:bodyPr anchor="b">
            <a:normAutofit/>
          </a:bodyPr>
          <a:lstStyle>
            <a:lvl1pPr algn="l">
              <a:defRPr sz="2800">
                <a:solidFill>
                  <a:schemeClr val="bg1"/>
                </a:solidFill>
                <a:effectLst>
                  <a:outerShdw blurRad="101600" dist="25400" dir="8100000" algn="tr" rotWithShape="0">
                    <a:prstClr val="black">
                      <a:alpha val="30000"/>
                    </a:prstClr>
                  </a:outerShdw>
                </a:effectLst>
              </a:defRPr>
            </a:lvl1pPr>
          </a:lstStyle>
          <a:p>
            <a:r>
              <a:rPr lang="en-US" dirty="0"/>
              <a:t>Click to edit Master title style</a:t>
            </a:r>
          </a:p>
        </p:txBody>
      </p:sp>
      <p:sp>
        <p:nvSpPr>
          <p:cNvPr id="3" name="Subtitle 2"/>
          <p:cNvSpPr>
            <a:spLocks noGrp="1"/>
          </p:cNvSpPr>
          <p:nvPr>
            <p:ph type="subTitle" idx="1"/>
          </p:nvPr>
        </p:nvSpPr>
        <p:spPr>
          <a:xfrm>
            <a:off x="352396" y="4693355"/>
            <a:ext cx="8450844" cy="1752601"/>
          </a:xfrm>
          <a:noFill/>
          <a:ln>
            <a:noFill/>
          </a:ln>
        </p:spPr>
        <p:txBody>
          <a:bodyPr>
            <a:normAutofit/>
          </a:bodyPr>
          <a:lstStyle>
            <a:lvl1pPr marL="0" indent="0" algn="l">
              <a:buNone/>
              <a:defRPr sz="1600" i="1">
                <a:solidFill>
                  <a:schemeClr val="bg1"/>
                </a:solidFill>
                <a:effectLst>
                  <a:outerShdw blurRad="101600" dist="12700" dir="8100000" algn="tr" rotWithShape="0">
                    <a:prstClr val="black">
                      <a:alpha val="30000"/>
                    </a:prstClr>
                  </a:outerShdw>
                </a:effectLst>
                <a:latin typeface="Rockwell"/>
                <a:cs typeface="Rockwe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3"/>
          <p:cNvSpPr>
            <a:spLocks noGrp="1"/>
          </p:cNvSpPr>
          <p:nvPr>
            <p:ph type="dt" sz="half" idx="10"/>
          </p:nvPr>
        </p:nvSpPr>
        <p:spPr>
          <a:xfrm>
            <a:off x="352397" y="6095335"/>
            <a:ext cx="2011677" cy="350619"/>
          </a:xfrm>
          <a:prstGeom prst="rect">
            <a:avLst/>
          </a:prstGeom>
        </p:spPr>
        <p:txBody>
          <a:bodyPr/>
          <a:lstStyle>
            <a:lvl1pPr algn="l">
              <a:defRPr b="0" i="0">
                <a:solidFill>
                  <a:schemeClr val="bg1"/>
                </a:solidFill>
                <a:latin typeface="Gill Sans Light"/>
                <a:cs typeface="Gill Sans Light"/>
              </a:defRPr>
            </a:lvl1pPr>
          </a:lstStyle>
          <a:p>
            <a:pPr fontAlgn="auto">
              <a:spcBef>
                <a:spcPts val="0"/>
              </a:spcBef>
              <a:spcAft>
                <a:spcPts val="0"/>
              </a:spcAft>
            </a:pPr>
            <a:fld id="{3ADC5A34-6D5E-4FC6-A5B5-D24DDF389785}" type="datetime1">
              <a:rPr lang="en-US" smtClean="0">
                <a:solidFill>
                  <a:prstClr val="white"/>
                </a:solidFill>
              </a:rPr>
              <a:pPr fontAlgn="auto">
                <a:spcBef>
                  <a:spcPts val="0"/>
                </a:spcBef>
                <a:spcAft>
                  <a:spcPts val="0"/>
                </a:spcAft>
              </a:pPr>
              <a:t>1/11/2018</a:t>
            </a:fld>
            <a:endParaRPr lang="en-US" dirty="0">
              <a:solidFill>
                <a:prstClr val="white"/>
              </a:solidFill>
            </a:endParaRPr>
          </a:p>
        </p:txBody>
      </p:sp>
    </p:spTree>
    <p:extLst>
      <p:ext uri="{BB962C8B-B14F-4D97-AF65-F5344CB8AC3E}">
        <p14:creationId xmlns:p14="http://schemas.microsoft.com/office/powerpoint/2010/main" val="87884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946403" y="365760"/>
            <a:ext cx="7269480" cy="1325562"/>
          </a:xfrm>
          <a:prstGeom prst="rect">
            <a:avLst/>
          </a:prstGeom>
          <a:noFill/>
          <a:ln>
            <a:noFill/>
          </a:ln>
        </p:spPr>
        <p:txBody>
          <a:bodyPr lIns="91425" tIns="91425" rIns="91425" bIns="91425" anchor="b" anchorCtr="0"/>
          <a:lstStyle>
            <a:lvl1pPr algn="l" rtl="0">
              <a:lnSpc>
                <a:spcPct val="90000"/>
              </a:lnSpc>
              <a:spcBef>
                <a:spcPts val="0"/>
              </a:spcBef>
              <a:buClr>
                <a:schemeClr val="dk1"/>
              </a:buClr>
              <a:buFont typeface="Libre Baskerville"/>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946530" y="1828800"/>
            <a:ext cx="6446519" cy="4351336"/>
          </a:xfrm>
          <a:prstGeom prst="rect">
            <a:avLst/>
          </a:prstGeom>
          <a:noFill/>
          <a:ln>
            <a:noFill/>
          </a:ln>
        </p:spPr>
        <p:txBody>
          <a:bodyPr lIns="91425" tIns="91425" rIns="91425" bIns="91425" anchor="t" anchorCtr="0"/>
          <a:lstStyle>
            <a:lvl1pPr marL="137160" indent="-68580" algn="l" rtl="0">
              <a:lnSpc>
                <a:spcPct val="95000"/>
              </a:lnSpc>
              <a:spcBef>
                <a:spcPts val="1050"/>
              </a:spcBef>
              <a:spcAft>
                <a:spcPts val="150"/>
              </a:spcAft>
              <a:buClr>
                <a:schemeClr val="accent1"/>
              </a:buClr>
              <a:buFont typeface="Arial"/>
              <a:buChar char="•"/>
              <a:defRPr/>
            </a:lvl1pPr>
            <a:lvl2pPr marL="342900" indent="-66675" algn="l" rtl="0">
              <a:lnSpc>
                <a:spcPct val="90000"/>
              </a:lnSpc>
              <a:spcBef>
                <a:spcPts val="225"/>
              </a:spcBef>
              <a:spcAft>
                <a:spcPts val="225"/>
              </a:spcAft>
              <a:buClr>
                <a:schemeClr val="accent1"/>
              </a:buClr>
              <a:buFont typeface="Noto Symbol"/>
              <a:buChar char="⚫"/>
              <a:defRPr/>
            </a:lvl2pPr>
            <a:lvl3pPr marL="548640" indent="-72389" algn="l" rtl="0">
              <a:lnSpc>
                <a:spcPct val="90000"/>
              </a:lnSpc>
              <a:spcBef>
                <a:spcPts val="225"/>
              </a:spcBef>
              <a:spcAft>
                <a:spcPts val="225"/>
              </a:spcAft>
              <a:buClr>
                <a:schemeClr val="accent1"/>
              </a:buClr>
              <a:buFont typeface="Noto Symbol"/>
              <a:buChar char="⚫"/>
              <a:defRPr/>
            </a:lvl3pPr>
            <a:lvl4pPr marL="754379" indent="-78104" algn="l" rtl="0">
              <a:lnSpc>
                <a:spcPct val="90000"/>
              </a:lnSpc>
              <a:spcBef>
                <a:spcPts val="225"/>
              </a:spcBef>
              <a:spcAft>
                <a:spcPts val="225"/>
              </a:spcAft>
              <a:buClr>
                <a:schemeClr val="accent1"/>
              </a:buClr>
              <a:buFont typeface="Noto Symbol"/>
              <a:buChar char="⚫"/>
              <a:defRPr/>
            </a:lvl4pPr>
            <a:lvl5pPr marL="960120" indent="-74295" algn="l" rtl="0">
              <a:lnSpc>
                <a:spcPct val="90000"/>
              </a:lnSpc>
              <a:spcBef>
                <a:spcPts val="225"/>
              </a:spcBef>
              <a:spcAft>
                <a:spcPts val="225"/>
              </a:spcAft>
              <a:buClr>
                <a:schemeClr val="accent1"/>
              </a:buClr>
              <a:buFont typeface="Noto Symbol"/>
              <a:buChar char="⚫"/>
              <a:defRPr/>
            </a:lvl5pPr>
            <a:lvl6pPr marL="1200000" indent="-114150" algn="l" rtl="0">
              <a:lnSpc>
                <a:spcPct val="90000"/>
              </a:lnSpc>
              <a:spcBef>
                <a:spcPts val="225"/>
              </a:spcBef>
              <a:spcAft>
                <a:spcPts val="225"/>
              </a:spcAft>
              <a:buClr>
                <a:schemeClr val="accent1"/>
              </a:buClr>
              <a:buFont typeface="Noto Symbol"/>
              <a:buChar char="⚫"/>
              <a:defRPr/>
            </a:lvl6pPr>
            <a:lvl7pPr marL="1424999" indent="-110549" algn="l" rtl="0">
              <a:lnSpc>
                <a:spcPct val="90000"/>
              </a:lnSpc>
              <a:spcBef>
                <a:spcPts val="225"/>
              </a:spcBef>
              <a:spcAft>
                <a:spcPts val="225"/>
              </a:spcAft>
              <a:buClr>
                <a:schemeClr val="accent1"/>
              </a:buClr>
              <a:buFont typeface="Noto Symbol"/>
              <a:buChar char="⚫"/>
              <a:defRPr/>
            </a:lvl7pPr>
            <a:lvl8pPr marL="1650000" indent="-106950" algn="l" rtl="0">
              <a:lnSpc>
                <a:spcPct val="90000"/>
              </a:lnSpc>
              <a:spcBef>
                <a:spcPts val="225"/>
              </a:spcBef>
              <a:spcAft>
                <a:spcPts val="225"/>
              </a:spcAft>
              <a:buClr>
                <a:schemeClr val="accent1"/>
              </a:buClr>
              <a:buFont typeface="Noto Symbol"/>
              <a:buChar char="⚫"/>
              <a:defRPr/>
            </a:lvl8pPr>
            <a:lvl9pPr marL="1875000" indent="-112874" algn="l" rtl="0">
              <a:lnSpc>
                <a:spcPct val="90000"/>
              </a:lnSpc>
              <a:spcBef>
                <a:spcPts val="225"/>
              </a:spcBef>
              <a:spcAft>
                <a:spcPts val="225"/>
              </a:spcAft>
              <a:buClr>
                <a:schemeClr val="accent1"/>
              </a:buClr>
              <a:buFont typeface="Noto Symbol"/>
              <a:buChar char="⚫"/>
              <a:defRPr/>
            </a:lvl9pPr>
          </a:lstStyle>
          <a:p>
            <a:endParaRPr/>
          </a:p>
        </p:txBody>
      </p:sp>
      <p:sp>
        <p:nvSpPr>
          <p:cNvPr id="25" name="Shape 25"/>
          <p:cNvSpPr txBox="1">
            <a:spLocks noGrp="1"/>
          </p:cNvSpPr>
          <p:nvPr>
            <p:ph type="dt" idx="10"/>
          </p:nvPr>
        </p:nvSpPr>
        <p:spPr>
          <a:xfrm rot="-5400000">
            <a:off x="7860157" y="1044303"/>
            <a:ext cx="1904999" cy="273844"/>
          </a:xfrm>
          <a:prstGeom prst="rect">
            <a:avLst/>
          </a:prstGeom>
          <a:noFill/>
          <a:ln>
            <a:noFill/>
          </a:ln>
        </p:spPr>
        <p:txBody>
          <a:bodyPr lIns="91425" tIns="91425" rIns="91425" bIns="91425" anchor="ctr" anchorCtr="0"/>
          <a:lstStyle>
            <a:lvl1pPr marL="0" marR="0" indent="0" algn="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pPr fontAlgn="auto">
              <a:spcAft>
                <a:spcPts val="0"/>
              </a:spcAft>
            </a:pPr>
            <a:endParaRPr dirty="0">
              <a:solidFill>
                <a:prstClr val="black"/>
              </a:solidFill>
              <a:latin typeface="Calibri"/>
            </a:endParaRPr>
          </a:p>
        </p:txBody>
      </p:sp>
      <p:sp>
        <p:nvSpPr>
          <p:cNvPr id="26" name="Shape 26"/>
          <p:cNvSpPr txBox="1">
            <a:spLocks noGrp="1"/>
          </p:cNvSpPr>
          <p:nvPr>
            <p:ph type="ftr" idx="11"/>
          </p:nvPr>
        </p:nvSpPr>
        <p:spPr>
          <a:xfrm rot="-5400000">
            <a:off x="7021957" y="4092304"/>
            <a:ext cx="3581399" cy="273844"/>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27" name="Shape 27"/>
          <p:cNvSpPr txBox="1">
            <a:spLocks noGrp="1"/>
          </p:cNvSpPr>
          <p:nvPr>
            <p:ph type="sldNum" idx="12"/>
          </p:nvPr>
        </p:nvSpPr>
        <p:spPr>
          <a:xfrm>
            <a:off x="8469629" y="6172200"/>
            <a:ext cx="685800" cy="593724"/>
          </a:xfrm>
          <a:prstGeom prst="rect">
            <a:avLst/>
          </a:prstGeom>
          <a:noFill/>
          <a:ln>
            <a:noFill/>
          </a:ln>
        </p:spPr>
        <p:txBody>
          <a:bodyPr lIns="45700" tIns="45700" rIns="45700" bIns="45700" anchor="ctr" anchorCtr="0">
            <a:noAutofit/>
          </a:bodyPr>
          <a:lstStyle/>
          <a:p>
            <a:pPr algn="ctr">
              <a:buSzPct val="25000"/>
            </a:pPr>
            <a:fld id="{00000000-1234-1234-1234-123412341234}" type="slidenum">
              <a:rPr lang="en-US" sz="2700" b="0" smtClean="0">
                <a:solidFill>
                  <a:srgbClr val="8E8E93"/>
                </a:solidFill>
                <a:latin typeface="Libre Baskerville"/>
                <a:ea typeface="Libre Baskerville"/>
                <a:cs typeface="Libre Baskerville"/>
                <a:sym typeface="Libre Baskerville"/>
              </a:rPr>
              <a:pPr algn="ctr">
                <a:buSzPct val="25000"/>
              </a:pPr>
              <a:t>‹#›</a:t>
            </a:fld>
            <a:endParaRPr lang="en-US" sz="2700" b="0" dirty="0">
              <a:solidFill>
                <a:srgbClr val="8E8E93"/>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1946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926067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A9C489-63E6-4ACF-B36E-C7F0B5342344}" type="slidenum">
              <a:rPr lang="en-US" smtClean="0"/>
              <a:pPr/>
              <a:t>‹#›</a:t>
            </a:fld>
            <a:endParaRPr lang="en-US" dirty="0"/>
          </a:p>
        </p:txBody>
      </p:sp>
      <p:sp>
        <p:nvSpPr>
          <p:cNvPr id="8" name="Content Placeholder 7"/>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946403" y="365760"/>
            <a:ext cx="7269480" cy="1325562"/>
          </a:xfrm>
          <a:prstGeom prst="rect">
            <a:avLst/>
          </a:prstGeom>
          <a:noFill/>
          <a:ln>
            <a:noFill/>
          </a:ln>
        </p:spPr>
        <p:txBody>
          <a:bodyPr lIns="91425" tIns="91425" rIns="91425" bIns="91425" anchor="b" anchorCtr="0"/>
          <a:lstStyle>
            <a:lvl1pPr algn="l" rtl="0">
              <a:lnSpc>
                <a:spcPct val="90000"/>
              </a:lnSpc>
              <a:spcBef>
                <a:spcPts val="0"/>
              </a:spcBef>
              <a:buClr>
                <a:schemeClr val="dk1"/>
              </a:buClr>
              <a:buFont typeface="Libre Baskerville"/>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946499" y="1828800"/>
            <a:ext cx="6446519" cy="4351336"/>
          </a:xfrm>
          <a:prstGeom prst="rect">
            <a:avLst/>
          </a:prstGeom>
          <a:noFill/>
          <a:ln>
            <a:noFill/>
          </a:ln>
        </p:spPr>
        <p:txBody>
          <a:bodyPr lIns="91425" tIns="91425" rIns="91425" bIns="91425" anchor="t" anchorCtr="0"/>
          <a:lstStyle>
            <a:lvl1pPr marL="137160" indent="-68580" algn="l" rtl="0">
              <a:lnSpc>
                <a:spcPct val="95000"/>
              </a:lnSpc>
              <a:spcBef>
                <a:spcPts val="1050"/>
              </a:spcBef>
              <a:spcAft>
                <a:spcPts val="150"/>
              </a:spcAft>
              <a:buClr>
                <a:schemeClr val="accent1"/>
              </a:buClr>
              <a:buFont typeface="Arial"/>
              <a:buChar char="•"/>
              <a:defRPr/>
            </a:lvl1pPr>
            <a:lvl2pPr marL="342900" indent="-66675" algn="l" rtl="0">
              <a:lnSpc>
                <a:spcPct val="90000"/>
              </a:lnSpc>
              <a:spcBef>
                <a:spcPts val="225"/>
              </a:spcBef>
              <a:spcAft>
                <a:spcPts val="225"/>
              </a:spcAft>
              <a:buClr>
                <a:schemeClr val="accent1"/>
              </a:buClr>
              <a:buFont typeface="Noto Symbol"/>
              <a:buChar char="⚫"/>
              <a:defRPr/>
            </a:lvl2pPr>
            <a:lvl3pPr marL="548640" indent="-72389" algn="l" rtl="0">
              <a:lnSpc>
                <a:spcPct val="90000"/>
              </a:lnSpc>
              <a:spcBef>
                <a:spcPts val="225"/>
              </a:spcBef>
              <a:spcAft>
                <a:spcPts val="225"/>
              </a:spcAft>
              <a:buClr>
                <a:schemeClr val="accent1"/>
              </a:buClr>
              <a:buFont typeface="Noto Symbol"/>
              <a:buChar char="⚫"/>
              <a:defRPr/>
            </a:lvl3pPr>
            <a:lvl4pPr marL="754379" indent="-78104" algn="l" rtl="0">
              <a:lnSpc>
                <a:spcPct val="90000"/>
              </a:lnSpc>
              <a:spcBef>
                <a:spcPts val="225"/>
              </a:spcBef>
              <a:spcAft>
                <a:spcPts val="225"/>
              </a:spcAft>
              <a:buClr>
                <a:schemeClr val="accent1"/>
              </a:buClr>
              <a:buFont typeface="Noto Symbol"/>
              <a:buChar char="⚫"/>
              <a:defRPr/>
            </a:lvl4pPr>
            <a:lvl5pPr marL="960120" indent="-74295" algn="l" rtl="0">
              <a:lnSpc>
                <a:spcPct val="90000"/>
              </a:lnSpc>
              <a:spcBef>
                <a:spcPts val="225"/>
              </a:spcBef>
              <a:spcAft>
                <a:spcPts val="225"/>
              </a:spcAft>
              <a:buClr>
                <a:schemeClr val="accent1"/>
              </a:buClr>
              <a:buFont typeface="Noto Symbol"/>
              <a:buChar char="⚫"/>
              <a:defRPr/>
            </a:lvl5pPr>
            <a:lvl6pPr marL="1200000" indent="-114150" algn="l" rtl="0">
              <a:lnSpc>
                <a:spcPct val="90000"/>
              </a:lnSpc>
              <a:spcBef>
                <a:spcPts val="225"/>
              </a:spcBef>
              <a:spcAft>
                <a:spcPts val="225"/>
              </a:spcAft>
              <a:buClr>
                <a:schemeClr val="accent1"/>
              </a:buClr>
              <a:buFont typeface="Noto Symbol"/>
              <a:buChar char="⚫"/>
              <a:defRPr/>
            </a:lvl6pPr>
            <a:lvl7pPr marL="1424999" indent="-110549" algn="l" rtl="0">
              <a:lnSpc>
                <a:spcPct val="90000"/>
              </a:lnSpc>
              <a:spcBef>
                <a:spcPts val="225"/>
              </a:spcBef>
              <a:spcAft>
                <a:spcPts val="225"/>
              </a:spcAft>
              <a:buClr>
                <a:schemeClr val="accent1"/>
              </a:buClr>
              <a:buFont typeface="Noto Symbol"/>
              <a:buChar char="⚫"/>
              <a:defRPr/>
            </a:lvl7pPr>
            <a:lvl8pPr marL="1650000" indent="-106950" algn="l" rtl="0">
              <a:lnSpc>
                <a:spcPct val="90000"/>
              </a:lnSpc>
              <a:spcBef>
                <a:spcPts val="225"/>
              </a:spcBef>
              <a:spcAft>
                <a:spcPts val="225"/>
              </a:spcAft>
              <a:buClr>
                <a:schemeClr val="accent1"/>
              </a:buClr>
              <a:buFont typeface="Noto Symbol"/>
              <a:buChar char="⚫"/>
              <a:defRPr/>
            </a:lvl8pPr>
            <a:lvl9pPr marL="1875000" indent="-112874" algn="l" rtl="0">
              <a:lnSpc>
                <a:spcPct val="90000"/>
              </a:lnSpc>
              <a:spcBef>
                <a:spcPts val="225"/>
              </a:spcBef>
              <a:spcAft>
                <a:spcPts val="225"/>
              </a:spcAft>
              <a:buClr>
                <a:schemeClr val="accent1"/>
              </a:buClr>
              <a:buFont typeface="Noto Symbol"/>
              <a:buChar char="⚫"/>
              <a:defRPr/>
            </a:lvl9pPr>
          </a:lstStyle>
          <a:p>
            <a:endParaRPr/>
          </a:p>
        </p:txBody>
      </p:sp>
      <p:sp>
        <p:nvSpPr>
          <p:cNvPr id="25" name="Shape 25"/>
          <p:cNvSpPr txBox="1">
            <a:spLocks noGrp="1"/>
          </p:cNvSpPr>
          <p:nvPr>
            <p:ph type="dt" idx="10"/>
          </p:nvPr>
        </p:nvSpPr>
        <p:spPr>
          <a:xfrm rot="-5400000">
            <a:off x="7860126" y="1044272"/>
            <a:ext cx="1904999" cy="273844"/>
          </a:xfrm>
          <a:prstGeom prst="rect">
            <a:avLst/>
          </a:prstGeom>
          <a:noFill/>
          <a:ln>
            <a:noFill/>
          </a:ln>
        </p:spPr>
        <p:txBody>
          <a:bodyPr lIns="91425" tIns="91425" rIns="91425" bIns="91425" anchor="ctr" anchorCtr="0"/>
          <a:lstStyle>
            <a:lvl1pPr marL="0" marR="0" indent="0" algn="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pPr fontAlgn="auto">
              <a:spcAft>
                <a:spcPts val="0"/>
              </a:spcAft>
            </a:pPr>
            <a:endParaRPr dirty="0">
              <a:solidFill>
                <a:prstClr val="black"/>
              </a:solidFill>
              <a:latin typeface="Calibri"/>
            </a:endParaRPr>
          </a:p>
        </p:txBody>
      </p:sp>
      <p:sp>
        <p:nvSpPr>
          <p:cNvPr id="26" name="Shape 26"/>
          <p:cNvSpPr txBox="1">
            <a:spLocks noGrp="1"/>
          </p:cNvSpPr>
          <p:nvPr>
            <p:ph type="ftr" idx="11"/>
          </p:nvPr>
        </p:nvSpPr>
        <p:spPr>
          <a:xfrm rot="-5400000">
            <a:off x="7021926" y="4092273"/>
            <a:ext cx="3581399" cy="273844"/>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27" name="Shape 27"/>
          <p:cNvSpPr txBox="1">
            <a:spLocks noGrp="1"/>
          </p:cNvSpPr>
          <p:nvPr>
            <p:ph type="sldNum" idx="12"/>
          </p:nvPr>
        </p:nvSpPr>
        <p:spPr>
          <a:xfrm>
            <a:off x="8469629" y="6172200"/>
            <a:ext cx="685800" cy="593724"/>
          </a:xfrm>
          <a:prstGeom prst="rect">
            <a:avLst/>
          </a:prstGeom>
          <a:noFill/>
          <a:ln>
            <a:noFill/>
          </a:ln>
        </p:spPr>
        <p:txBody>
          <a:bodyPr lIns="45700" tIns="45700" rIns="45700" bIns="45700" anchor="ctr" anchorCtr="0">
            <a:noAutofit/>
          </a:bodyPr>
          <a:lstStyle/>
          <a:p>
            <a:pPr algn="ctr">
              <a:buSzPct val="25000"/>
            </a:pPr>
            <a:fld id="{00000000-1234-1234-1234-123412341234}" type="slidenum">
              <a:rPr lang="en-US" sz="2700" b="0" smtClean="0">
                <a:solidFill>
                  <a:srgbClr val="8E8E93"/>
                </a:solidFill>
                <a:latin typeface="Libre Baskerville"/>
                <a:ea typeface="Libre Baskerville"/>
                <a:cs typeface="Libre Baskerville"/>
                <a:sym typeface="Libre Baskerville"/>
              </a:rPr>
              <a:pPr algn="ctr">
                <a:buSzPct val="25000"/>
              </a:pPr>
              <a:t>‹#›</a:t>
            </a:fld>
            <a:endParaRPr lang="en-US" sz="2700" b="0" dirty="0">
              <a:solidFill>
                <a:srgbClr val="8E8E93"/>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19460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77"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7198659" y="6356506"/>
            <a:ext cx="1752600" cy="365125"/>
          </a:xfrm>
          <a:prstGeom prst="rect">
            <a:avLst/>
          </a:prstGeom>
        </p:spPr>
        <p:txBody>
          <a:bodyPr/>
          <a:lstStyle/>
          <a:p>
            <a:pPr fontAlgn="auto">
              <a:spcBef>
                <a:spcPts val="0"/>
              </a:spcBef>
              <a:spcAft>
                <a:spcPts val="0"/>
              </a:spcAft>
            </a:pPr>
            <a:fld id="{C5105036-E9C4-4F35-86E6-04AFA8E8BB25}" type="datetime1">
              <a:rPr lang="en-US" smtClean="0">
                <a:solidFill>
                  <a:prstClr val="black"/>
                </a:solidFill>
                <a:latin typeface="Calibri"/>
              </a:rPr>
              <a:pPr fontAlgn="auto">
                <a:spcBef>
                  <a:spcPts val="0"/>
                </a:spcBef>
                <a:spcAft>
                  <a:spcPts val="0"/>
                </a:spcAft>
              </a:pPr>
              <a:t>1/11/2018</a:t>
            </a:fld>
            <a:endParaRPr lang="en-US" dirty="0">
              <a:solidFill>
                <a:prstClr val="black"/>
              </a:solidFill>
              <a:latin typeface="Calibri"/>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391400" y="6356506"/>
            <a:ext cx="1752600" cy="365125"/>
          </a:xfrm>
          <a:prstGeom prst="rect">
            <a:avLst/>
          </a:prstGeom>
        </p:spPr>
        <p:txBody>
          <a:bodyPr/>
          <a:lstStyle/>
          <a:p>
            <a:fld id="{162F1D00-BD13-4404-86B0-79703945A0A7}" type="slidenum">
              <a:rPr lang="en-US" smtClean="0"/>
              <a:pPr/>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771651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
            <a:ext cx="9145023" cy="6864863"/>
          </a:xfrm>
          <a:prstGeom prst="rect">
            <a:avLst/>
          </a:prstGeom>
          <a:ln>
            <a:noFill/>
          </a:ln>
        </p:spPr>
      </p:pic>
      <p:sp>
        <p:nvSpPr>
          <p:cNvPr id="15" name="Rectangle 14"/>
          <p:cNvSpPr/>
          <p:nvPr userDrawn="1"/>
        </p:nvSpPr>
        <p:spPr>
          <a:xfrm>
            <a:off x="0" y="6445955"/>
            <a:ext cx="9144000" cy="4121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Picture Placeholder 6"/>
          <p:cNvSpPr>
            <a:spLocks noGrp="1"/>
          </p:cNvSpPr>
          <p:nvPr>
            <p:ph type="pic" sz="quarter" idx="13" hasCustomPrompt="1"/>
          </p:nvPr>
        </p:nvSpPr>
        <p:spPr>
          <a:xfrm>
            <a:off x="119529" y="947142"/>
            <a:ext cx="3003550" cy="4002617"/>
          </a:xfrm>
        </p:spPr>
        <p:txBody>
          <a:bodyPr/>
          <a:lstStyle/>
          <a:p>
            <a:r>
              <a:rPr lang="en-US" dirty="0"/>
              <a:t>Client Logo</a:t>
            </a:r>
          </a:p>
        </p:txBody>
      </p:sp>
      <p:sp>
        <p:nvSpPr>
          <p:cNvPr id="2" name="Title 1"/>
          <p:cNvSpPr>
            <a:spLocks noGrp="1"/>
          </p:cNvSpPr>
          <p:nvPr>
            <p:ph type="title" hasCustomPrompt="1"/>
          </p:nvPr>
        </p:nvSpPr>
        <p:spPr>
          <a:xfrm>
            <a:off x="119549" y="4619582"/>
            <a:ext cx="8919883" cy="718375"/>
          </a:xfrm>
          <a:ln>
            <a:noFill/>
          </a:ln>
        </p:spPr>
        <p:txBody>
          <a:bodyPr>
            <a:noAutofit/>
          </a:bodyPr>
          <a:lstStyle>
            <a:lvl1pPr>
              <a:defRPr sz="2800"/>
            </a:lvl1pPr>
          </a:lstStyle>
          <a:p>
            <a:r>
              <a:rPr lang="en-US" dirty="0"/>
              <a:t>Insert Presentation Title</a:t>
            </a:r>
          </a:p>
        </p:txBody>
      </p:sp>
      <p:sp>
        <p:nvSpPr>
          <p:cNvPr id="3" name="Date Placeholder 2"/>
          <p:cNvSpPr>
            <a:spLocks noGrp="1"/>
          </p:cNvSpPr>
          <p:nvPr>
            <p:ph type="dt" sz="half" idx="10"/>
          </p:nvPr>
        </p:nvSpPr>
        <p:spPr>
          <a:xfrm>
            <a:off x="119529" y="5863724"/>
            <a:ext cx="2133600" cy="365125"/>
          </a:xfrm>
          <a:prstGeom prst="rect">
            <a:avLst/>
          </a:prstGeom>
          <a:ln>
            <a:noFill/>
          </a:ln>
        </p:spPr>
        <p:txBody>
          <a:bodyPr/>
          <a:lstStyle>
            <a:lvl1pPr>
              <a:defRPr>
                <a:solidFill>
                  <a:schemeClr val="tx1"/>
                </a:solidFill>
              </a:defRPr>
            </a:lvl1pPr>
          </a:lstStyle>
          <a:p>
            <a:pPr fontAlgn="auto">
              <a:spcBef>
                <a:spcPts val="0"/>
              </a:spcBef>
              <a:spcAft>
                <a:spcPts val="0"/>
              </a:spcAft>
            </a:pPr>
            <a:fld id="{DCECD33F-8DCE-4B40-A8B1-889C488824B4}" type="datetime1">
              <a:rPr lang="en-US" smtClean="0">
                <a:solidFill>
                  <a:prstClr val="black"/>
                </a:solidFill>
                <a:latin typeface="Calibri"/>
              </a:rPr>
              <a:pPr fontAlgn="auto">
                <a:spcBef>
                  <a:spcPts val="0"/>
                </a:spcBef>
                <a:spcAft>
                  <a:spcPts val="0"/>
                </a:spcAft>
              </a:pPr>
              <a:t>1/11/2018</a:t>
            </a:fld>
            <a:endParaRPr lang="en-US" dirty="0">
              <a:solidFill>
                <a:prstClr val="black"/>
              </a:solidFill>
              <a:latin typeface="Calibri"/>
            </a:endParaRPr>
          </a:p>
        </p:txBody>
      </p:sp>
      <p:sp>
        <p:nvSpPr>
          <p:cNvPr id="11" name="Text Placeholder 10"/>
          <p:cNvSpPr>
            <a:spLocks noGrp="1"/>
          </p:cNvSpPr>
          <p:nvPr>
            <p:ph type="body" sz="quarter" idx="14" hasCustomPrompt="1"/>
          </p:nvPr>
        </p:nvSpPr>
        <p:spPr>
          <a:xfrm>
            <a:off x="119064" y="5327377"/>
            <a:ext cx="8920162" cy="558800"/>
          </a:xfrm>
          <a:noFill/>
          <a:ln>
            <a:noFill/>
          </a:ln>
        </p:spPr>
        <p:txBody>
          <a:bodyPr/>
          <a:lstStyle>
            <a:lvl1pPr>
              <a:defRPr>
                <a:latin typeface="Rockwell"/>
                <a:cs typeface="Rockwell"/>
              </a:defRPr>
            </a:lvl1pPr>
            <a:lvl2pPr>
              <a:defRPr>
                <a:latin typeface="Rockwell"/>
                <a:cs typeface="Rockwell"/>
              </a:defRPr>
            </a:lvl2pPr>
            <a:lvl3pPr>
              <a:defRPr>
                <a:latin typeface="Rockwell"/>
                <a:cs typeface="Rockwell"/>
              </a:defRPr>
            </a:lvl3pPr>
            <a:lvl4pPr>
              <a:defRPr>
                <a:latin typeface="Rockwell"/>
                <a:cs typeface="Rockwell"/>
              </a:defRPr>
            </a:lvl4pPr>
            <a:lvl5pPr>
              <a:defRPr>
                <a:latin typeface="Rockwell"/>
                <a:cs typeface="Rockwell"/>
              </a:defRPr>
            </a:lvl5pPr>
          </a:lstStyle>
          <a:p>
            <a:pPr lvl="0"/>
            <a:r>
              <a:rPr lang="en-US" dirty="0"/>
              <a:t>Insert "Created by"</a:t>
            </a:r>
          </a:p>
        </p:txBody>
      </p:sp>
    </p:spTree>
    <p:extLst>
      <p:ext uri="{BB962C8B-B14F-4D97-AF65-F5344CB8AC3E}">
        <p14:creationId xmlns:p14="http://schemas.microsoft.com/office/powerpoint/2010/main" val="975913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A9C489-63E6-4ACF-B36E-C7F0B5342344}" type="slidenum">
              <a:rPr lang="en-US" smtClean="0"/>
              <a:pPr/>
              <a:t>‹#›</a:t>
            </a:fld>
            <a:endParaRPr lang="en-US" dirty="0"/>
          </a:p>
        </p:txBody>
      </p:sp>
      <p:sp>
        <p:nvSpPr>
          <p:cNvPr id="9" name="Content Placeholder 8"/>
          <p:cNvSpPr>
            <a:spLocks noGrp="1"/>
          </p:cNvSpPr>
          <p:nvPr>
            <p:ph sz="quarter" idx="13"/>
          </p:nvPr>
        </p:nvSpPr>
        <p:spPr>
          <a:xfrm>
            <a:off x="457200" y="838200"/>
            <a:ext cx="8229600" cy="685800"/>
          </a:xfrm>
        </p:spPr>
        <p:txBody>
          <a:bodyPr/>
          <a:lstStyle>
            <a:lvl1pPr>
              <a:buNone/>
              <a:defRPr b="1">
                <a:solidFill>
                  <a:srgbClr val="BFA33F"/>
                </a:solidFill>
              </a:defRPr>
            </a:lvl1pPr>
          </a:lstStyle>
          <a:p>
            <a:pPr lvl="0"/>
            <a:r>
              <a:rPr lang="en-US" dirty="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icture Slide">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1588" y="-1"/>
            <a:ext cx="9144000" cy="64664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dirty="0">
              <a:solidFill>
                <a:prstClr val="white"/>
              </a:solidFill>
            </a:endParaRPr>
          </a:p>
        </p:txBody>
      </p:sp>
      <p:sp>
        <p:nvSpPr>
          <p:cNvPr id="4" name="Slide Number Placeholder 3"/>
          <p:cNvSpPr>
            <a:spLocks noGrp="1"/>
          </p:cNvSpPr>
          <p:nvPr>
            <p:ph type="sldNum" sz="quarter" idx="11"/>
          </p:nvPr>
        </p:nvSpPr>
        <p:spPr/>
        <p:txBody>
          <a:bodyPr/>
          <a:lstStyle/>
          <a:p>
            <a:fld id="{DCF6D83D-36D4-2D4F-ADBF-DEC8E0CB5F04}" type="slidenum">
              <a:rPr lang="en-US" smtClean="0"/>
              <a:pPr/>
              <a:t>‹#›</a:t>
            </a:fld>
            <a:endParaRPr lang="en-US" dirty="0"/>
          </a:p>
        </p:txBody>
      </p:sp>
      <p:sp>
        <p:nvSpPr>
          <p:cNvPr id="8" name="Picture Placeholder 2"/>
          <p:cNvSpPr>
            <a:spLocks noGrp="1"/>
          </p:cNvSpPr>
          <p:nvPr>
            <p:ph type="pic" sz="quarter" idx="10"/>
          </p:nvPr>
        </p:nvSpPr>
        <p:spPr>
          <a:xfrm>
            <a:off x="0" y="41"/>
            <a:ext cx="9144000" cy="6466419"/>
          </a:xfrm>
          <a:effectLst/>
        </p:spPr>
        <p:txBody>
          <a:bodyPr/>
          <a:lstStyle/>
          <a:p>
            <a:r>
              <a:rPr lang="en-US" dirty="0"/>
              <a:t>Click icon to add picture</a:t>
            </a:r>
          </a:p>
        </p:txBody>
      </p:sp>
    </p:spTree>
    <p:extLst>
      <p:ext uri="{BB962C8B-B14F-4D97-AF65-F5344CB8AC3E}">
        <p14:creationId xmlns:p14="http://schemas.microsoft.com/office/powerpoint/2010/main" val="218409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407867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174796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53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7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317783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08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7040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www.vita.virginia.gov</a:t>
            </a:r>
          </a:p>
        </p:txBody>
      </p:sp>
    </p:spTree>
    <p:extLst>
      <p:ext uri="{BB962C8B-B14F-4D97-AF65-F5344CB8AC3E}">
        <p14:creationId xmlns:p14="http://schemas.microsoft.com/office/powerpoint/2010/main" val="2922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1.xml"/></Relationships>
</file>

<file path=ppt/slideMasters/_rels/slideMaster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2.xml"/></Relationships>
</file>

<file path=ppt/slideMasters/_rels/slideMaster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3.xml"/></Relationships>
</file>

<file path=ppt/slideMasters/_rels/slideMaster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4.xml"/></Relationships>
</file>

<file path=ppt/slideMasters/_rels/slideMaster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5.xml"/></Relationships>
</file>

<file path=ppt/slideMasters/_rels/slideMaster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6.xml"/></Relationships>
</file>

<file path=ppt/slideMasters/_rels/slideMaster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7.xml"/></Relationships>
</file>

<file path=ppt/slideMasters/_rels/slideMaster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108.xml"/></Relationships>
</file>

<file path=ppt/slideMasters/_rels/slideMaster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9.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0.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1.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5.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6.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8.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9.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0.xml"/></Relationships>
</file>

<file path=ppt/slideMasters/_rels/slideMaster12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1.xml"/></Relationships>
</file>

<file path=ppt/slideMasters/_rels/slideMaster12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2.xml"/></Relationships>
</file>

<file path=ppt/slideMasters/_rels/slideMaster1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3.xml"/></Relationships>
</file>

<file path=ppt/slideMasters/_rels/slideMaster12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4.xml"/></Relationships>
</file>

<file path=ppt/slideMasters/_rels/slideMaster12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5.xml"/></Relationships>
</file>

<file path=ppt/slideMasters/_rels/slideMaster12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6.xml"/></Relationships>
</file>

<file path=ppt/slideMasters/_rels/slideMaster12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7.xml"/></Relationships>
</file>

<file path=ppt/slideMasters/_rels/slideMaster12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8.xml"/></Relationships>
</file>

<file path=ppt/slideMasters/_rels/slideMaster12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29.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3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0.xml"/></Relationships>
</file>

<file path=ppt/slideMasters/_rels/slideMaster13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1.xml"/></Relationships>
</file>

<file path=ppt/slideMasters/_rels/slideMaster13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2.xml"/></Relationships>
</file>

<file path=ppt/slideMasters/_rels/slideMaster13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3.xml"/></Relationships>
</file>

<file path=ppt/slideMasters/_rels/slideMaster13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4.xml"/></Relationships>
</file>

<file path=ppt/slideMasters/_rels/slideMaster13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5.xml"/></Relationships>
</file>

<file path=ppt/slideMasters/_rels/slideMaster13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6.xml"/></Relationships>
</file>

<file path=ppt/slideMasters/_rels/slideMaster13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7.xml"/></Relationships>
</file>

<file path=ppt/slideMasters/_rels/slideMaster13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theme" Target="../theme/theme138.xml"/></Relationships>
</file>

<file path=ppt/slideMasters/_rels/slideMaster1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39.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21.jpeg"/></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40.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21.jpeg"/></Relationships>
</file>

<file path=ppt/slideMasters/_rels/slideMaster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1.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5.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6.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8.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9.xml.rels><?xml version="1.0" encoding="UTF-8" standalone="yes"?>
<Relationships xmlns="http://schemas.openxmlformats.org/package/2006/relationships"><Relationship Id="rId3" Type="http://schemas.openxmlformats.org/officeDocument/2006/relationships/theme" Target="../theme/theme14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7"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1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50.xml"/><Relationship Id="rId1" Type="http://schemas.openxmlformats.org/officeDocument/2006/relationships/slideLayout" Target="../slideLayouts/slideLayout30.xml"/><Relationship Id="rId4" Type="http://schemas.openxmlformats.org/officeDocument/2006/relationships/image" Target="../media/image23.png"/></Relationships>
</file>

<file path=ppt/slideMasters/_rels/slideMaster151.xml.rels><?xml version="1.0" encoding="UTF-8" standalone="yes"?>
<Relationships xmlns="http://schemas.openxmlformats.org/package/2006/relationships"><Relationship Id="rId2" Type="http://schemas.openxmlformats.org/officeDocument/2006/relationships/theme" Target="../theme/theme151.xml"/><Relationship Id="rId1" Type="http://schemas.openxmlformats.org/officeDocument/2006/relationships/slideLayout" Target="../slideLayouts/slideLayout31.xml"/></Relationships>
</file>

<file path=ppt/slideMasters/_rels/slideMaster152.xml.rels><?xml version="1.0" encoding="UTF-8" standalone="yes"?>
<Relationships xmlns="http://schemas.openxmlformats.org/package/2006/relationships"><Relationship Id="rId2" Type="http://schemas.openxmlformats.org/officeDocument/2006/relationships/theme" Target="../theme/theme152.xml"/><Relationship Id="rId1" Type="http://schemas.openxmlformats.org/officeDocument/2006/relationships/slideLayout" Target="../slideLayouts/slideLayout32.xml"/></Relationships>
</file>

<file path=ppt/slideMasters/_rels/slideMaster15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153.xml"/></Relationships>
</file>

<file path=ppt/slideMasters/_rels/slideMaster1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4.xml"/><Relationship Id="rId1" Type="http://schemas.openxmlformats.org/officeDocument/2006/relationships/slideLayout" Target="../slideLayouts/slideLayout36.xml"/></Relationships>
</file>

<file path=ppt/slideMasters/_rels/slideMaster1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5.xml"/><Relationship Id="rId1" Type="http://schemas.openxmlformats.org/officeDocument/2006/relationships/slideLayout" Target="../slideLayouts/slideLayout37.xml"/></Relationships>
</file>

<file path=ppt/slideMasters/_rels/slideMaster1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6.xml"/><Relationship Id="rId1" Type="http://schemas.openxmlformats.org/officeDocument/2006/relationships/slideLayout" Target="../slideLayouts/slideLayout38.xml"/></Relationships>
</file>

<file path=ppt/slideMasters/_rels/slideMaster1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7.xml"/><Relationship Id="rId1" Type="http://schemas.openxmlformats.org/officeDocument/2006/relationships/slideLayout" Target="../slideLayouts/slideLayout39.xml"/></Relationships>
</file>

<file path=ppt/slideMasters/_rels/slideMaster15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8.xml"/><Relationship Id="rId1" Type="http://schemas.openxmlformats.org/officeDocument/2006/relationships/slideLayout" Target="../slideLayouts/slideLayout40.xml"/></Relationships>
</file>

<file path=ppt/slideMasters/_rels/slideMaster1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59.xml"/><Relationship Id="rId1" Type="http://schemas.openxmlformats.org/officeDocument/2006/relationships/slideLayout" Target="../slideLayouts/slideLayout41.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16.xml"/></Relationships>
</file>

<file path=ppt/slideMasters/_rels/slideMaster1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0.xml"/><Relationship Id="rId1" Type="http://schemas.openxmlformats.org/officeDocument/2006/relationships/slideLayout" Target="../slideLayouts/slideLayout42.xml"/></Relationships>
</file>

<file path=ppt/slideMasters/_rels/slideMaster1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1.xml"/><Relationship Id="rId1" Type="http://schemas.openxmlformats.org/officeDocument/2006/relationships/slideLayout" Target="../slideLayouts/slideLayout43.xml"/></Relationships>
</file>

<file path=ppt/slideMasters/_rels/slideMaster1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2.xml"/><Relationship Id="rId1" Type="http://schemas.openxmlformats.org/officeDocument/2006/relationships/slideLayout" Target="../slideLayouts/slideLayout44.xml"/></Relationships>
</file>

<file path=ppt/slideMasters/_rels/slideMaster16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3.xml"/><Relationship Id="rId1" Type="http://schemas.openxmlformats.org/officeDocument/2006/relationships/slideLayout" Target="../slideLayouts/slideLayout45.xml"/></Relationships>
</file>

<file path=ppt/slideMasters/_rels/slideMaster1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4.xml"/><Relationship Id="rId1" Type="http://schemas.openxmlformats.org/officeDocument/2006/relationships/slideLayout" Target="../slideLayouts/slideLayout46.xml"/></Relationships>
</file>

<file path=ppt/slideMasters/_rels/slideMaster1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5.xml"/><Relationship Id="rId1" Type="http://schemas.openxmlformats.org/officeDocument/2006/relationships/slideLayout" Target="../slideLayouts/slideLayout47.xml"/></Relationships>
</file>

<file path=ppt/slideMasters/_rels/slideMaster16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6.xml"/><Relationship Id="rId1" Type="http://schemas.openxmlformats.org/officeDocument/2006/relationships/slideLayout" Target="../slideLayouts/slideLayout48.xml"/></Relationships>
</file>

<file path=ppt/slideMasters/_rels/slideMaster16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7.xml"/><Relationship Id="rId1" Type="http://schemas.openxmlformats.org/officeDocument/2006/relationships/slideLayout" Target="../slideLayouts/slideLayout49.xml"/></Relationships>
</file>

<file path=ppt/slideMasters/_rels/slideMaster16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8.xml"/><Relationship Id="rId1" Type="http://schemas.openxmlformats.org/officeDocument/2006/relationships/slideLayout" Target="../slideLayouts/slideLayout50.xml"/></Relationships>
</file>

<file path=ppt/slideMasters/_rels/slideMaster16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69.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17.xml"/></Relationships>
</file>

<file path=ppt/slideMasters/_rels/slideMaster17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70.xml"/><Relationship Id="rId1" Type="http://schemas.openxmlformats.org/officeDocument/2006/relationships/slideLayout" Target="../slideLayouts/slideLayout52.xml"/></Relationships>
</file>

<file path=ppt/slideMasters/_rels/slideMaster17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71.xml"/><Relationship Id="rId1" Type="http://schemas.openxmlformats.org/officeDocument/2006/relationships/slideLayout" Target="../slideLayouts/slideLayout53.xml"/></Relationships>
</file>

<file path=ppt/slideMasters/_rels/slideMaster1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72.xml"/><Relationship Id="rId1" Type="http://schemas.openxmlformats.org/officeDocument/2006/relationships/slideLayout" Target="../slideLayouts/slideLayout54.xml"/></Relationships>
</file>

<file path=ppt/slideMasters/_rels/slideMaster17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73.xml"/><Relationship Id="rId1" Type="http://schemas.openxmlformats.org/officeDocument/2006/relationships/slideLayout" Target="../slideLayouts/slideLayout55.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81.xml"/></Relationships>
</file>

<file path=ppt/slideMasters/_rels/slideMaster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83.xml"/><Relationship Id="rId4" Type="http://schemas.openxmlformats.org/officeDocument/2006/relationships/image" Target="../media/image16.emf"/></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7.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8.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89.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90.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93.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theme" Target="../theme/theme94.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95.xml"/><Relationship Id="rId4" Type="http://schemas.openxmlformats.org/officeDocument/2006/relationships/image" Target="../media/image16.emf"/></Relationships>
</file>

<file path=ppt/slideMasters/_rels/slideMaster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96.xml"/></Relationships>
</file>

<file path=ppt/slideMasters/_rels/slideMaster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97.xml"/></Relationships>
</file>

<file path=ppt/slideMasters/_rels/slideMaster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98.xml"/></Relationships>
</file>

<file path=ppt/slideMasters/_rels/slideMaster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theme" Target="../theme/theme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userDrawn="1"/>
        </p:nvSpPr>
        <p:spPr bwMode="auto">
          <a:xfrm>
            <a:off x="0" y="6400800"/>
            <a:ext cx="9144000" cy="457200"/>
          </a:xfrm>
          <a:prstGeom prst="rect">
            <a:avLst/>
          </a:prstGeom>
          <a:solidFill>
            <a:srgbClr val="66AE2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032" name="Picture 8" descr="thinBa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069871"/>
            <a:ext cx="9144000" cy="731839"/>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9906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82880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461607"/>
            <a:ext cx="2438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600">
                <a:solidFill>
                  <a:schemeClr val="bg1"/>
                </a:solidFill>
                <a:latin typeface="+mn-lt"/>
              </a:defRPr>
            </a:lvl1pPr>
          </a:lstStyle>
          <a:p>
            <a:r>
              <a:rPr lang="en-US" altLang="en-US" dirty="0"/>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033" name="Picture 9" descr="VITA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305581"/>
            <a:ext cx="14478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TAtext"/>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81200" y="472222"/>
            <a:ext cx="4953000" cy="3619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tateSeal"/>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4"/>
          <p:cNvSpPr>
            <a:spLocks noChangeArrowheads="1"/>
          </p:cNvSpPr>
          <p:nvPr userDrawn="1"/>
        </p:nvSpPr>
        <p:spPr bwMode="auto">
          <a:xfrm>
            <a:off x="8382001" y="6537810"/>
            <a:ext cx="204788" cy="176213"/>
          </a:xfrm>
          <a:prstGeom prst="rect">
            <a:avLst/>
          </a:prstGeom>
          <a:noFill/>
          <a:ln>
            <a:noFill/>
          </a:ln>
          <a:effectLst/>
          <a:extLst>
            <a:ext uri="{909E8E84-426E-40DD-AFC4-6F175D3DCCD1}">
              <a14:hiddenFill xmlns:a14="http://schemas.microsoft.com/office/drawing/2010/main">
                <a:solidFill>
                  <a:srgbClr val="57BD1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18900000" algn="ctr" rotWithShape="0">
                    <a:srgbClr val="093A83"/>
                  </a:outerShdw>
                </a:effectLst>
              </a14:hiddenEffects>
            </a:ext>
          </a:extLst>
        </p:spPr>
        <p:txBody>
          <a:bodyPr wrap="none" anchor="ctr"/>
          <a:lstStyle/>
          <a:p>
            <a:pPr algn="ctr"/>
            <a:fld id="{FA30E351-8931-48C1-821C-B722A9433688}" type="slidenum">
              <a:rPr lang="en-US" altLang="en-US" sz="1000">
                <a:solidFill>
                  <a:schemeClr val="bg1"/>
                </a:solidFill>
              </a:rPr>
              <a:pPr algn="ctr"/>
              <a:t>‹#›</a:t>
            </a:fld>
            <a:endParaRPr lang="en-US" alt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rtl="0" fontAlgn="base">
        <a:spcBef>
          <a:spcPct val="0"/>
        </a:spcBef>
        <a:spcAft>
          <a:spcPct val="0"/>
        </a:spcAft>
        <a:defRPr sz="3600" b="1">
          <a:solidFill>
            <a:schemeClr val="folHlink"/>
          </a:solidFill>
          <a:latin typeface="+mj-lt"/>
          <a:ea typeface="+mj-ea"/>
          <a:cs typeface="+mj-cs"/>
        </a:defRPr>
      </a:lvl1pPr>
      <a:lvl2pPr algn="l" rtl="0" fontAlgn="base">
        <a:spcBef>
          <a:spcPct val="0"/>
        </a:spcBef>
        <a:spcAft>
          <a:spcPct val="0"/>
        </a:spcAft>
        <a:defRPr sz="3600" b="1">
          <a:solidFill>
            <a:schemeClr val="folHlink"/>
          </a:solidFill>
          <a:latin typeface="Century Gothic" pitchFamily="34" charset="0"/>
        </a:defRPr>
      </a:lvl2pPr>
      <a:lvl3pPr algn="l" rtl="0" fontAlgn="base">
        <a:spcBef>
          <a:spcPct val="0"/>
        </a:spcBef>
        <a:spcAft>
          <a:spcPct val="0"/>
        </a:spcAft>
        <a:defRPr sz="3600" b="1">
          <a:solidFill>
            <a:schemeClr val="folHlink"/>
          </a:solidFill>
          <a:latin typeface="Century Gothic" pitchFamily="34" charset="0"/>
        </a:defRPr>
      </a:lvl3pPr>
      <a:lvl4pPr algn="l" rtl="0" fontAlgn="base">
        <a:spcBef>
          <a:spcPct val="0"/>
        </a:spcBef>
        <a:spcAft>
          <a:spcPct val="0"/>
        </a:spcAft>
        <a:defRPr sz="3600" b="1">
          <a:solidFill>
            <a:schemeClr val="folHlink"/>
          </a:solidFill>
          <a:latin typeface="Century Gothic" pitchFamily="34" charset="0"/>
        </a:defRPr>
      </a:lvl4pPr>
      <a:lvl5pPr algn="l" rtl="0" fontAlgn="base">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fontAlgn="base">
        <a:spcBef>
          <a:spcPct val="20000"/>
        </a:spcBef>
        <a:spcAft>
          <a:spcPct val="0"/>
        </a:spcAft>
        <a:buChar char="•"/>
        <a:defRPr sz="2800">
          <a:solidFill>
            <a:schemeClr val="accent2"/>
          </a:solidFill>
          <a:latin typeface="+mn-lt"/>
          <a:ea typeface="+mn-ea"/>
          <a:cs typeface="+mn-cs"/>
        </a:defRPr>
      </a:lvl1pPr>
      <a:lvl2pPr marL="742950" indent="-285750" algn="l" rtl="0" fontAlgn="base">
        <a:spcBef>
          <a:spcPct val="20000"/>
        </a:spcBef>
        <a:spcAft>
          <a:spcPct val="0"/>
        </a:spcAft>
        <a:buChar char="–"/>
        <a:defRPr sz="2400">
          <a:solidFill>
            <a:schemeClr val="accent2"/>
          </a:solidFill>
          <a:latin typeface="+mn-lt"/>
        </a:defRPr>
      </a:lvl2pPr>
      <a:lvl3pPr marL="1143000" indent="-228600" algn="l" rtl="0" fontAlgn="base">
        <a:spcBef>
          <a:spcPct val="20000"/>
        </a:spcBef>
        <a:spcAft>
          <a:spcPct val="0"/>
        </a:spcAft>
        <a:buChar char="•"/>
        <a:defRPr sz="2000">
          <a:solidFill>
            <a:schemeClr val="accent2"/>
          </a:solidFill>
          <a:latin typeface="+mn-lt"/>
        </a:defRPr>
      </a:lvl3pPr>
      <a:lvl4pPr marL="1600200" indent="-228600" algn="l" rtl="0" fontAlgn="base">
        <a:spcBef>
          <a:spcPct val="20000"/>
        </a:spcBef>
        <a:spcAft>
          <a:spcPct val="0"/>
        </a:spcAft>
        <a:buChar char="–"/>
        <a:defRPr>
          <a:solidFill>
            <a:schemeClr val="accent2"/>
          </a:solidFill>
          <a:latin typeface="+mn-lt"/>
        </a:defRPr>
      </a:lvl4pPr>
      <a:lvl5pPr marL="2057400" indent="-228600" algn="l" rtl="0" fontAlgn="base">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3" name="Rectangle 8"/>
          <p:cNvSpPr>
            <a:spLocks noGrp="1" noChangeArrowheads="1"/>
          </p:cNvSpPr>
          <p:nvPr>
            <p:ph type="ftr" sz="quarter" idx="3"/>
          </p:nvPr>
        </p:nvSpPr>
        <p:spPr bwMode="auto">
          <a:xfrm>
            <a:off x="4608292" y="6400656"/>
            <a:ext cx="3486675"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rgbClr val="6D6F71"/>
                </a:solidFill>
                <a:latin typeface="Arial" pitchFamily="34" charset="0"/>
                <a:ea typeface="+mn-ea"/>
                <a:cs typeface="+mn-cs"/>
              </a:defRPr>
            </a:lvl1pPr>
          </a:lstStyle>
          <a:p>
            <a:pPr>
              <a:defRPr/>
            </a:pPr>
            <a:endParaRPr lang="en-US" dirty="0"/>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1" name="Slide Number Placeholder 5"/>
          <p:cNvSpPr>
            <a:spLocks noGrp="1"/>
          </p:cNvSpPr>
          <p:nvPr>
            <p:ph type="sldNum" sz="quarter" idx="4"/>
          </p:nvPr>
        </p:nvSpPr>
        <p:spPr>
          <a:xfrm>
            <a:off x="8496146" y="6399773"/>
            <a:ext cx="319953" cy="290231"/>
          </a:xfrm>
          <a:prstGeom prst="rect">
            <a:avLst/>
          </a:prstGeom>
        </p:spPr>
        <p:txBody>
          <a:bodyPr vert="horz" lIns="0" tIns="45720" rIns="0" bIns="45720" rtlCol="0" anchor="b"/>
          <a:lstStyle>
            <a:lvl1pPr algn="r">
              <a:defRPr sz="1000" b="0">
                <a:solidFill>
                  <a:srgbClr val="6D6F71"/>
                </a:solidFill>
                <a:latin typeface="Arial"/>
                <a:cs typeface="Arial"/>
              </a:defRPr>
            </a:lvl1pPr>
          </a:lstStyle>
          <a:p>
            <a:pPr>
              <a:defRPr/>
            </a:pPr>
            <a:fld id="{16578208-8498-2F44-B6B8-75D12F0F2A3C}" type="slidenum">
              <a:rPr lang="en-US" smtClean="0">
                <a:ea typeface="ＭＳ Ｐゴシック" pitchFamily="34" charset="-128"/>
              </a:rPr>
              <a:pPr>
                <a:defRPr/>
              </a:pPr>
              <a:t>‹#›</a:t>
            </a:fld>
            <a:endParaRPr lang="en-US" dirty="0">
              <a:ea typeface="ＭＳ Ｐゴシック" pitchFamily="34" charset="-128"/>
            </a:endParaRPr>
          </a:p>
        </p:txBody>
      </p:sp>
      <p:sp>
        <p:nvSpPr>
          <p:cNvPr id="22" name="Date Placeholder 3"/>
          <p:cNvSpPr>
            <a:spLocks noGrp="1"/>
          </p:cNvSpPr>
          <p:nvPr>
            <p:ph type="dt" sz="half" idx="2"/>
          </p:nvPr>
        </p:nvSpPr>
        <p:spPr>
          <a:xfrm>
            <a:off x="1763468" y="6408018"/>
            <a:ext cx="639756" cy="284489"/>
          </a:xfrm>
          <a:prstGeom prst="rect">
            <a:avLst/>
          </a:prstGeom>
        </p:spPr>
        <p:txBody>
          <a:bodyPr vert="horz" lIns="0" tIns="45720" rIns="0" bIns="45720" rtlCol="0" anchor="b"/>
          <a:lstStyle>
            <a:lvl1pPr algn="r">
              <a:defRPr sz="800">
                <a:solidFill>
                  <a:srgbClr val="6D6F71"/>
                </a:solidFill>
                <a:latin typeface="Arial"/>
                <a:cs typeface="Arial"/>
              </a:defRPr>
            </a:lvl1pPr>
          </a:lstStyle>
          <a:p>
            <a:pPr>
              <a:defRPr/>
            </a:pPr>
            <a:endParaRPr lang="en-US" dirty="0">
              <a:ea typeface="ＭＳ Ｐゴシック" pitchFamily="34" charset="-128"/>
            </a:endParaRPr>
          </a:p>
        </p:txBody>
      </p:sp>
      <p:sp>
        <p:nvSpPr>
          <p:cNvPr id="2" name="TextBox 1"/>
          <p:cNvSpPr txBox="1"/>
          <p:nvPr/>
        </p:nvSpPr>
        <p:spPr>
          <a:xfrm>
            <a:off x="9703459" y="628779"/>
            <a:ext cx="914400" cy="914400"/>
          </a:xfrm>
          <a:prstGeom prst="rect">
            <a:avLst/>
          </a:prstGeom>
          <a:noFill/>
        </p:spPr>
        <p:txBody>
          <a:bodyPr wrap="none" lIns="0" tIns="0" rIns="0" bIns="0" rtlCol="0">
            <a:noAutofit/>
          </a:bodyPr>
          <a:lstStyle/>
          <a:p>
            <a:endParaRPr lang="en-US" sz="2200" dirty="0">
              <a:solidFill>
                <a:srgbClr val="000000"/>
              </a:solidFill>
              <a:latin typeface="Arial"/>
              <a:ea typeface="ＭＳ Ｐゴシック" pitchFamily="34" charset="-128"/>
            </a:endParaRPr>
          </a:p>
        </p:txBody>
      </p:sp>
      <p:grpSp>
        <p:nvGrpSpPr>
          <p:cNvPr id="10" name="Group 9"/>
          <p:cNvGrpSpPr>
            <a:grpSpLocks noChangeAspect="1"/>
          </p:cNvGrpSpPr>
          <p:nvPr/>
        </p:nvGrpSpPr>
        <p:grpSpPr>
          <a:xfrm>
            <a:off x="333375" y="6343867"/>
            <a:ext cx="1353706" cy="282255"/>
            <a:chOff x="2336800" y="2667000"/>
            <a:chExt cx="3098800" cy="646113"/>
          </a:xfrm>
        </p:grpSpPr>
        <p:sp>
          <p:nvSpPr>
            <p:cNvPr id="11" name="AutoShape 1"/>
            <p:cNvSpPr>
              <a:spLocks/>
            </p:cNvSpPr>
            <p:nvPr/>
          </p:nvSpPr>
          <p:spPr bwMode="auto">
            <a:xfrm>
              <a:off x="2349500" y="2857500"/>
              <a:ext cx="3086100" cy="455613"/>
            </a:xfrm>
            <a:custGeom>
              <a:avLst/>
              <a:gdLst/>
              <a:ahLst/>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2" name="AutoShape 2"/>
            <p:cNvSpPr>
              <a:spLocks/>
            </p:cNvSpPr>
            <p:nvPr/>
          </p:nvSpPr>
          <p:spPr bwMode="auto">
            <a:xfrm>
              <a:off x="23368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4" name="AutoShape 3"/>
            <p:cNvSpPr>
              <a:spLocks/>
            </p:cNvSpPr>
            <p:nvPr/>
          </p:nvSpPr>
          <p:spPr bwMode="auto">
            <a:xfrm>
              <a:off x="2603500" y="2667000"/>
              <a:ext cx="128588" cy="128588"/>
            </a:xfrm>
            <a:custGeom>
              <a:avLst/>
              <a:gdLst/>
              <a:ahLst/>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5" name="AutoShape 4"/>
            <p:cNvSpPr>
              <a:spLocks/>
            </p:cNvSpPr>
            <p:nvPr/>
          </p:nvSpPr>
          <p:spPr bwMode="auto">
            <a:xfrm>
              <a:off x="2870200" y="2667000"/>
              <a:ext cx="128588" cy="128588"/>
            </a:xfrm>
            <a:custGeom>
              <a:avLst/>
              <a:gdLst/>
              <a:ahLst/>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6" name="AutoShape 5"/>
            <p:cNvSpPr>
              <a:spLocks/>
            </p:cNvSpPr>
            <p:nvPr/>
          </p:nvSpPr>
          <p:spPr bwMode="auto">
            <a:xfrm>
              <a:off x="3124200" y="2667000"/>
              <a:ext cx="128588" cy="128588"/>
            </a:xfrm>
            <a:custGeom>
              <a:avLst/>
              <a:gdLst/>
              <a:ahLst/>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7" name="AutoShape 6"/>
            <p:cNvSpPr>
              <a:spLocks/>
            </p:cNvSpPr>
            <p:nvPr/>
          </p:nvSpPr>
          <p:spPr bwMode="auto">
            <a:xfrm>
              <a:off x="3390900" y="2667000"/>
              <a:ext cx="128588" cy="128588"/>
            </a:xfrm>
            <a:custGeom>
              <a:avLst/>
              <a:gdLst/>
              <a:ahLst/>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8" name="AutoShape 7"/>
            <p:cNvSpPr>
              <a:spLocks/>
            </p:cNvSpPr>
            <p:nvPr/>
          </p:nvSpPr>
          <p:spPr bwMode="auto">
            <a:xfrm>
              <a:off x="3657600" y="2667000"/>
              <a:ext cx="128588" cy="128588"/>
            </a:xfrm>
            <a:custGeom>
              <a:avLst/>
              <a:gdLst/>
              <a:ahLst/>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9" name="AutoShape 8"/>
            <p:cNvSpPr>
              <a:spLocks/>
            </p:cNvSpPr>
            <p:nvPr/>
          </p:nvSpPr>
          <p:spPr bwMode="auto">
            <a:xfrm>
              <a:off x="3924300" y="2667000"/>
              <a:ext cx="128588" cy="128588"/>
            </a:xfrm>
            <a:custGeom>
              <a:avLst/>
              <a:gdLst/>
              <a:ahLst/>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0" name="AutoShape 9"/>
            <p:cNvSpPr>
              <a:spLocks/>
            </p:cNvSpPr>
            <p:nvPr/>
          </p:nvSpPr>
          <p:spPr bwMode="auto">
            <a:xfrm>
              <a:off x="4445000" y="2667000"/>
              <a:ext cx="128588" cy="128588"/>
            </a:xfrm>
            <a:custGeom>
              <a:avLst/>
              <a:gdLst/>
              <a:ahLst/>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3" name="AutoShape 10"/>
            <p:cNvSpPr>
              <a:spLocks/>
            </p:cNvSpPr>
            <p:nvPr/>
          </p:nvSpPr>
          <p:spPr bwMode="auto">
            <a:xfrm>
              <a:off x="41783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4" name="AutoShape 11"/>
            <p:cNvSpPr>
              <a:spLocks/>
            </p:cNvSpPr>
            <p:nvPr/>
          </p:nvSpPr>
          <p:spPr bwMode="auto">
            <a:xfrm>
              <a:off x="4711700" y="2667000"/>
              <a:ext cx="128588" cy="128588"/>
            </a:xfrm>
            <a:custGeom>
              <a:avLst/>
              <a:gdLst/>
              <a:ahLst/>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grpSp>
    </p:spTree>
    <p:extLst>
      <p:ext uri="{BB962C8B-B14F-4D97-AF65-F5344CB8AC3E}">
        <p14:creationId xmlns:p14="http://schemas.microsoft.com/office/powerpoint/2010/main" val="1546444397"/>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p:txStyles>
    <p:titleStyle>
      <a:lvl1pPr algn="l" rtl="0" eaLnBrk="1" fontAlgn="base" hangingPunct="1">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Arial"/>
          <a:ea typeface="ヒラギノ角ゴ Pro W3"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Arial"/>
          <a:ea typeface="ヒラギノ角ゴ Pro W3"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Arial"/>
          <a:ea typeface="ヒラギノ角ゴ Pro W3"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3" name="Rectangle 8"/>
          <p:cNvSpPr>
            <a:spLocks noGrp="1" noChangeArrowheads="1"/>
          </p:cNvSpPr>
          <p:nvPr>
            <p:ph type="ftr" sz="quarter" idx="3"/>
          </p:nvPr>
        </p:nvSpPr>
        <p:spPr bwMode="auto">
          <a:xfrm>
            <a:off x="4608292" y="6400656"/>
            <a:ext cx="3486675"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rgbClr val="6D6F71"/>
                </a:solidFill>
                <a:latin typeface="Arial" pitchFamily="34" charset="0"/>
                <a:ea typeface="+mn-ea"/>
                <a:cs typeface="+mn-cs"/>
              </a:defRPr>
            </a:lvl1pPr>
          </a:lstStyle>
          <a:p>
            <a:pPr>
              <a:defRPr/>
            </a:pPr>
            <a:endParaRPr lang="en-US" dirty="0"/>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1" name="Slide Number Placeholder 5"/>
          <p:cNvSpPr>
            <a:spLocks noGrp="1"/>
          </p:cNvSpPr>
          <p:nvPr>
            <p:ph type="sldNum" sz="quarter" idx="4"/>
          </p:nvPr>
        </p:nvSpPr>
        <p:spPr>
          <a:xfrm>
            <a:off x="8496146" y="6399773"/>
            <a:ext cx="319953" cy="290231"/>
          </a:xfrm>
          <a:prstGeom prst="rect">
            <a:avLst/>
          </a:prstGeom>
        </p:spPr>
        <p:txBody>
          <a:bodyPr vert="horz" lIns="0" tIns="45720" rIns="0" bIns="45720" rtlCol="0" anchor="b"/>
          <a:lstStyle>
            <a:lvl1pPr algn="r">
              <a:defRPr sz="1000" b="0">
                <a:solidFill>
                  <a:srgbClr val="6D6F71"/>
                </a:solidFill>
                <a:latin typeface="Arial"/>
                <a:cs typeface="Arial"/>
              </a:defRPr>
            </a:lvl1pPr>
          </a:lstStyle>
          <a:p>
            <a:pPr>
              <a:defRPr/>
            </a:pPr>
            <a:fld id="{16578208-8498-2F44-B6B8-75D12F0F2A3C}" type="slidenum">
              <a:rPr lang="en-US" smtClean="0">
                <a:ea typeface="ＭＳ Ｐゴシック" pitchFamily="34" charset="-128"/>
              </a:rPr>
              <a:pPr>
                <a:defRPr/>
              </a:pPr>
              <a:t>‹#›</a:t>
            </a:fld>
            <a:endParaRPr lang="en-US" dirty="0">
              <a:ea typeface="ＭＳ Ｐゴシック" pitchFamily="34" charset="-128"/>
            </a:endParaRPr>
          </a:p>
        </p:txBody>
      </p:sp>
      <p:sp>
        <p:nvSpPr>
          <p:cNvPr id="22" name="Date Placeholder 3"/>
          <p:cNvSpPr>
            <a:spLocks noGrp="1"/>
          </p:cNvSpPr>
          <p:nvPr>
            <p:ph type="dt" sz="half" idx="2"/>
          </p:nvPr>
        </p:nvSpPr>
        <p:spPr>
          <a:xfrm>
            <a:off x="1763468" y="6408018"/>
            <a:ext cx="639756" cy="284489"/>
          </a:xfrm>
          <a:prstGeom prst="rect">
            <a:avLst/>
          </a:prstGeom>
        </p:spPr>
        <p:txBody>
          <a:bodyPr vert="horz" lIns="0" tIns="45720" rIns="0" bIns="45720" rtlCol="0" anchor="b"/>
          <a:lstStyle>
            <a:lvl1pPr algn="r">
              <a:defRPr sz="800">
                <a:solidFill>
                  <a:srgbClr val="6D6F71"/>
                </a:solidFill>
                <a:latin typeface="Arial"/>
                <a:cs typeface="Arial"/>
              </a:defRPr>
            </a:lvl1pPr>
          </a:lstStyle>
          <a:p>
            <a:pPr>
              <a:defRPr/>
            </a:pPr>
            <a:endParaRPr lang="en-US" dirty="0">
              <a:ea typeface="ＭＳ Ｐゴシック" pitchFamily="34" charset="-128"/>
            </a:endParaRPr>
          </a:p>
        </p:txBody>
      </p:sp>
      <p:sp>
        <p:nvSpPr>
          <p:cNvPr id="2" name="TextBox 1"/>
          <p:cNvSpPr txBox="1"/>
          <p:nvPr/>
        </p:nvSpPr>
        <p:spPr>
          <a:xfrm>
            <a:off x="9703459" y="628779"/>
            <a:ext cx="914400" cy="914400"/>
          </a:xfrm>
          <a:prstGeom prst="rect">
            <a:avLst/>
          </a:prstGeom>
          <a:noFill/>
        </p:spPr>
        <p:txBody>
          <a:bodyPr wrap="none" lIns="0" tIns="0" rIns="0" bIns="0" rtlCol="0">
            <a:noAutofit/>
          </a:bodyPr>
          <a:lstStyle/>
          <a:p>
            <a:endParaRPr lang="en-US" sz="2200" dirty="0">
              <a:solidFill>
                <a:srgbClr val="000000"/>
              </a:solidFill>
              <a:latin typeface="Arial"/>
              <a:ea typeface="ＭＳ Ｐゴシック" pitchFamily="34" charset="-128"/>
            </a:endParaRPr>
          </a:p>
        </p:txBody>
      </p:sp>
      <p:grpSp>
        <p:nvGrpSpPr>
          <p:cNvPr id="10" name="Group 9"/>
          <p:cNvGrpSpPr>
            <a:grpSpLocks noChangeAspect="1"/>
          </p:cNvGrpSpPr>
          <p:nvPr/>
        </p:nvGrpSpPr>
        <p:grpSpPr>
          <a:xfrm>
            <a:off x="333375" y="6343867"/>
            <a:ext cx="1353706" cy="282255"/>
            <a:chOff x="2336800" y="2667000"/>
            <a:chExt cx="3098800" cy="646113"/>
          </a:xfrm>
        </p:grpSpPr>
        <p:sp>
          <p:nvSpPr>
            <p:cNvPr id="11" name="AutoShape 1"/>
            <p:cNvSpPr>
              <a:spLocks/>
            </p:cNvSpPr>
            <p:nvPr/>
          </p:nvSpPr>
          <p:spPr bwMode="auto">
            <a:xfrm>
              <a:off x="2349500" y="2857500"/>
              <a:ext cx="3086100" cy="455613"/>
            </a:xfrm>
            <a:custGeom>
              <a:avLst/>
              <a:gdLst/>
              <a:ahLst/>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2" name="AutoShape 2"/>
            <p:cNvSpPr>
              <a:spLocks/>
            </p:cNvSpPr>
            <p:nvPr/>
          </p:nvSpPr>
          <p:spPr bwMode="auto">
            <a:xfrm>
              <a:off x="23368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4" name="AutoShape 3"/>
            <p:cNvSpPr>
              <a:spLocks/>
            </p:cNvSpPr>
            <p:nvPr/>
          </p:nvSpPr>
          <p:spPr bwMode="auto">
            <a:xfrm>
              <a:off x="2603500" y="2667000"/>
              <a:ext cx="128588" cy="128588"/>
            </a:xfrm>
            <a:custGeom>
              <a:avLst/>
              <a:gdLst/>
              <a:ahLst/>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5" name="AutoShape 4"/>
            <p:cNvSpPr>
              <a:spLocks/>
            </p:cNvSpPr>
            <p:nvPr/>
          </p:nvSpPr>
          <p:spPr bwMode="auto">
            <a:xfrm>
              <a:off x="2870200" y="2667000"/>
              <a:ext cx="128588" cy="128588"/>
            </a:xfrm>
            <a:custGeom>
              <a:avLst/>
              <a:gdLst/>
              <a:ahLst/>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6" name="AutoShape 5"/>
            <p:cNvSpPr>
              <a:spLocks/>
            </p:cNvSpPr>
            <p:nvPr/>
          </p:nvSpPr>
          <p:spPr bwMode="auto">
            <a:xfrm>
              <a:off x="3124200" y="2667000"/>
              <a:ext cx="128588" cy="128588"/>
            </a:xfrm>
            <a:custGeom>
              <a:avLst/>
              <a:gdLst/>
              <a:ahLst/>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7" name="AutoShape 6"/>
            <p:cNvSpPr>
              <a:spLocks/>
            </p:cNvSpPr>
            <p:nvPr/>
          </p:nvSpPr>
          <p:spPr bwMode="auto">
            <a:xfrm>
              <a:off x="3390900" y="2667000"/>
              <a:ext cx="128588" cy="128588"/>
            </a:xfrm>
            <a:custGeom>
              <a:avLst/>
              <a:gdLst/>
              <a:ahLst/>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8" name="AutoShape 7"/>
            <p:cNvSpPr>
              <a:spLocks/>
            </p:cNvSpPr>
            <p:nvPr/>
          </p:nvSpPr>
          <p:spPr bwMode="auto">
            <a:xfrm>
              <a:off x="3657600" y="2667000"/>
              <a:ext cx="128588" cy="128588"/>
            </a:xfrm>
            <a:custGeom>
              <a:avLst/>
              <a:gdLst/>
              <a:ahLst/>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19" name="AutoShape 8"/>
            <p:cNvSpPr>
              <a:spLocks/>
            </p:cNvSpPr>
            <p:nvPr/>
          </p:nvSpPr>
          <p:spPr bwMode="auto">
            <a:xfrm>
              <a:off x="3924300" y="2667000"/>
              <a:ext cx="128588" cy="128588"/>
            </a:xfrm>
            <a:custGeom>
              <a:avLst/>
              <a:gdLst/>
              <a:ahLst/>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0" name="AutoShape 9"/>
            <p:cNvSpPr>
              <a:spLocks/>
            </p:cNvSpPr>
            <p:nvPr/>
          </p:nvSpPr>
          <p:spPr bwMode="auto">
            <a:xfrm>
              <a:off x="4445000" y="2667000"/>
              <a:ext cx="128588" cy="128588"/>
            </a:xfrm>
            <a:custGeom>
              <a:avLst/>
              <a:gdLst/>
              <a:ahLst/>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3" name="AutoShape 10"/>
            <p:cNvSpPr>
              <a:spLocks/>
            </p:cNvSpPr>
            <p:nvPr/>
          </p:nvSpPr>
          <p:spPr bwMode="auto">
            <a:xfrm>
              <a:off x="41783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sp>
          <p:nvSpPr>
            <p:cNvPr id="24" name="AutoShape 11"/>
            <p:cNvSpPr>
              <a:spLocks/>
            </p:cNvSpPr>
            <p:nvPr/>
          </p:nvSpPr>
          <p:spPr bwMode="auto">
            <a:xfrm>
              <a:off x="4711700" y="2667000"/>
              <a:ext cx="128588" cy="128588"/>
            </a:xfrm>
            <a:custGeom>
              <a:avLst/>
              <a:gdLst/>
              <a:ahLst/>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auto">
                <a:spcBef>
                  <a:spcPts val="0"/>
                </a:spcBef>
                <a:spcAft>
                  <a:spcPts val="0"/>
                </a:spcAft>
                <a:defRPr/>
              </a:pPr>
              <a:endParaRPr lang="en-US" kern="0" dirty="0">
                <a:solidFill>
                  <a:sysClr val="windowText" lastClr="000000"/>
                </a:solidFill>
                <a:latin typeface="Arial"/>
                <a:ea typeface="ＭＳ Ｐゴシック" pitchFamily="34" charset="-128"/>
              </a:endParaRPr>
            </a:p>
          </p:txBody>
        </p:sp>
      </p:grpSp>
    </p:spTree>
    <p:extLst>
      <p:ext uri="{BB962C8B-B14F-4D97-AF65-F5344CB8AC3E}">
        <p14:creationId xmlns:p14="http://schemas.microsoft.com/office/powerpoint/2010/main" val="1546444397"/>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p:txStyles>
    <p:titleStyle>
      <a:lvl1pPr algn="l" rtl="0" eaLnBrk="1" fontAlgn="base" hangingPunct="1">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Arial"/>
          <a:ea typeface="ヒラギノ角ゴ Pro W3"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Arial"/>
          <a:ea typeface="ヒラギノ角ゴ Pro W3"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Arial"/>
          <a:ea typeface="ヒラギノ角ゴ Pro W3"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9563"/>
            <a:ext cx="91440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dirty="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97"/>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2126"/>
            <a:ext cx="49530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9"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10"/>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dirty="0" smtClean="0">
                <a:solidFill>
                  <a:srgbClr val="FFFFFF"/>
                </a:solidFill>
              </a:rPr>
              <a:t>Page </a:t>
            </a:r>
            <a:fld id="{14FA2593-2D06-4ABC-8A32-B80D5589C2E5}" type="slidenum">
              <a:rPr lang="en-US" altLang="en-US" sz="1000" smtClean="0">
                <a:solidFill>
                  <a:srgbClr val="FFFFFF"/>
                </a:solidFill>
              </a:rPr>
              <a:pPr algn="ctr"/>
              <a:t>‹#›</a:t>
            </a:fld>
            <a:r>
              <a:rPr lang="en-US" altLang="en-US" sz="1000" dirty="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3" name="Rectangle 8"/>
          <p:cNvSpPr>
            <a:spLocks noGrp="1" noChangeArrowheads="1"/>
          </p:cNvSpPr>
          <p:nvPr>
            <p:ph type="ftr" sz="quarter" idx="3"/>
          </p:nvPr>
        </p:nvSpPr>
        <p:spPr bwMode="auto">
          <a:xfrm>
            <a:off x="4608292" y="6372963"/>
            <a:ext cx="3486675"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chemeClr val="accent5"/>
                </a:solidFill>
                <a:latin typeface="Arial" pitchFamily="34" charset="0"/>
                <a:ea typeface="+mn-ea"/>
                <a:cs typeface="+mn-cs"/>
              </a:defRPr>
            </a:lvl1pPr>
          </a:lstStyle>
          <a:p>
            <a:pPr>
              <a:defRPr/>
            </a:pPr>
            <a:endParaRPr lang="en-US" dirty="0">
              <a:solidFill>
                <a:srgbClr val="939598"/>
              </a:solidFill>
            </a:endParaRPr>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1" name="Slide Number Placeholder 5"/>
          <p:cNvSpPr>
            <a:spLocks noGrp="1"/>
          </p:cNvSpPr>
          <p:nvPr>
            <p:ph type="sldNum" sz="quarter" idx="4"/>
          </p:nvPr>
        </p:nvSpPr>
        <p:spPr>
          <a:xfrm>
            <a:off x="8496167" y="6372080"/>
            <a:ext cx="319953" cy="290231"/>
          </a:xfrm>
          <a:prstGeom prst="rect">
            <a:avLst/>
          </a:prstGeom>
        </p:spPr>
        <p:txBody>
          <a:bodyPr vert="horz" lIns="0" tIns="45720" rIns="0" bIns="45720" rtlCol="0" anchor="b"/>
          <a:lstStyle>
            <a:lvl1pPr algn="r">
              <a:defRPr sz="1000" b="0">
                <a:solidFill>
                  <a:schemeClr val="accent5"/>
                </a:solidFill>
                <a:latin typeface="Arial"/>
                <a:cs typeface="Arial"/>
              </a:defRPr>
            </a:lvl1pPr>
          </a:lstStyle>
          <a:p>
            <a:pPr>
              <a:defRPr/>
            </a:pPr>
            <a:fld id="{16578208-8498-2F44-B6B8-75D12F0F2A3C}" type="slidenum">
              <a:rPr lang="en-US" smtClean="0">
                <a:solidFill>
                  <a:srgbClr val="939598"/>
                </a:solidFill>
                <a:ea typeface="ヒラギノ角ゴ Pro W3" charset="0"/>
              </a:rPr>
              <a:pPr>
                <a:defRPr/>
              </a:pPr>
              <a:t>‹#›</a:t>
            </a:fld>
            <a:endParaRPr lang="en-US" dirty="0">
              <a:solidFill>
                <a:srgbClr val="939598"/>
              </a:solidFill>
              <a:ea typeface="ヒラギノ角ゴ Pro W3" charset="0"/>
            </a:endParaRPr>
          </a:p>
        </p:txBody>
      </p:sp>
      <p:sp>
        <p:nvSpPr>
          <p:cNvPr id="22" name="Date Placeholder 3"/>
          <p:cNvSpPr>
            <a:spLocks noGrp="1"/>
          </p:cNvSpPr>
          <p:nvPr>
            <p:ph type="dt" sz="half" idx="2"/>
          </p:nvPr>
        </p:nvSpPr>
        <p:spPr>
          <a:xfrm>
            <a:off x="1763468" y="6373398"/>
            <a:ext cx="639756" cy="284489"/>
          </a:xfrm>
          <a:prstGeom prst="rect">
            <a:avLst/>
          </a:prstGeom>
        </p:spPr>
        <p:txBody>
          <a:bodyPr vert="horz" lIns="0" tIns="45720" rIns="0" bIns="45720" rtlCol="0" anchor="b"/>
          <a:lstStyle>
            <a:lvl1pPr algn="r">
              <a:defRPr sz="800">
                <a:solidFill>
                  <a:schemeClr val="accent5"/>
                </a:solidFill>
                <a:latin typeface="Arial"/>
                <a:cs typeface="Arial"/>
              </a:defRPr>
            </a:lvl1pPr>
          </a:lstStyle>
          <a:p>
            <a:pPr>
              <a:defRPr/>
            </a:pPr>
            <a:endParaRPr lang="en-US" dirty="0">
              <a:solidFill>
                <a:srgbClr val="939598"/>
              </a:solidFill>
              <a:ea typeface="ヒラギノ角ゴ Pro W3" charset="0"/>
            </a:endParaRPr>
          </a:p>
        </p:txBody>
      </p:sp>
      <p:sp>
        <p:nvSpPr>
          <p:cNvPr id="2" name="TextBox 1"/>
          <p:cNvSpPr txBox="1"/>
          <p:nvPr/>
        </p:nvSpPr>
        <p:spPr>
          <a:xfrm>
            <a:off x="9703459" y="628777"/>
            <a:ext cx="914400" cy="914400"/>
          </a:xfrm>
          <a:prstGeom prst="rect">
            <a:avLst/>
          </a:prstGeom>
          <a:noFill/>
        </p:spPr>
        <p:txBody>
          <a:bodyPr wrap="none" lIns="0" tIns="0" rIns="0" bIns="0" rtlCol="0">
            <a:noAutofit/>
          </a:bodyPr>
          <a:lstStyle/>
          <a:p>
            <a:endParaRPr lang="en-US" sz="2200" dirty="0" smtClean="0">
              <a:solidFill>
                <a:srgbClr val="000000"/>
              </a:solidFill>
              <a:ea typeface="ヒラギノ角ゴ Pro W3" charset="0"/>
            </a:endParaRPr>
          </a:p>
        </p:txBody>
      </p:sp>
      <p:grpSp>
        <p:nvGrpSpPr>
          <p:cNvPr id="3" name="Group 2"/>
          <p:cNvGrpSpPr/>
          <p:nvPr/>
        </p:nvGrpSpPr>
        <p:grpSpPr>
          <a:xfrm>
            <a:off x="331633" y="6327779"/>
            <a:ext cx="1359950" cy="286780"/>
            <a:chOff x="331633" y="6327776"/>
            <a:chExt cx="1359950" cy="286780"/>
          </a:xfrm>
        </p:grpSpPr>
        <p:sp>
          <p:nvSpPr>
            <p:cNvPr id="50" name="Rectangle 23"/>
            <p:cNvSpPr>
              <a:spLocks/>
            </p:cNvSpPr>
            <p:nvPr/>
          </p:nvSpPr>
          <p:spPr bwMode="black">
            <a:xfrm>
              <a:off x="337817" y="6490877"/>
              <a:ext cx="42515" cy="119814"/>
            </a:xfrm>
            <a:prstGeom prst="rect">
              <a:avLst/>
            </a:pr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1" name="AutoShape 24"/>
            <p:cNvSpPr>
              <a:spLocks/>
            </p:cNvSpPr>
            <p:nvPr/>
          </p:nvSpPr>
          <p:spPr bwMode="black">
            <a:xfrm>
              <a:off x="407902" y="6486755"/>
              <a:ext cx="126255" cy="123679"/>
            </a:xfrm>
            <a:custGeom>
              <a:avLst/>
              <a:gdLst/>
              <a:ahLst/>
              <a:cxnLst/>
              <a:rect l="0" t="0" r="r" b="b"/>
              <a:pathLst>
                <a:path w="21600" h="21600">
                  <a:moveTo>
                    <a:pt x="7267" y="3383"/>
                  </a:moveTo>
                  <a:lnTo>
                    <a:pt x="7347" y="3383"/>
                  </a:lnTo>
                  <a:cubicBezTo>
                    <a:pt x="9024" y="856"/>
                    <a:pt x="11059" y="0"/>
                    <a:pt x="13895" y="0"/>
                  </a:cubicBezTo>
                  <a:cubicBezTo>
                    <a:pt x="19405" y="0"/>
                    <a:pt x="21600" y="3545"/>
                    <a:pt x="21600" y="8681"/>
                  </a:cubicBezTo>
                  <a:lnTo>
                    <a:pt x="21600" y="21600"/>
                  </a:lnTo>
                  <a:lnTo>
                    <a:pt x="14333" y="21600"/>
                  </a:lnTo>
                  <a:lnTo>
                    <a:pt x="14333" y="11412"/>
                  </a:lnTo>
                  <a:cubicBezTo>
                    <a:pt x="14333" y="9415"/>
                    <a:pt x="14652" y="5910"/>
                    <a:pt x="11059" y="5910"/>
                  </a:cubicBezTo>
                  <a:cubicBezTo>
                    <a:pt x="8104" y="5910"/>
                    <a:pt x="7267" y="8151"/>
                    <a:pt x="7267" y="10759"/>
                  </a:cubicBezTo>
                  <a:lnTo>
                    <a:pt x="7267" y="21600"/>
                  </a:lnTo>
                  <a:lnTo>
                    <a:pt x="0" y="21600"/>
                  </a:lnTo>
                  <a:lnTo>
                    <a:pt x="0" y="693"/>
                  </a:lnTo>
                  <a:lnTo>
                    <a:pt x="7267" y="693"/>
                  </a:lnTo>
                  <a:lnTo>
                    <a:pt x="7267" y="3383"/>
                  </a:lnTo>
                  <a:close/>
                  <a:moveTo>
                    <a:pt x="7267" y="3383"/>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2" name="AutoShape 25"/>
            <p:cNvSpPr>
              <a:spLocks/>
            </p:cNvSpPr>
            <p:nvPr/>
          </p:nvSpPr>
          <p:spPr bwMode="black">
            <a:xfrm>
              <a:off x="550132" y="6414609"/>
              <a:ext cx="87091" cy="196082"/>
            </a:xfrm>
            <a:custGeom>
              <a:avLst/>
              <a:gdLst/>
              <a:ahLst/>
              <a:cxnLst/>
              <a:rect l="0" t="0" r="r" b="b"/>
              <a:pathLst>
                <a:path w="21600" h="21600">
                  <a:moveTo>
                    <a:pt x="14246" y="21600"/>
                  </a:moveTo>
                  <a:lnTo>
                    <a:pt x="3706" y="21600"/>
                  </a:lnTo>
                  <a:lnTo>
                    <a:pt x="3706" y="12266"/>
                  </a:lnTo>
                  <a:lnTo>
                    <a:pt x="0" y="12266"/>
                  </a:lnTo>
                  <a:lnTo>
                    <a:pt x="0" y="8409"/>
                  </a:lnTo>
                  <a:lnTo>
                    <a:pt x="3706" y="8409"/>
                  </a:lnTo>
                  <a:lnTo>
                    <a:pt x="3706" y="6737"/>
                  </a:lnTo>
                  <a:cubicBezTo>
                    <a:pt x="3706" y="4911"/>
                    <a:pt x="3822" y="3574"/>
                    <a:pt x="6718" y="2109"/>
                  </a:cubicBezTo>
                  <a:cubicBezTo>
                    <a:pt x="9322" y="746"/>
                    <a:pt x="13088" y="0"/>
                    <a:pt x="17082" y="0"/>
                  </a:cubicBezTo>
                  <a:cubicBezTo>
                    <a:pt x="18704" y="0"/>
                    <a:pt x="20154" y="129"/>
                    <a:pt x="21599" y="463"/>
                  </a:cubicBezTo>
                  <a:lnTo>
                    <a:pt x="21599" y="4500"/>
                  </a:lnTo>
                  <a:cubicBezTo>
                    <a:pt x="20385" y="4269"/>
                    <a:pt x="19283" y="4063"/>
                    <a:pt x="17893" y="4063"/>
                  </a:cubicBezTo>
                  <a:cubicBezTo>
                    <a:pt x="15173" y="4063"/>
                    <a:pt x="14246" y="4783"/>
                    <a:pt x="14246" y="6274"/>
                  </a:cubicBezTo>
                  <a:lnTo>
                    <a:pt x="14246" y="8409"/>
                  </a:lnTo>
                  <a:lnTo>
                    <a:pt x="21600" y="8409"/>
                  </a:lnTo>
                  <a:lnTo>
                    <a:pt x="21600" y="12266"/>
                  </a:lnTo>
                  <a:lnTo>
                    <a:pt x="14246" y="12266"/>
                  </a:lnTo>
                  <a:lnTo>
                    <a:pt x="14246" y="21600"/>
                  </a:lnTo>
                  <a:close/>
                  <a:moveTo>
                    <a:pt x="14246" y="21600"/>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3" name="AutoShape 26"/>
            <p:cNvSpPr>
              <a:spLocks/>
            </p:cNvSpPr>
            <p:nvPr/>
          </p:nvSpPr>
          <p:spPr bwMode="black">
            <a:xfrm>
              <a:off x="640830" y="6486755"/>
              <a:ext cx="144292" cy="127801"/>
            </a:xfrm>
            <a:custGeom>
              <a:avLst/>
              <a:gdLst/>
              <a:ahLst/>
              <a:cxnLst/>
              <a:rect l="0" t="0" r="r" b="b"/>
              <a:pathLst>
                <a:path w="21600" h="21600">
                  <a:moveTo>
                    <a:pt x="6710" y="10820"/>
                  </a:moveTo>
                  <a:cubicBezTo>
                    <a:pt x="6710" y="13386"/>
                    <a:pt x="8213" y="15361"/>
                    <a:pt x="10800" y="15361"/>
                  </a:cubicBezTo>
                  <a:cubicBezTo>
                    <a:pt x="13386" y="15361"/>
                    <a:pt x="14890" y="13386"/>
                    <a:pt x="14890" y="10820"/>
                  </a:cubicBezTo>
                  <a:cubicBezTo>
                    <a:pt x="14890" y="8332"/>
                    <a:pt x="13386" y="6239"/>
                    <a:pt x="10800" y="6239"/>
                  </a:cubicBezTo>
                  <a:cubicBezTo>
                    <a:pt x="8213" y="6239"/>
                    <a:pt x="6710" y="8333"/>
                    <a:pt x="6710" y="10820"/>
                  </a:cubicBezTo>
                  <a:moveTo>
                    <a:pt x="21600" y="10820"/>
                  </a:moveTo>
                  <a:cubicBezTo>
                    <a:pt x="21600" y="17691"/>
                    <a:pt x="16567" y="21600"/>
                    <a:pt x="10800" y="21600"/>
                  </a:cubicBezTo>
                  <a:cubicBezTo>
                    <a:pt x="5068" y="21600"/>
                    <a:pt x="0" y="17730"/>
                    <a:pt x="0" y="10820"/>
                  </a:cubicBezTo>
                  <a:cubicBezTo>
                    <a:pt x="0" y="3909"/>
                    <a:pt x="5033" y="0"/>
                    <a:pt x="10800" y="0"/>
                  </a:cubicBezTo>
                  <a:cubicBezTo>
                    <a:pt x="16567" y="0"/>
                    <a:pt x="21600" y="3909"/>
                    <a:pt x="21600" y="10820"/>
                  </a:cubicBez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4" name="AutoShape 27"/>
            <p:cNvSpPr>
              <a:spLocks/>
            </p:cNvSpPr>
            <p:nvPr/>
          </p:nvSpPr>
          <p:spPr bwMode="black">
            <a:xfrm>
              <a:off x="803673" y="6488816"/>
              <a:ext cx="89925" cy="121359"/>
            </a:xfrm>
            <a:custGeom>
              <a:avLst/>
              <a:gdLst/>
              <a:ahLst/>
              <a:cxnLst/>
              <a:rect l="0" t="0" r="r" b="b"/>
              <a:pathLst>
                <a:path w="21600" h="21600">
                  <a:moveTo>
                    <a:pt x="10213" y="3780"/>
                  </a:moveTo>
                  <a:lnTo>
                    <a:pt x="10325" y="3780"/>
                  </a:lnTo>
                  <a:cubicBezTo>
                    <a:pt x="12287" y="1163"/>
                    <a:pt x="15654" y="0"/>
                    <a:pt x="19638" y="0"/>
                  </a:cubicBezTo>
                  <a:lnTo>
                    <a:pt x="21600" y="0"/>
                  </a:lnTo>
                  <a:lnTo>
                    <a:pt x="21600" y="7269"/>
                  </a:lnTo>
                  <a:cubicBezTo>
                    <a:pt x="20199" y="6688"/>
                    <a:pt x="18853" y="6563"/>
                    <a:pt x="17282" y="6563"/>
                  </a:cubicBezTo>
                  <a:cubicBezTo>
                    <a:pt x="11614" y="6563"/>
                    <a:pt x="10213" y="9347"/>
                    <a:pt x="10213" y="13002"/>
                  </a:cubicBezTo>
                  <a:lnTo>
                    <a:pt x="10213" y="21600"/>
                  </a:lnTo>
                  <a:lnTo>
                    <a:pt x="0" y="21600"/>
                  </a:lnTo>
                  <a:lnTo>
                    <a:pt x="0" y="291"/>
                  </a:lnTo>
                  <a:lnTo>
                    <a:pt x="10213" y="291"/>
                  </a:lnTo>
                  <a:lnTo>
                    <a:pt x="10213" y="3780"/>
                  </a:lnTo>
                  <a:close/>
                  <a:moveTo>
                    <a:pt x="10213" y="3780"/>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5" name="AutoShape 28"/>
            <p:cNvSpPr>
              <a:spLocks/>
            </p:cNvSpPr>
            <p:nvPr/>
          </p:nvSpPr>
          <p:spPr bwMode="black">
            <a:xfrm>
              <a:off x="908800" y="6486755"/>
              <a:ext cx="203040" cy="123679"/>
            </a:xfrm>
            <a:custGeom>
              <a:avLst/>
              <a:gdLst/>
              <a:ahLst/>
              <a:cxnLst/>
              <a:rect l="0" t="0" r="r" b="b"/>
              <a:pathLst>
                <a:path w="21600" h="21600">
                  <a:moveTo>
                    <a:pt x="4518" y="3301"/>
                  </a:moveTo>
                  <a:lnTo>
                    <a:pt x="4568" y="3301"/>
                  </a:lnTo>
                  <a:cubicBezTo>
                    <a:pt x="5636" y="978"/>
                    <a:pt x="6951" y="0"/>
                    <a:pt x="8590" y="0"/>
                  </a:cubicBezTo>
                  <a:cubicBezTo>
                    <a:pt x="10427" y="0"/>
                    <a:pt x="12017" y="1222"/>
                    <a:pt x="12935" y="3993"/>
                  </a:cubicBezTo>
                  <a:cubicBezTo>
                    <a:pt x="13804" y="1385"/>
                    <a:pt x="15517" y="0"/>
                    <a:pt x="17255" y="0"/>
                  </a:cubicBezTo>
                  <a:cubicBezTo>
                    <a:pt x="20482" y="0"/>
                    <a:pt x="21600" y="3464"/>
                    <a:pt x="21600" y="8273"/>
                  </a:cubicBezTo>
                  <a:lnTo>
                    <a:pt x="21600" y="21600"/>
                  </a:lnTo>
                  <a:lnTo>
                    <a:pt x="17081" y="21600"/>
                  </a:lnTo>
                  <a:lnTo>
                    <a:pt x="17081" y="11615"/>
                  </a:lnTo>
                  <a:cubicBezTo>
                    <a:pt x="17081" y="9455"/>
                    <a:pt x="17131" y="5909"/>
                    <a:pt x="15219" y="5909"/>
                  </a:cubicBezTo>
                  <a:cubicBezTo>
                    <a:pt x="13134" y="5909"/>
                    <a:pt x="13059" y="9129"/>
                    <a:pt x="13059" y="11615"/>
                  </a:cubicBezTo>
                  <a:lnTo>
                    <a:pt x="13059" y="21600"/>
                  </a:lnTo>
                  <a:lnTo>
                    <a:pt x="8540" y="21600"/>
                  </a:lnTo>
                  <a:lnTo>
                    <a:pt x="8540" y="11615"/>
                  </a:lnTo>
                  <a:cubicBezTo>
                    <a:pt x="8540" y="9292"/>
                    <a:pt x="8540" y="5747"/>
                    <a:pt x="6530" y="5747"/>
                  </a:cubicBezTo>
                  <a:cubicBezTo>
                    <a:pt x="4518" y="5747"/>
                    <a:pt x="4518" y="9292"/>
                    <a:pt x="4518" y="11615"/>
                  </a:cubicBezTo>
                  <a:lnTo>
                    <a:pt x="4518" y="21600"/>
                  </a:lnTo>
                  <a:lnTo>
                    <a:pt x="0" y="21600"/>
                  </a:lnTo>
                  <a:lnTo>
                    <a:pt x="0" y="693"/>
                  </a:lnTo>
                  <a:lnTo>
                    <a:pt x="4518" y="693"/>
                  </a:lnTo>
                  <a:lnTo>
                    <a:pt x="4518" y="3301"/>
                  </a:lnTo>
                  <a:close/>
                  <a:moveTo>
                    <a:pt x="4518" y="3301"/>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6" name="AutoShape 29"/>
            <p:cNvSpPr>
              <a:spLocks/>
            </p:cNvSpPr>
            <p:nvPr/>
          </p:nvSpPr>
          <p:spPr bwMode="black">
            <a:xfrm>
              <a:off x="1129361" y="6486755"/>
              <a:ext cx="139654" cy="127801"/>
            </a:xfrm>
            <a:custGeom>
              <a:avLst/>
              <a:gdLst/>
              <a:ahLst/>
              <a:cxnLst/>
              <a:rect l="0" t="0" r="r" b="b"/>
              <a:pathLst>
                <a:path w="21600" h="21600">
                  <a:moveTo>
                    <a:pt x="6790" y="10820"/>
                  </a:moveTo>
                  <a:cubicBezTo>
                    <a:pt x="6790" y="13386"/>
                    <a:pt x="8344" y="15361"/>
                    <a:pt x="11017" y="15361"/>
                  </a:cubicBezTo>
                  <a:cubicBezTo>
                    <a:pt x="13689" y="15361"/>
                    <a:pt x="15243" y="13386"/>
                    <a:pt x="15243" y="10820"/>
                  </a:cubicBezTo>
                  <a:cubicBezTo>
                    <a:pt x="15243" y="8331"/>
                    <a:pt x="13689" y="6239"/>
                    <a:pt x="11017" y="6239"/>
                  </a:cubicBezTo>
                  <a:cubicBezTo>
                    <a:pt x="8344" y="6239"/>
                    <a:pt x="6790" y="8332"/>
                    <a:pt x="6790" y="10820"/>
                  </a:cubicBezTo>
                  <a:moveTo>
                    <a:pt x="21600" y="20928"/>
                  </a:moveTo>
                  <a:lnTo>
                    <a:pt x="15026" y="20928"/>
                  </a:lnTo>
                  <a:lnTo>
                    <a:pt x="15026" y="18678"/>
                  </a:lnTo>
                  <a:lnTo>
                    <a:pt x="14954" y="18678"/>
                  </a:lnTo>
                  <a:cubicBezTo>
                    <a:pt x="13798" y="20691"/>
                    <a:pt x="11521" y="21600"/>
                    <a:pt x="9355" y="21600"/>
                  </a:cubicBezTo>
                  <a:cubicBezTo>
                    <a:pt x="3865" y="21600"/>
                    <a:pt x="0" y="16585"/>
                    <a:pt x="0" y="10780"/>
                  </a:cubicBezTo>
                  <a:cubicBezTo>
                    <a:pt x="0" y="4975"/>
                    <a:pt x="3792" y="0"/>
                    <a:pt x="9283" y="0"/>
                  </a:cubicBezTo>
                  <a:cubicBezTo>
                    <a:pt x="11414" y="0"/>
                    <a:pt x="13653" y="869"/>
                    <a:pt x="15026" y="2646"/>
                  </a:cubicBezTo>
                  <a:lnTo>
                    <a:pt x="15026" y="671"/>
                  </a:lnTo>
                  <a:lnTo>
                    <a:pt x="21600" y="671"/>
                  </a:lnTo>
                  <a:lnTo>
                    <a:pt x="21600" y="20928"/>
                  </a:lnTo>
                  <a:close/>
                  <a:moveTo>
                    <a:pt x="21600" y="20928"/>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7" name="AutoShape 30"/>
            <p:cNvSpPr>
              <a:spLocks/>
            </p:cNvSpPr>
            <p:nvPr/>
          </p:nvSpPr>
          <p:spPr bwMode="black">
            <a:xfrm>
              <a:off x="1286020" y="6453774"/>
              <a:ext cx="80134" cy="155629"/>
            </a:xfrm>
            <a:custGeom>
              <a:avLst/>
              <a:gdLst/>
              <a:ahLst/>
              <a:cxnLst/>
              <a:rect l="0" t="0" r="r" b="b"/>
              <a:pathLst>
                <a:path w="21600" h="21600">
                  <a:moveTo>
                    <a:pt x="15132" y="21600"/>
                  </a:moveTo>
                  <a:lnTo>
                    <a:pt x="3704" y="21600"/>
                  </a:lnTo>
                  <a:lnTo>
                    <a:pt x="3704" y="9845"/>
                  </a:lnTo>
                  <a:lnTo>
                    <a:pt x="0" y="9845"/>
                  </a:lnTo>
                  <a:lnTo>
                    <a:pt x="0" y="4987"/>
                  </a:lnTo>
                  <a:lnTo>
                    <a:pt x="3704" y="4987"/>
                  </a:lnTo>
                  <a:lnTo>
                    <a:pt x="3704" y="0"/>
                  </a:lnTo>
                  <a:lnTo>
                    <a:pt x="15132" y="0"/>
                  </a:lnTo>
                  <a:lnTo>
                    <a:pt x="15132" y="4987"/>
                  </a:lnTo>
                  <a:lnTo>
                    <a:pt x="21600" y="4987"/>
                  </a:lnTo>
                  <a:lnTo>
                    <a:pt x="21600" y="9845"/>
                  </a:lnTo>
                  <a:lnTo>
                    <a:pt x="15132" y="9845"/>
                  </a:lnTo>
                  <a:close/>
                  <a:moveTo>
                    <a:pt x="15132" y="21600"/>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8" name="Rectangle 31"/>
            <p:cNvSpPr>
              <a:spLocks/>
            </p:cNvSpPr>
            <p:nvPr/>
          </p:nvSpPr>
          <p:spPr bwMode="black">
            <a:xfrm>
              <a:off x="1378780" y="6490877"/>
              <a:ext cx="42515" cy="119814"/>
            </a:xfrm>
            <a:prstGeom prst="rect">
              <a:avLst/>
            </a:pr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59" name="AutoShape 32"/>
            <p:cNvSpPr>
              <a:spLocks/>
            </p:cNvSpPr>
            <p:nvPr/>
          </p:nvSpPr>
          <p:spPr bwMode="black">
            <a:xfrm>
              <a:off x="1440618" y="6486755"/>
              <a:ext cx="95078" cy="127801"/>
            </a:xfrm>
            <a:custGeom>
              <a:avLst/>
              <a:gdLst/>
              <a:ahLst/>
              <a:cxnLst/>
              <a:rect l="0" t="0" r="r" b="b"/>
              <a:pathLst>
                <a:path w="21600" h="21600">
                  <a:moveTo>
                    <a:pt x="21600" y="7266"/>
                  </a:moveTo>
                  <a:cubicBezTo>
                    <a:pt x="20166" y="6476"/>
                    <a:pt x="18469" y="5844"/>
                    <a:pt x="16612" y="5844"/>
                  </a:cubicBezTo>
                  <a:cubicBezTo>
                    <a:pt x="12896" y="5844"/>
                    <a:pt x="9978" y="7977"/>
                    <a:pt x="9978" y="10781"/>
                  </a:cubicBezTo>
                  <a:cubicBezTo>
                    <a:pt x="9978" y="13703"/>
                    <a:pt x="12791" y="15756"/>
                    <a:pt x="16771" y="15756"/>
                  </a:cubicBezTo>
                  <a:cubicBezTo>
                    <a:pt x="18469" y="15756"/>
                    <a:pt x="20327" y="15242"/>
                    <a:pt x="21600" y="14373"/>
                  </a:cubicBezTo>
                  <a:lnTo>
                    <a:pt x="21600" y="20455"/>
                  </a:lnTo>
                  <a:cubicBezTo>
                    <a:pt x="19477" y="21245"/>
                    <a:pt x="17142" y="21600"/>
                    <a:pt x="14807" y="21600"/>
                  </a:cubicBezTo>
                  <a:cubicBezTo>
                    <a:pt x="6740" y="21600"/>
                    <a:pt x="0" y="17138"/>
                    <a:pt x="0" y="11017"/>
                  </a:cubicBezTo>
                  <a:cubicBezTo>
                    <a:pt x="0" y="4502"/>
                    <a:pt x="6688" y="0"/>
                    <a:pt x="15231" y="0"/>
                  </a:cubicBezTo>
                  <a:cubicBezTo>
                    <a:pt x="17460" y="0"/>
                    <a:pt x="19689" y="395"/>
                    <a:pt x="21600" y="1184"/>
                  </a:cubicBezTo>
                  <a:lnTo>
                    <a:pt x="21600" y="7266"/>
                  </a:lnTo>
                  <a:close/>
                  <a:moveTo>
                    <a:pt x="21600" y="7266"/>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60" name="AutoShape 33"/>
            <p:cNvSpPr>
              <a:spLocks/>
            </p:cNvSpPr>
            <p:nvPr/>
          </p:nvSpPr>
          <p:spPr bwMode="black">
            <a:xfrm>
              <a:off x="1551929" y="6486755"/>
              <a:ext cx="139654" cy="127801"/>
            </a:xfrm>
            <a:custGeom>
              <a:avLst/>
              <a:gdLst/>
              <a:ahLst/>
              <a:cxnLst/>
              <a:rect l="0" t="0" r="r" b="b"/>
              <a:pathLst>
                <a:path w="21600" h="21600">
                  <a:moveTo>
                    <a:pt x="6791" y="10820"/>
                  </a:moveTo>
                  <a:cubicBezTo>
                    <a:pt x="6791" y="13386"/>
                    <a:pt x="8344" y="15361"/>
                    <a:pt x="11017" y="15361"/>
                  </a:cubicBezTo>
                  <a:cubicBezTo>
                    <a:pt x="13690" y="15361"/>
                    <a:pt x="15243" y="13386"/>
                    <a:pt x="15243" y="10820"/>
                  </a:cubicBezTo>
                  <a:cubicBezTo>
                    <a:pt x="15243" y="8331"/>
                    <a:pt x="13690" y="6239"/>
                    <a:pt x="11017" y="6239"/>
                  </a:cubicBezTo>
                  <a:cubicBezTo>
                    <a:pt x="8344" y="6239"/>
                    <a:pt x="6791" y="8332"/>
                    <a:pt x="6791" y="10820"/>
                  </a:cubicBezTo>
                  <a:moveTo>
                    <a:pt x="21600" y="20928"/>
                  </a:moveTo>
                  <a:lnTo>
                    <a:pt x="15025" y="20928"/>
                  </a:lnTo>
                  <a:lnTo>
                    <a:pt x="15025" y="18678"/>
                  </a:lnTo>
                  <a:lnTo>
                    <a:pt x="14954" y="18678"/>
                  </a:lnTo>
                  <a:cubicBezTo>
                    <a:pt x="13798" y="20691"/>
                    <a:pt x="11522" y="21600"/>
                    <a:pt x="9355" y="21600"/>
                  </a:cubicBezTo>
                  <a:cubicBezTo>
                    <a:pt x="3865" y="21600"/>
                    <a:pt x="0" y="16585"/>
                    <a:pt x="0" y="10780"/>
                  </a:cubicBezTo>
                  <a:cubicBezTo>
                    <a:pt x="0" y="4975"/>
                    <a:pt x="3793" y="0"/>
                    <a:pt x="9283" y="0"/>
                  </a:cubicBezTo>
                  <a:cubicBezTo>
                    <a:pt x="11414" y="0"/>
                    <a:pt x="13653" y="869"/>
                    <a:pt x="15025" y="2646"/>
                  </a:cubicBezTo>
                  <a:lnTo>
                    <a:pt x="15025" y="671"/>
                  </a:lnTo>
                  <a:lnTo>
                    <a:pt x="21600" y="671"/>
                  </a:lnTo>
                  <a:lnTo>
                    <a:pt x="21600" y="20928"/>
                  </a:lnTo>
                  <a:close/>
                  <a:moveTo>
                    <a:pt x="21600" y="20928"/>
                  </a:move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61" name="AutoShape 34"/>
            <p:cNvSpPr>
              <a:spLocks/>
            </p:cNvSpPr>
            <p:nvPr/>
          </p:nvSpPr>
          <p:spPr bwMode="black">
            <a:xfrm>
              <a:off x="331633" y="6327776"/>
              <a:ext cx="56171" cy="56428"/>
            </a:xfrm>
            <a:custGeom>
              <a:avLst/>
              <a:gdLst/>
              <a:ahLst/>
              <a:cxnLst/>
              <a:rect l="0" t="0" r="r" b="b"/>
              <a:pathLst>
                <a:path w="21600" h="21600">
                  <a:moveTo>
                    <a:pt x="21600" y="10802"/>
                  </a:moveTo>
                  <a:cubicBezTo>
                    <a:pt x="21600" y="16731"/>
                    <a:pt x="16729" y="21600"/>
                    <a:pt x="10798" y="21600"/>
                  </a:cubicBezTo>
                  <a:cubicBezTo>
                    <a:pt x="4869" y="21600"/>
                    <a:pt x="0" y="16731"/>
                    <a:pt x="0" y="10802"/>
                  </a:cubicBezTo>
                  <a:cubicBezTo>
                    <a:pt x="0" y="4872"/>
                    <a:pt x="4869" y="0"/>
                    <a:pt x="10798" y="0"/>
                  </a:cubicBezTo>
                  <a:cubicBezTo>
                    <a:pt x="16729" y="0"/>
                    <a:pt x="21600" y="4872"/>
                    <a:pt x="21600" y="10802"/>
                  </a:cubicBez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sp>
          <p:nvSpPr>
            <p:cNvPr id="62" name="AutoShape 35"/>
            <p:cNvSpPr>
              <a:spLocks/>
            </p:cNvSpPr>
            <p:nvPr/>
          </p:nvSpPr>
          <p:spPr bwMode="black">
            <a:xfrm>
              <a:off x="447066" y="6327776"/>
              <a:ext cx="56171" cy="56428"/>
            </a:xfrm>
            <a:custGeom>
              <a:avLst/>
              <a:gdLst/>
              <a:ahLst/>
              <a:cxnLst/>
              <a:rect l="0" t="0" r="r" b="b"/>
              <a:pathLst>
                <a:path w="21600" h="21600">
                  <a:moveTo>
                    <a:pt x="21600" y="10802"/>
                  </a:moveTo>
                  <a:cubicBezTo>
                    <a:pt x="21600" y="16731"/>
                    <a:pt x="16728" y="21600"/>
                    <a:pt x="10800" y="21600"/>
                  </a:cubicBezTo>
                  <a:cubicBezTo>
                    <a:pt x="4870" y="21600"/>
                    <a:pt x="0" y="16731"/>
                    <a:pt x="0" y="10802"/>
                  </a:cubicBezTo>
                  <a:cubicBezTo>
                    <a:pt x="0" y="4872"/>
                    <a:pt x="4869" y="0"/>
                    <a:pt x="10800" y="0"/>
                  </a:cubicBezTo>
                  <a:cubicBezTo>
                    <a:pt x="16728" y="0"/>
                    <a:pt x="21600" y="4872"/>
                    <a:pt x="21600" y="10802"/>
                  </a:cubicBezTo>
                </a:path>
              </a:pathLst>
            </a:custGeom>
            <a:solidFill>
              <a:schemeClr val="accent1"/>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3" name="AutoShape 36"/>
            <p:cNvSpPr>
              <a:spLocks/>
            </p:cNvSpPr>
            <p:nvPr/>
          </p:nvSpPr>
          <p:spPr bwMode="black">
            <a:xfrm>
              <a:off x="562499" y="6327776"/>
              <a:ext cx="56171" cy="56428"/>
            </a:xfrm>
            <a:custGeom>
              <a:avLst/>
              <a:gdLst/>
              <a:ahLst/>
              <a:cxnLst/>
              <a:rect l="0" t="0" r="r" b="b"/>
              <a:pathLst>
                <a:path w="21600" h="21600">
                  <a:moveTo>
                    <a:pt x="21600" y="10802"/>
                  </a:moveTo>
                  <a:cubicBezTo>
                    <a:pt x="21600" y="16731"/>
                    <a:pt x="16728" y="21600"/>
                    <a:pt x="10799" y="21600"/>
                  </a:cubicBezTo>
                  <a:cubicBezTo>
                    <a:pt x="4869" y="21600"/>
                    <a:pt x="0" y="16731"/>
                    <a:pt x="0" y="10802"/>
                  </a:cubicBezTo>
                  <a:cubicBezTo>
                    <a:pt x="0" y="4872"/>
                    <a:pt x="4869" y="0"/>
                    <a:pt x="10799" y="0"/>
                  </a:cubicBezTo>
                  <a:cubicBezTo>
                    <a:pt x="16728" y="0"/>
                    <a:pt x="21600" y="4872"/>
                    <a:pt x="21600" y="10802"/>
                  </a:cubicBezTo>
                </a:path>
              </a:pathLst>
            </a:custGeom>
            <a:solidFill>
              <a:schemeClr val="accent2"/>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4" name="AutoShape 37"/>
            <p:cNvSpPr>
              <a:spLocks/>
            </p:cNvSpPr>
            <p:nvPr/>
          </p:nvSpPr>
          <p:spPr bwMode="black">
            <a:xfrm>
              <a:off x="677934" y="6327776"/>
              <a:ext cx="56171" cy="56428"/>
            </a:xfrm>
            <a:custGeom>
              <a:avLst/>
              <a:gdLst/>
              <a:ahLst/>
              <a:cxnLst/>
              <a:rect l="0" t="0" r="r" b="b"/>
              <a:pathLst>
                <a:path w="21600" h="21600">
                  <a:moveTo>
                    <a:pt x="21600" y="10802"/>
                  </a:moveTo>
                  <a:cubicBezTo>
                    <a:pt x="21600" y="16731"/>
                    <a:pt x="16729" y="21600"/>
                    <a:pt x="10798" y="21600"/>
                  </a:cubicBezTo>
                  <a:cubicBezTo>
                    <a:pt x="4871" y="21600"/>
                    <a:pt x="0" y="16731"/>
                    <a:pt x="0" y="10802"/>
                  </a:cubicBezTo>
                  <a:cubicBezTo>
                    <a:pt x="0" y="4872"/>
                    <a:pt x="4870" y="0"/>
                    <a:pt x="10798" y="0"/>
                  </a:cubicBezTo>
                  <a:cubicBezTo>
                    <a:pt x="16729" y="0"/>
                    <a:pt x="21600" y="4872"/>
                    <a:pt x="21600" y="10802"/>
                  </a:cubicBezTo>
                </a:path>
              </a:pathLst>
            </a:custGeom>
            <a:solidFill>
              <a:schemeClr val="accent3"/>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5" name="AutoShape 38"/>
            <p:cNvSpPr>
              <a:spLocks/>
            </p:cNvSpPr>
            <p:nvPr/>
          </p:nvSpPr>
          <p:spPr bwMode="black">
            <a:xfrm>
              <a:off x="793367" y="6327776"/>
              <a:ext cx="56171" cy="56428"/>
            </a:xfrm>
            <a:custGeom>
              <a:avLst/>
              <a:gdLst/>
              <a:ahLst/>
              <a:cxnLst/>
              <a:rect l="0" t="0" r="r" b="b"/>
              <a:pathLst>
                <a:path w="21600" h="21600">
                  <a:moveTo>
                    <a:pt x="21600" y="10802"/>
                  </a:moveTo>
                  <a:cubicBezTo>
                    <a:pt x="21600" y="16731"/>
                    <a:pt x="16729" y="21600"/>
                    <a:pt x="10799" y="21600"/>
                  </a:cubicBezTo>
                  <a:cubicBezTo>
                    <a:pt x="4869" y="21600"/>
                    <a:pt x="0" y="16731"/>
                    <a:pt x="0" y="10802"/>
                  </a:cubicBezTo>
                  <a:cubicBezTo>
                    <a:pt x="0" y="4872"/>
                    <a:pt x="4869" y="0"/>
                    <a:pt x="10799" y="0"/>
                  </a:cubicBezTo>
                  <a:cubicBezTo>
                    <a:pt x="16729" y="0"/>
                    <a:pt x="21600" y="4872"/>
                    <a:pt x="21600" y="10802"/>
                  </a:cubicBezTo>
                </a:path>
              </a:pathLst>
            </a:custGeom>
            <a:solidFill>
              <a:schemeClr val="accent1"/>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6" name="AutoShape 39"/>
            <p:cNvSpPr>
              <a:spLocks/>
            </p:cNvSpPr>
            <p:nvPr/>
          </p:nvSpPr>
          <p:spPr bwMode="black">
            <a:xfrm>
              <a:off x="908800" y="6327776"/>
              <a:ext cx="56171" cy="56428"/>
            </a:xfrm>
            <a:custGeom>
              <a:avLst/>
              <a:gdLst/>
              <a:ahLst/>
              <a:cxnLst/>
              <a:rect l="0" t="0" r="r" b="b"/>
              <a:pathLst>
                <a:path w="21600" h="21600">
                  <a:moveTo>
                    <a:pt x="21600" y="10802"/>
                  </a:moveTo>
                  <a:cubicBezTo>
                    <a:pt x="21600" y="16731"/>
                    <a:pt x="16729" y="21600"/>
                    <a:pt x="10799" y="21600"/>
                  </a:cubicBezTo>
                  <a:cubicBezTo>
                    <a:pt x="4870" y="21600"/>
                    <a:pt x="0" y="16731"/>
                    <a:pt x="0" y="10802"/>
                  </a:cubicBezTo>
                  <a:cubicBezTo>
                    <a:pt x="0" y="4872"/>
                    <a:pt x="4869" y="0"/>
                    <a:pt x="10799" y="0"/>
                  </a:cubicBezTo>
                  <a:cubicBezTo>
                    <a:pt x="16729" y="0"/>
                    <a:pt x="21600" y="4872"/>
                    <a:pt x="21600" y="10802"/>
                  </a:cubicBezTo>
                </a:path>
              </a:pathLst>
            </a:custGeom>
            <a:solidFill>
              <a:schemeClr val="accent2"/>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7" name="AutoShape 40"/>
            <p:cNvSpPr>
              <a:spLocks/>
            </p:cNvSpPr>
            <p:nvPr/>
          </p:nvSpPr>
          <p:spPr bwMode="black">
            <a:xfrm>
              <a:off x="1026295" y="6327776"/>
              <a:ext cx="56171" cy="56428"/>
            </a:xfrm>
            <a:custGeom>
              <a:avLst/>
              <a:gdLst/>
              <a:ahLst/>
              <a:cxnLst/>
              <a:rect l="0" t="0" r="r" b="b"/>
              <a:pathLst>
                <a:path w="21600" h="21600">
                  <a:moveTo>
                    <a:pt x="21600" y="10802"/>
                  </a:moveTo>
                  <a:cubicBezTo>
                    <a:pt x="21600" y="16731"/>
                    <a:pt x="16729" y="21600"/>
                    <a:pt x="10800" y="21600"/>
                  </a:cubicBezTo>
                  <a:cubicBezTo>
                    <a:pt x="4869" y="21600"/>
                    <a:pt x="0" y="16731"/>
                    <a:pt x="0" y="10802"/>
                  </a:cubicBezTo>
                  <a:cubicBezTo>
                    <a:pt x="0" y="4872"/>
                    <a:pt x="4869" y="0"/>
                    <a:pt x="10800" y="0"/>
                  </a:cubicBezTo>
                  <a:cubicBezTo>
                    <a:pt x="16729" y="0"/>
                    <a:pt x="21600" y="4872"/>
                    <a:pt x="21600" y="10802"/>
                  </a:cubicBezTo>
                </a:path>
              </a:pathLst>
            </a:custGeom>
            <a:solidFill>
              <a:schemeClr val="accent1"/>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8" name="AutoShape 41"/>
            <p:cNvSpPr>
              <a:spLocks/>
            </p:cNvSpPr>
            <p:nvPr/>
          </p:nvSpPr>
          <p:spPr bwMode="black">
            <a:xfrm>
              <a:off x="1257161" y="6327776"/>
              <a:ext cx="56171" cy="56428"/>
            </a:xfrm>
            <a:custGeom>
              <a:avLst/>
              <a:gdLst/>
              <a:ahLst/>
              <a:cxnLst/>
              <a:rect l="0" t="0" r="r" b="b"/>
              <a:pathLst>
                <a:path w="21600" h="21600">
                  <a:moveTo>
                    <a:pt x="21600" y="10802"/>
                  </a:moveTo>
                  <a:cubicBezTo>
                    <a:pt x="21600" y="16731"/>
                    <a:pt x="16729" y="21600"/>
                    <a:pt x="10799" y="21600"/>
                  </a:cubicBezTo>
                  <a:cubicBezTo>
                    <a:pt x="4870" y="21600"/>
                    <a:pt x="0" y="16731"/>
                    <a:pt x="0" y="10802"/>
                  </a:cubicBezTo>
                  <a:cubicBezTo>
                    <a:pt x="0" y="4872"/>
                    <a:pt x="4870" y="0"/>
                    <a:pt x="10799" y="0"/>
                  </a:cubicBezTo>
                  <a:cubicBezTo>
                    <a:pt x="16729" y="0"/>
                    <a:pt x="21600" y="4872"/>
                    <a:pt x="21600" y="10802"/>
                  </a:cubicBezTo>
                </a:path>
              </a:pathLst>
            </a:custGeom>
            <a:solidFill>
              <a:schemeClr val="accent2"/>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69" name="AutoShape 42"/>
            <p:cNvSpPr>
              <a:spLocks/>
            </p:cNvSpPr>
            <p:nvPr/>
          </p:nvSpPr>
          <p:spPr bwMode="black">
            <a:xfrm>
              <a:off x="1141728" y="6327776"/>
              <a:ext cx="56171" cy="56428"/>
            </a:xfrm>
            <a:custGeom>
              <a:avLst/>
              <a:gdLst/>
              <a:ahLst/>
              <a:cxnLst/>
              <a:rect l="0" t="0" r="r" b="b"/>
              <a:pathLst>
                <a:path w="21600" h="21600">
                  <a:moveTo>
                    <a:pt x="21600" y="10802"/>
                  </a:moveTo>
                  <a:cubicBezTo>
                    <a:pt x="21600" y="16731"/>
                    <a:pt x="16728" y="21600"/>
                    <a:pt x="10798" y="21600"/>
                  </a:cubicBezTo>
                  <a:cubicBezTo>
                    <a:pt x="4869" y="21600"/>
                    <a:pt x="0" y="16731"/>
                    <a:pt x="0" y="10802"/>
                  </a:cubicBezTo>
                  <a:cubicBezTo>
                    <a:pt x="0" y="4872"/>
                    <a:pt x="4869" y="0"/>
                    <a:pt x="10798" y="0"/>
                  </a:cubicBezTo>
                  <a:cubicBezTo>
                    <a:pt x="16728" y="0"/>
                    <a:pt x="21600" y="4872"/>
                    <a:pt x="21600" y="10802"/>
                  </a:cubicBezTo>
                </a:path>
              </a:pathLst>
            </a:custGeom>
            <a:solidFill>
              <a:schemeClr val="accent3"/>
            </a:solidFill>
            <a:ln>
              <a:noFill/>
            </a:ln>
            <a:extLst/>
          </p:spPr>
          <p:txBody>
            <a:bodyPr lIns="0" tIns="0" rIns="0" bIns="0"/>
            <a:lstStyle/>
            <a:p>
              <a:pPr algn="ctr" fontAlgn="auto">
                <a:spcBef>
                  <a:spcPts val="0"/>
                </a:spcBef>
                <a:spcAft>
                  <a:spcPts val="0"/>
                </a:spcAft>
                <a:defRPr/>
              </a:pPr>
              <a:endParaRPr lang="en-US" kern="0" dirty="0" smtClean="0">
                <a:solidFill>
                  <a:sysClr val="windowText" lastClr="000000"/>
                </a:solidFill>
                <a:ea typeface="ヒラギノ角ゴ Pro W3" charset="0"/>
              </a:endParaRPr>
            </a:p>
          </p:txBody>
        </p:sp>
        <p:sp>
          <p:nvSpPr>
            <p:cNvPr id="70" name="AutoShape 43"/>
            <p:cNvSpPr>
              <a:spLocks/>
            </p:cNvSpPr>
            <p:nvPr/>
          </p:nvSpPr>
          <p:spPr bwMode="black">
            <a:xfrm>
              <a:off x="1372595" y="6327776"/>
              <a:ext cx="56171" cy="56428"/>
            </a:xfrm>
            <a:custGeom>
              <a:avLst/>
              <a:gdLst/>
              <a:ahLst/>
              <a:cxnLst/>
              <a:rect l="0" t="0" r="r" b="b"/>
              <a:pathLst>
                <a:path w="21600" h="21600">
                  <a:moveTo>
                    <a:pt x="21600" y="10802"/>
                  </a:moveTo>
                  <a:cubicBezTo>
                    <a:pt x="21600" y="16731"/>
                    <a:pt x="16728" y="21600"/>
                    <a:pt x="10800" y="21600"/>
                  </a:cubicBezTo>
                  <a:cubicBezTo>
                    <a:pt x="4868" y="21600"/>
                    <a:pt x="0" y="16731"/>
                    <a:pt x="0" y="10802"/>
                  </a:cubicBezTo>
                  <a:cubicBezTo>
                    <a:pt x="0" y="4872"/>
                    <a:pt x="4868" y="0"/>
                    <a:pt x="10800" y="0"/>
                  </a:cubicBezTo>
                  <a:cubicBezTo>
                    <a:pt x="16729" y="0"/>
                    <a:pt x="21600" y="4872"/>
                    <a:pt x="21600" y="10802"/>
                  </a:cubicBezTo>
                </a:path>
              </a:pathLst>
            </a:custGeom>
            <a:solidFill>
              <a:schemeClr val="tx1"/>
            </a:solidFill>
            <a:ln>
              <a:noFill/>
            </a:ln>
          </p:spPr>
          <p:txBody>
            <a:bodyPr lIns="0" tIns="0" rIns="0" bIns="0"/>
            <a:lstStyle/>
            <a:p>
              <a:pPr algn="ctr" fontAlgn="auto">
                <a:spcBef>
                  <a:spcPts val="0"/>
                </a:spcBef>
                <a:spcAft>
                  <a:spcPts val="0"/>
                </a:spcAft>
                <a:defRPr/>
              </a:pPr>
              <a:endParaRPr lang="en-US" kern="0" dirty="0" smtClean="0">
                <a:solidFill>
                  <a:srgbClr val="000000"/>
                </a:solidFill>
                <a:ea typeface="ヒラギノ角ゴ Pro W3" charset="0"/>
              </a:endParaRPr>
            </a:p>
          </p:txBody>
        </p:sp>
      </p:grpSp>
    </p:spTree>
    <p:extLst>
      <p:ext uri="{BB962C8B-B14F-4D97-AF65-F5344CB8AC3E}">
        <p14:creationId xmlns:p14="http://schemas.microsoft.com/office/powerpoint/2010/main" val="4260104618"/>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Arial"/>
          <a:ea typeface="ヒラギノ角ゴ Pro W3"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Arial"/>
          <a:ea typeface="ヒラギノ角ゴ Pro W3"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Arial"/>
          <a:ea typeface="ヒラギノ角ゴ Pro W3"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p:cNvSpPr>
            <a:spLocks noGrp="1"/>
          </p:cNvSpPr>
          <p:nvPr>
            <p:ph type="body" idx="1"/>
          </p:nvPr>
        </p:nvSpPr>
        <p:spPr bwMode="auto">
          <a:xfrm>
            <a:off x="339727" y="1146175"/>
            <a:ext cx="84724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3" name="Rectangle 8"/>
          <p:cNvSpPr>
            <a:spLocks noGrp="1" noChangeArrowheads="1"/>
          </p:cNvSpPr>
          <p:nvPr>
            <p:ph type="ftr" sz="quarter" idx="3"/>
          </p:nvPr>
        </p:nvSpPr>
        <p:spPr bwMode="auto">
          <a:xfrm>
            <a:off x="4608513" y="6400696"/>
            <a:ext cx="3486150"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1200" b="1">
                <a:solidFill>
                  <a:schemeClr val="accent5"/>
                </a:solidFill>
                <a:latin typeface="Arial" pitchFamily="34" charset="0"/>
                <a:ea typeface="+mn-ea"/>
                <a:cs typeface="+mn-cs"/>
              </a:defRPr>
            </a:lvl1pPr>
          </a:lstStyle>
          <a:p>
            <a:pPr>
              <a:defRPr/>
            </a:pPr>
            <a:r>
              <a:rPr lang="en-US" dirty="0" smtClean="0">
                <a:solidFill>
                  <a:srgbClr val="939598"/>
                </a:solidFill>
              </a:rPr>
              <a:t>Proprietary and Confidential</a:t>
            </a:r>
            <a:endParaRPr lang="en-US" dirty="0">
              <a:solidFill>
                <a:srgbClr val="939598"/>
              </a:solidFill>
            </a:endParaRPr>
          </a:p>
        </p:txBody>
      </p:sp>
      <p:sp>
        <p:nvSpPr>
          <p:cNvPr id="9220" name="Title Placeholder 1"/>
          <p:cNvSpPr>
            <a:spLocks noGrp="1"/>
          </p:cNvSpPr>
          <p:nvPr>
            <p:ph type="title"/>
          </p:nvPr>
        </p:nvSpPr>
        <p:spPr bwMode="auto">
          <a:xfrm>
            <a:off x="341313" y="341313"/>
            <a:ext cx="84709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title style</a:t>
            </a:r>
          </a:p>
        </p:txBody>
      </p:sp>
      <p:sp>
        <p:nvSpPr>
          <p:cNvPr id="21" name="Slide Number Placeholder 5"/>
          <p:cNvSpPr>
            <a:spLocks noGrp="1"/>
          </p:cNvSpPr>
          <p:nvPr>
            <p:ph type="sldNum" sz="quarter" idx="4"/>
          </p:nvPr>
        </p:nvSpPr>
        <p:spPr>
          <a:xfrm>
            <a:off x="8495663" y="6396039"/>
            <a:ext cx="320675" cy="290512"/>
          </a:xfrm>
          <a:prstGeom prst="rect">
            <a:avLst/>
          </a:prstGeom>
        </p:spPr>
        <p:txBody>
          <a:bodyPr vert="horz" wrap="square" lIns="0" tIns="45720" rIns="0" bIns="45720" numCol="1" anchor="b" anchorCtr="0" compatLnSpc="1">
            <a:prstTxWarp prst="textNoShape">
              <a:avLst/>
            </a:prstTxWarp>
          </a:bodyPr>
          <a:lstStyle>
            <a:lvl1pPr algn="r">
              <a:defRPr sz="1000">
                <a:solidFill>
                  <a:srgbClr val="939598"/>
                </a:solidFill>
                <a:cs typeface="Arial" pitchFamily="34" charset="0"/>
              </a:defRPr>
            </a:lvl1pPr>
          </a:lstStyle>
          <a:p>
            <a:fld id="{02A92B93-F6C6-46EE-A309-AC9736FAD5B5}"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
        <p:nvSpPr>
          <p:cNvPr id="22" name="Date Placeholder 3"/>
          <p:cNvSpPr>
            <a:spLocks noGrp="1"/>
          </p:cNvSpPr>
          <p:nvPr>
            <p:ph type="dt" sz="half" idx="2"/>
          </p:nvPr>
        </p:nvSpPr>
        <p:spPr>
          <a:xfrm>
            <a:off x="1763713" y="6398107"/>
            <a:ext cx="639762" cy="284163"/>
          </a:xfrm>
          <a:prstGeom prst="rect">
            <a:avLst/>
          </a:prstGeom>
        </p:spPr>
        <p:txBody>
          <a:bodyPr vert="horz" lIns="0" tIns="45720" rIns="0" bIns="45720" rtlCol="0" anchor="b"/>
          <a:lstStyle>
            <a:lvl1pPr algn="r">
              <a:defRPr sz="800">
                <a:solidFill>
                  <a:schemeClr val="accent5"/>
                </a:solidFill>
                <a:latin typeface="Arial"/>
                <a:ea typeface="+mn-ea"/>
                <a:cs typeface="Arial"/>
              </a:defRPr>
            </a:lvl1pPr>
          </a:lstStyle>
          <a:p>
            <a:pPr>
              <a:defRPr/>
            </a:pPr>
            <a:endParaRPr lang="en-US" dirty="0">
              <a:solidFill>
                <a:srgbClr val="939598"/>
              </a:solidFill>
            </a:endParaRPr>
          </a:p>
        </p:txBody>
      </p:sp>
      <p:sp>
        <p:nvSpPr>
          <p:cNvPr id="1031" name="TextBox 1"/>
          <p:cNvSpPr txBox="1">
            <a:spLocks noChangeArrowheads="1"/>
          </p:cNvSpPr>
          <p:nvPr/>
        </p:nvSpPr>
        <p:spPr bwMode="auto">
          <a:xfrm>
            <a:off x="9702800" y="62865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smtClean="0">
              <a:solidFill>
                <a:srgbClr val="000000"/>
              </a:solidFill>
            </a:endParaRPr>
          </a:p>
        </p:txBody>
      </p:sp>
      <p:grpSp>
        <p:nvGrpSpPr>
          <p:cNvPr id="9224" name="Group 60"/>
          <p:cNvGrpSpPr>
            <a:grpSpLocks noChangeAspect="1"/>
          </p:cNvGrpSpPr>
          <p:nvPr/>
        </p:nvGrpSpPr>
        <p:grpSpPr bwMode="auto">
          <a:xfrm>
            <a:off x="317513" y="6331434"/>
            <a:ext cx="1389063" cy="288925"/>
            <a:chOff x="2336800" y="2667000"/>
            <a:chExt cx="3098800" cy="646113"/>
          </a:xfrm>
        </p:grpSpPr>
        <p:sp>
          <p:nvSpPr>
            <p:cNvPr id="9225" name="AutoShape 1"/>
            <p:cNvSpPr>
              <a:spLocks/>
            </p:cNvSpPr>
            <p:nvPr/>
          </p:nvSpPr>
          <p:spPr bwMode="auto">
            <a:xfrm>
              <a:off x="2349500" y="2857500"/>
              <a:ext cx="3086100" cy="455613"/>
            </a:xfrm>
            <a:custGeom>
              <a:avLst/>
              <a:gdLst>
                <a:gd name="T0" fmla="*/ 2147483647 w 21600"/>
                <a:gd name="T1" fmla="*/ 2147483647 h 21599"/>
                <a:gd name="T2" fmla="*/ 2147483647 w 21600"/>
                <a:gd name="T3" fmla="*/ 2147483647 h 21599"/>
                <a:gd name="T4" fmla="*/ 2147483647 w 21600"/>
                <a:gd name="T5" fmla="*/ 2147483647 h 21599"/>
                <a:gd name="T6" fmla="*/ 2147483647 w 21600"/>
                <a:gd name="T7" fmla="*/ 2147483647 h 21599"/>
                <a:gd name="T8" fmla="*/ 2147483647 w 21600"/>
                <a:gd name="T9" fmla="*/ 2147483647 h 21599"/>
                <a:gd name="T10" fmla="*/ 2147483647 w 21600"/>
                <a:gd name="T11" fmla="*/ 2147483647 h 21599"/>
                <a:gd name="T12" fmla="*/ 2147483647 w 21600"/>
                <a:gd name="T13" fmla="*/ 2147483647 h 21599"/>
                <a:gd name="T14" fmla="*/ 2147483647 w 21600"/>
                <a:gd name="T15" fmla="*/ 2147483647 h 21599"/>
                <a:gd name="T16" fmla="*/ 2147483647 w 21600"/>
                <a:gd name="T17" fmla="*/ 2147483647 h 21599"/>
                <a:gd name="T18" fmla="*/ 2147483647 w 21600"/>
                <a:gd name="T19" fmla="*/ 2147483647 h 21599"/>
                <a:gd name="T20" fmla="*/ 2147483647 w 21600"/>
                <a:gd name="T21" fmla="*/ 2147483647 h 21599"/>
                <a:gd name="T22" fmla="*/ 2147483647 w 21600"/>
                <a:gd name="T23" fmla="*/ 0 h 21599"/>
                <a:gd name="T24" fmla="*/ 2147483647 w 21600"/>
                <a:gd name="T25" fmla="*/ 2147483647 h 21599"/>
                <a:gd name="T26" fmla="*/ 2147483647 w 21600"/>
                <a:gd name="T27" fmla="*/ 2147483647 h 21599"/>
                <a:gd name="T28" fmla="*/ 2147483647 w 21600"/>
                <a:gd name="T29" fmla="*/ 2147483647 h 21599"/>
                <a:gd name="T30" fmla="*/ 2147483647 w 21600"/>
                <a:gd name="T31" fmla="*/ 2147483647 h 21599"/>
                <a:gd name="T32" fmla="*/ 2147483647 w 21600"/>
                <a:gd name="T33" fmla="*/ 2147483647 h 21599"/>
                <a:gd name="T34" fmla="*/ 2147483647 w 21600"/>
                <a:gd name="T35" fmla="*/ 2147483647 h 21599"/>
                <a:gd name="T36" fmla="*/ 2147483647 w 21600"/>
                <a:gd name="T37" fmla="*/ 2147483647 h 21599"/>
                <a:gd name="T38" fmla="*/ 2147483647 w 21600"/>
                <a:gd name="T39" fmla="*/ 2147483647 h 21599"/>
                <a:gd name="T40" fmla="*/ 2147483647 w 21600"/>
                <a:gd name="T41" fmla="*/ 2147483647 h 21599"/>
                <a:gd name="T42" fmla="*/ 2147483647 w 21600"/>
                <a:gd name="T43" fmla="*/ 2147483647 h 21599"/>
                <a:gd name="T44" fmla="*/ 2147483647 w 21600"/>
                <a:gd name="T45" fmla="*/ 2147483647 h 21599"/>
                <a:gd name="T46" fmla="*/ 2147483647 w 21600"/>
                <a:gd name="T47" fmla="*/ 2147483647 h 21599"/>
                <a:gd name="T48" fmla="*/ 2147483647 w 21600"/>
                <a:gd name="T49" fmla="*/ 2147483647 h 21599"/>
                <a:gd name="T50" fmla="*/ 2147483647 w 21600"/>
                <a:gd name="T51" fmla="*/ 2147483647 h 21599"/>
                <a:gd name="T52" fmla="*/ 2147483647 w 21600"/>
                <a:gd name="T53" fmla="*/ 2147483647 h 21599"/>
                <a:gd name="T54" fmla="*/ 2147483647 w 21600"/>
                <a:gd name="T55" fmla="*/ 2147483647 h 21599"/>
                <a:gd name="T56" fmla="*/ 2147483647 w 21600"/>
                <a:gd name="T57" fmla="*/ 2147483647 h 21599"/>
                <a:gd name="T58" fmla="*/ 2147483647 w 21600"/>
                <a:gd name="T59" fmla="*/ 2147483647 h 21599"/>
                <a:gd name="T60" fmla="*/ 2147483647 w 21600"/>
                <a:gd name="T61" fmla="*/ 2147483647 h 21599"/>
                <a:gd name="T62" fmla="*/ 2147483647 w 21600"/>
                <a:gd name="T63" fmla="*/ 2147483647 h 21599"/>
                <a:gd name="T64" fmla="*/ 2147483647 w 21600"/>
                <a:gd name="T65" fmla="*/ 2147483647 h 21599"/>
                <a:gd name="T66" fmla="*/ 2147483647 w 21600"/>
                <a:gd name="T67" fmla="*/ 2147483647 h 21599"/>
                <a:gd name="T68" fmla="*/ 2147483647 w 21600"/>
                <a:gd name="T69" fmla="*/ 2147483647 h 21599"/>
                <a:gd name="T70" fmla="*/ 2147483647 w 21600"/>
                <a:gd name="T71" fmla="*/ 2147483647 h 21599"/>
                <a:gd name="T72" fmla="*/ 2147483647 w 21600"/>
                <a:gd name="T73" fmla="*/ 2147483647 h 21599"/>
                <a:gd name="T74" fmla="*/ 2147483647 w 21600"/>
                <a:gd name="T75" fmla="*/ 2147483647 h 21599"/>
                <a:gd name="T76" fmla="*/ 2147483647 w 21600"/>
                <a:gd name="T77" fmla="*/ 2147483647 h 21599"/>
                <a:gd name="T78" fmla="*/ 2147483647 w 21600"/>
                <a:gd name="T79" fmla="*/ 2147483647 h 21599"/>
                <a:gd name="T80" fmla="*/ 2147483647 w 21600"/>
                <a:gd name="T81" fmla="*/ 2147483647 h 21599"/>
                <a:gd name="T82" fmla="*/ 2147483647 w 21600"/>
                <a:gd name="T83" fmla="*/ 2147483647 h 21599"/>
                <a:gd name="T84" fmla="*/ 2147483647 w 21600"/>
                <a:gd name="T85" fmla="*/ 2147483647 h 21599"/>
                <a:gd name="T86" fmla="*/ 2147483647 w 21600"/>
                <a:gd name="T87" fmla="*/ 2147483647 h 21599"/>
                <a:gd name="T88" fmla="*/ 2147483647 w 21600"/>
                <a:gd name="T89" fmla="*/ 2147483647 h 21599"/>
                <a:gd name="T90" fmla="*/ 2147483647 w 21600"/>
                <a:gd name="T91" fmla="*/ 2147483647 h 21599"/>
                <a:gd name="T92" fmla="*/ 2147483647 w 21600"/>
                <a:gd name="T93" fmla="*/ 2147483647 h 21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6" name="AutoShape 2"/>
            <p:cNvSpPr>
              <a:spLocks/>
            </p:cNvSpPr>
            <p:nvPr/>
          </p:nvSpPr>
          <p:spPr bwMode="auto">
            <a:xfrm>
              <a:off x="23368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7" name="AutoShape 3"/>
            <p:cNvSpPr>
              <a:spLocks/>
            </p:cNvSpPr>
            <p:nvPr/>
          </p:nvSpPr>
          <p:spPr bwMode="auto">
            <a:xfrm>
              <a:off x="26035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8" name="AutoShape 4"/>
            <p:cNvSpPr>
              <a:spLocks/>
            </p:cNvSpPr>
            <p:nvPr/>
          </p:nvSpPr>
          <p:spPr bwMode="auto">
            <a:xfrm>
              <a:off x="2870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9" name="AutoShape 5"/>
            <p:cNvSpPr>
              <a:spLocks/>
            </p:cNvSpPr>
            <p:nvPr/>
          </p:nvSpPr>
          <p:spPr bwMode="auto">
            <a:xfrm>
              <a:off x="3124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0" name="AutoShape 6"/>
            <p:cNvSpPr>
              <a:spLocks/>
            </p:cNvSpPr>
            <p:nvPr/>
          </p:nvSpPr>
          <p:spPr bwMode="auto">
            <a:xfrm>
              <a:off x="33909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1" name="AutoShape 7"/>
            <p:cNvSpPr>
              <a:spLocks/>
            </p:cNvSpPr>
            <p:nvPr/>
          </p:nvSpPr>
          <p:spPr bwMode="auto">
            <a:xfrm>
              <a:off x="36576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2" name="AutoShape 8"/>
            <p:cNvSpPr>
              <a:spLocks/>
            </p:cNvSpPr>
            <p:nvPr/>
          </p:nvSpPr>
          <p:spPr bwMode="auto">
            <a:xfrm>
              <a:off x="39243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3" name="AutoShape 9"/>
            <p:cNvSpPr>
              <a:spLocks/>
            </p:cNvSpPr>
            <p:nvPr/>
          </p:nvSpPr>
          <p:spPr bwMode="auto">
            <a:xfrm>
              <a:off x="44450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4" name="AutoShape 10"/>
            <p:cNvSpPr>
              <a:spLocks/>
            </p:cNvSpPr>
            <p:nvPr/>
          </p:nvSpPr>
          <p:spPr bwMode="auto">
            <a:xfrm>
              <a:off x="41783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5" name="AutoShape 11"/>
            <p:cNvSpPr>
              <a:spLocks/>
            </p:cNvSpPr>
            <p:nvPr/>
          </p:nvSpPr>
          <p:spPr bwMode="auto">
            <a:xfrm>
              <a:off x="47117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1702295852"/>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9088" indent="-319088" algn="l" rtl="0" eaLnBrk="0" fontAlgn="base" hangingPunct="0">
        <a:spcBef>
          <a:spcPct val="0"/>
        </a:spcBef>
        <a:spcAft>
          <a:spcPts val="800"/>
        </a:spcAft>
        <a:buClr>
          <a:schemeClr val="accent2"/>
        </a:buClr>
        <a:buSzPct val="120000"/>
        <a:buFont typeface="Arial" pitchFamily="34" charset="0"/>
        <a:buChar char="•"/>
        <a:defRPr sz="2400" kern="1200">
          <a:solidFill>
            <a:schemeClr val="tx1"/>
          </a:solidFill>
          <a:latin typeface="Arial"/>
          <a:ea typeface="ヒラギノ角ゴ Pro W3" charset="0"/>
          <a:cs typeface="Arial"/>
        </a:defRPr>
      </a:lvl1pPr>
      <a:lvl2pPr marL="639763" indent="-319088" algn="l" rtl="0" eaLnBrk="0" fontAlgn="base" hangingPunct="0">
        <a:spcBef>
          <a:spcPct val="0"/>
        </a:spcBef>
        <a:spcAft>
          <a:spcPts val="800"/>
        </a:spcAft>
        <a:buClr>
          <a:srgbClr val="FFD400"/>
        </a:buClr>
        <a:buSzPct val="120000"/>
        <a:buFont typeface="Arial" pitchFamily="34" charset="0"/>
        <a:buChar char="•"/>
        <a:defRPr sz="2200" kern="1200">
          <a:solidFill>
            <a:schemeClr val="tx1"/>
          </a:solidFill>
          <a:latin typeface="Arial"/>
          <a:ea typeface="ヒラギノ角ゴ Pro W3" charset="0"/>
          <a:cs typeface="Arial"/>
        </a:defRPr>
      </a:lvl2pPr>
      <a:lvl3pPr marL="958850" indent="-319088" algn="l" rtl="0" eaLnBrk="0" fontAlgn="base" hangingPunct="0">
        <a:spcBef>
          <a:spcPct val="0"/>
        </a:spcBef>
        <a:spcAft>
          <a:spcPts val="800"/>
        </a:spcAft>
        <a:buClr>
          <a:schemeClr val="accent1"/>
        </a:buClr>
        <a:buSzPct val="120000"/>
        <a:buFont typeface="Arial" pitchFamily="34" charset="0"/>
        <a:buChar char="•"/>
        <a:defRPr sz="2000" kern="1200">
          <a:solidFill>
            <a:schemeClr val="tx1"/>
          </a:solidFill>
          <a:latin typeface="Arial"/>
          <a:ea typeface="ヒラギノ角ゴ Pro W3" charset="0"/>
          <a:cs typeface="Arial"/>
        </a:defRPr>
      </a:lvl3pPr>
      <a:lvl4pPr marL="1600200" indent="-228600" algn="l" rtl="0" eaLnBrk="0" fontAlgn="base" hangingPunct="0">
        <a:spcBef>
          <a:spcPct val="20000"/>
        </a:spcBef>
        <a:spcAft>
          <a:spcPct val="0"/>
        </a:spcAft>
        <a:buClr>
          <a:srgbClr val="669900"/>
        </a:buClr>
        <a:buFont typeface="Arial" pitchFamily="34" charset="0"/>
        <a:buChar char="•"/>
        <a:defRPr sz="1600" kern="1200">
          <a:solidFill>
            <a:srgbClr val="3D3D3D"/>
          </a:solidFill>
          <a:latin typeface="+mn-lt"/>
          <a:ea typeface="ヒラギノ角ゴ Pro W3" charset="0"/>
          <a:cs typeface="+mn-cs"/>
        </a:defRPr>
      </a:lvl4pPr>
      <a:lvl5pPr marL="2057400" indent="-228600" algn="l" rtl="0" eaLnBrk="0" fontAlgn="base" hangingPunct="0">
        <a:spcBef>
          <a:spcPct val="20000"/>
        </a:spcBef>
        <a:spcAft>
          <a:spcPct val="0"/>
        </a:spcAft>
        <a:buClr>
          <a:srgbClr val="669900"/>
        </a:buClr>
        <a:buFont typeface="Arial" pitchFamily="34"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32" y="201600"/>
            <a:ext cx="8232775" cy="860400"/>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13" name="Text Placeholder 2"/>
          <p:cNvSpPr>
            <a:spLocks noGrp="1"/>
          </p:cNvSpPr>
          <p:nvPr>
            <p:ph type="body" idx="1"/>
          </p:nvPr>
        </p:nvSpPr>
        <p:spPr>
          <a:xfrm>
            <a:off x="457200" y="1425600"/>
            <a:ext cx="8229600" cy="46989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Footer Placeholder 4"/>
          <p:cNvSpPr>
            <a:spLocks noGrp="1"/>
          </p:cNvSpPr>
          <p:nvPr>
            <p:ph type="ftr" sz="quarter" idx="3"/>
          </p:nvPr>
        </p:nvSpPr>
        <p:spPr>
          <a:xfrm>
            <a:off x="2588400" y="6496184"/>
            <a:ext cx="34344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GB" dirty="0" smtClean="0">
                <a:solidFill>
                  <a:srgbClr val="646464"/>
                </a:solidFill>
              </a:rPr>
              <a:t>Presentation title</a:t>
            </a:r>
            <a:endParaRPr lang="en-GB" dirty="0">
              <a:solidFill>
                <a:srgbClr val="646464"/>
              </a:solidFill>
            </a:endParaRPr>
          </a:p>
        </p:txBody>
      </p:sp>
      <p:sp>
        <p:nvSpPr>
          <p:cNvPr id="15" name="TextBox 14"/>
          <p:cNvSpPr txBox="1"/>
          <p:nvPr/>
        </p:nvSpPr>
        <p:spPr>
          <a:xfrm>
            <a:off x="457200" y="6496184"/>
            <a:ext cx="722376" cy="201168"/>
          </a:xfrm>
          <a:prstGeom prst="rect">
            <a:avLst/>
          </a:prstGeom>
          <a:noFill/>
        </p:spPr>
        <p:txBody>
          <a:bodyPr vert="horz" wrap="square" lIns="0" tIns="0" rIns="0" bIns="0" rtlCol="0" anchor="t" anchorCtr="0">
            <a:noAutofit/>
          </a:bodyPr>
          <a:lstStyle/>
          <a:p>
            <a:pPr fontAlgn="auto">
              <a:spcBef>
                <a:spcPts val="0"/>
              </a:spcBef>
              <a:spcAft>
                <a:spcPts val="0"/>
              </a:spcAft>
            </a:pPr>
            <a:r>
              <a:rPr lang="en-GB" sz="1100" dirty="0" smtClean="0">
                <a:solidFill>
                  <a:srgbClr val="646464"/>
                </a:solidFill>
                <a:latin typeface="Arial"/>
                <a:cs typeface="Arial" pitchFamily="34" charset="0"/>
              </a:rPr>
              <a:t>Page </a:t>
            </a:r>
            <a:fld id="{9AE4D82F-B047-469B-AC52-A46321747EAF}" type="slidenum">
              <a:rPr lang="en-GB" sz="1100" smtClean="0">
                <a:solidFill>
                  <a:srgbClr val="646464"/>
                </a:solidFill>
                <a:latin typeface="Arial"/>
                <a:cs typeface="Arial" pitchFamily="34" charset="0"/>
              </a:rPr>
              <a:pPr fontAlgn="auto">
                <a:spcBef>
                  <a:spcPts val="0"/>
                </a:spcBef>
                <a:spcAft>
                  <a:spcPts val="0"/>
                </a:spcAft>
              </a:pPr>
              <a:t>‹#›</a:t>
            </a:fld>
            <a:endParaRPr lang="en-GB" sz="1100" dirty="0">
              <a:solidFill>
                <a:srgbClr val="646464"/>
              </a:solidFill>
              <a:latin typeface="Arial"/>
              <a:cs typeface="Arial" pitchFamily="34" charset="0"/>
            </a:endParaRPr>
          </a:p>
        </p:txBody>
      </p:sp>
      <p:sp>
        <p:nvSpPr>
          <p:cNvPr id="16" name="Date Placeholder 3"/>
          <p:cNvSpPr>
            <a:spLocks noGrp="1"/>
          </p:cNvSpPr>
          <p:nvPr>
            <p:ph type="dt" sz="half" idx="2"/>
          </p:nvPr>
        </p:nvSpPr>
        <p:spPr>
          <a:xfrm>
            <a:off x="1217792" y="6496184"/>
            <a:ext cx="118872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pPr fontAlgn="auto">
              <a:spcBef>
                <a:spcPts val="0"/>
              </a:spcBef>
              <a:spcAft>
                <a:spcPts val="0"/>
              </a:spcAft>
            </a:pPr>
            <a:r>
              <a:rPr lang="en-US" dirty="0" smtClean="0">
                <a:solidFill>
                  <a:srgbClr val="646464"/>
                </a:solidFill>
              </a:rPr>
              <a:t>1 January 2014</a:t>
            </a:r>
            <a:endParaRPr lang="en-US" dirty="0">
              <a:solidFill>
                <a:srgbClr val="646464"/>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705" y="6330411"/>
            <a:ext cx="399919" cy="408839"/>
          </a:xfrm>
          <a:prstGeom prst="rect">
            <a:avLst/>
          </a:prstGeom>
        </p:spPr>
      </p:pic>
    </p:spTree>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3" cstate="print"/>
          <a:srcRect/>
          <a:stretch>
            <a:fillRect/>
          </a:stretch>
        </p:blipFill>
        <p:spPr bwMode="auto">
          <a:xfrm>
            <a:off x="0" y="1022353"/>
            <a:ext cx="9145588" cy="730250"/>
          </a:xfrm>
          <a:prstGeom prst="rect">
            <a:avLst/>
          </a:prstGeom>
          <a:noFill/>
          <a:ln w="9525">
            <a:noFill/>
            <a:miter lim="800000"/>
            <a:headEnd/>
            <a:tailEnd/>
          </a:ln>
        </p:spPr>
      </p:pic>
      <p:sp>
        <p:nvSpPr>
          <p:cNvPr id="165891" name="Rectangle 3"/>
          <p:cNvSpPr>
            <a:spLocks noChangeArrowheads="1"/>
          </p:cNvSpPr>
          <p:nvPr/>
        </p:nvSpPr>
        <p:spPr bwMode="auto">
          <a:xfrm>
            <a:off x="0" y="1"/>
            <a:ext cx="9144000" cy="152400"/>
          </a:xfrm>
          <a:prstGeom prst="rect">
            <a:avLst/>
          </a:prstGeom>
          <a:solidFill>
            <a:srgbClr val="63AC1F"/>
          </a:solidFill>
          <a:ln w="0">
            <a:solidFill>
              <a:schemeClr val="tx1"/>
            </a:solidFill>
            <a:miter lim="800000"/>
            <a:headEnd/>
            <a:tailEnd/>
          </a:ln>
          <a:effectLst/>
        </p:spPr>
        <p:txBody>
          <a:bodyPr wrap="none" lIns="90139" tIns="45072" rIns="90139" bIns="45072" anchor="ctr"/>
          <a:lstStyle/>
          <a:p>
            <a:pPr algn="ctr">
              <a:defRPr/>
            </a:pPr>
            <a:endParaRPr lang="en-US" sz="2400" dirty="0">
              <a:solidFill>
                <a:srgbClr val="000000"/>
              </a:solidFill>
              <a:latin typeface="Times" charset="0"/>
            </a:endParaRPr>
          </a:p>
        </p:txBody>
      </p:sp>
      <p:sp>
        <p:nvSpPr>
          <p:cNvPr id="165892" name="Rectangle 4"/>
          <p:cNvSpPr>
            <a:spLocks noChangeArrowheads="1"/>
          </p:cNvSpPr>
          <p:nvPr/>
        </p:nvSpPr>
        <p:spPr bwMode="auto">
          <a:xfrm>
            <a:off x="0" y="152400"/>
            <a:ext cx="9144000" cy="762000"/>
          </a:xfrm>
          <a:prstGeom prst="rect">
            <a:avLst/>
          </a:prstGeom>
          <a:solidFill>
            <a:schemeClr val="bg1"/>
          </a:solidFill>
          <a:ln w="9525">
            <a:noFill/>
            <a:miter lim="800000"/>
            <a:headEnd/>
            <a:tailEnd/>
          </a:ln>
          <a:effectLst/>
        </p:spPr>
        <p:txBody>
          <a:bodyPr wrap="none" lIns="90139" tIns="45072" rIns="90139" bIns="45072" anchor="ctr"/>
          <a:lstStyle/>
          <a:p>
            <a:pPr>
              <a:defRPr/>
            </a:pPr>
            <a:endParaRPr lang="en-US" sz="1400" dirty="0">
              <a:solidFill>
                <a:srgbClr val="000000"/>
              </a:solidFill>
            </a:endParaRPr>
          </a:p>
        </p:txBody>
      </p:sp>
      <p:sp>
        <p:nvSpPr>
          <p:cNvPr id="165893" name="Rectangle 5"/>
          <p:cNvSpPr>
            <a:spLocks noChangeArrowheads="1"/>
          </p:cNvSpPr>
          <p:nvPr/>
        </p:nvSpPr>
        <p:spPr bwMode="auto">
          <a:xfrm>
            <a:off x="0" y="6400800"/>
            <a:ext cx="9144000" cy="457200"/>
          </a:xfrm>
          <a:prstGeom prst="rect">
            <a:avLst/>
          </a:prstGeom>
          <a:solidFill>
            <a:srgbClr val="63AC1F"/>
          </a:solidFill>
          <a:ln w="9525">
            <a:noFill/>
            <a:miter lim="800000"/>
            <a:headEnd/>
            <a:tailEnd/>
          </a:ln>
          <a:effectLst/>
        </p:spPr>
        <p:txBody>
          <a:bodyPr wrap="none" lIns="90139" tIns="45072" rIns="90139" bIns="45072" anchor="ctr"/>
          <a:lstStyle/>
          <a:p>
            <a:pPr algn="ctr">
              <a:defRPr/>
            </a:pPr>
            <a:endParaRPr lang="en-US" sz="2400" dirty="0">
              <a:solidFill>
                <a:srgbClr val="000000"/>
              </a:solidFill>
              <a:latin typeface="Times" charset="0"/>
            </a:endParaRPr>
          </a:p>
        </p:txBody>
      </p:sp>
      <p:sp>
        <p:nvSpPr>
          <p:cNvPr id="2054" name="Rectangle 6"/>
          <p:cNvSpPr>
            <a:spLocks noGrp="1" noChangeArrowheads="1"/>
          </p:cNvSpPr>
          <p:nvPr>
            <p:ph type="body" idx="1"/>
          </p:nvPr>
        </p:nvSpPr>
        <p:spPr bwMode="auto">
          <a:xfrm>
            <a:off x="609605" y="1905000"/>
            <a:ext cx="8153400" cy="4267200"/>
          </a:xfrm>
          <a:prstGeom prst="rect">
            <a:avLst/>
          </a:prstGeom>
          <a:noFill/>
          <a:ln w="9525">
            <a:noFill/>
            <a:miter lim="800000"/>
            <a:headEnd/>
            <a:tailEnd/>
          </a:ln>
        </p:spPr>
        <p:txBody>
          <a:bodyPr vert="horz" wrap="square" lIns="90139" tIns="45072" rIns="90139" bIns="450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5895" name="Rectangle 7"/>
          <p:cNvSpPr>
            <a:spLocks noGrp="1" noChangeArrowheads="1"/>
          </p:cNvSpPr>
          <p:nvPr>
            <p:ph type="dt" sz="half" idx="2"/>
          </p:nvPr>
        </p:nvSpPr>
        <p:spPr bwMode="auto">
          <a:xfrm>
            <a:off x="533400" y="6477000"/>
            <a:ext cx="2133600" cy="381000"/>
          </a:xfrm>
          <a:prstGeom prst="rect">
            <a:avLst/>
          </a:prstGeom>
          <a:noFill/>
          <a:ln w="9525">
            <a:noFill/>
            <a:miter lim="800000"/>
            <a:headEnd/>
            <a:tailEnd/>
          </a:ln>
          <a:effectLst/>
        </p:spPr>
        <p:txBody>
          <a:bodyPr vert="horz" wrap="square" lIns="90139" tIns="45072" rIns="90139" bIns="45072" numCol="1" anchor="t" anchorCtr="0" compatLnSpc="1">
            <a:prstTxWarp prst="textNoShape">
              <a:avLst/>
            </a:prstTxWarp>
          </a:bodyPr>
          <a:lstStyle>
            <a:lvl1pPr>
              <a:defRPr>
                <a:solidFill>
                  <a:schemeClr val="bg1"/>
                </a:solidFill>
                <a:latin typeface="+mn-lt"/>
              </a:defRPr>
            </a:lvl1pPr>
          </a:lstStyle>
          <a:p>
            <a:pPr>
              <a:defRPr/>
            </a:pPr>
            <a:endParaRPr lang="en-US" sz="1400" dirty="0">
              <a:solidFill>
                <a:srgbClr val="FFFFFF"/>
              </a:solidFill>
            </a:endParaRPr>
          </a:p>
        </p:txBody>
      </p:sp>
      <p:sp>
        <p:nvSpPr>
          <p:cNvPr id="165896" name="Text Box 8"/>
          <p:cNvSpPr txBox="1">
            <a:spLocks noChangeArrowheads="1"/>
          </p:cNvSpPr>
          <p:nvPr userDrawn="1"/>
        </p:nvSpPr>
        <p:spPr bwMode="auto">
          <a:xfrm>
            <a:off x="3048005" y="228749"/>
            <a:ext cx="52578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165897" name="Rectangle 9"/>
          <p:cNvSpPr>
            <a:spLocks noChangeArrowheads="1"/>
          </p:cNvSpPr>
          <p:nvPr userDrawn="1"/>
        </p:nvSpPr>
        <p:spPr bwMode="auto">
          <a:xfrm>
            <a:off x="8610601" y="6553830"/>
            <a:ext cx="204788" cy="176213"/>
          </a:xfrm>
          <a:prstGeom prst="rect">
            <a:avLst/>
          </a:prstGeom>
          <a:noFill/>
          <a:ln w="9525">
            <a:noFill/>
            <a:miter lim="800000"/>
            <a:headEnd/>
            <a:tailEnd/>
          </a:ln>
          <a:effectLst/>
        </p:spPr>
        <p:txBody>
          <a:bodyPr wrap="none" lIns="90139" tIns="45072" rIns="90139" bIns="45072" anchor="ctr"/>
          <a:lstStyle/>
          <a:p>
            <a:pPr algn="ctr">
              <a:defRPr/>
            </a:pPr>
            <a:fld id="{94D97BE4-4FBD-465A-A36A-BFF09070E373}" type="slidenum">
              <a:rPr lang="en-US" sz="1000">
                <a:solidFill>
                  <a:srgbClr val="FFFFFF"/>
                </a:solidFill>
              </a:rPr>
              <a:pPr algn="ctr">
                <a:defRPr/>
              </a:pPr>
              <a:t>‹#›</a:t>
            </a:fld>
            <a:endParaRPr lang="en-US" sz="1000" dirty="0">
              <a:solidFill>
                <a:srgbClr val="FFFFFF"/>
              </a:solidFill>
            </a:endParaRPr>
          </a:p>
        </p:txBody>
      </p:sp>
      <p:pic>
        <p:nvPicPr>
          <p:cNvPr id="2058" name="Picture 10" descr="VITA logo"/>
          <p:cNvPicPr>
            <a:picLocks noChangeAspect="1" noChangeArrowheads="1"/>
          </p:cNvPicPr>
          <p:nvPr userDrawn="1"/>
        </p:nvPicPr>
        <p:blipFill>
          <a:blip r:embed="rId4" cstate="print"/>
          <a:srcRect/>
          <a:stretch>
            <a:fillRect/>
          </a:stretch>
        </p:blipFill>
        <p:spPr bwMode="auto">
          <a:xfrm>
            <a:off x="515941" y="304804"/>
            <a:ext cx="1465262" cy="509588"/>
          </a:xfrm>
          <a:prstGeom prst="rect">
            <a:avLst/>
          </a:prstGeom>
          <a:noFill/>
          <a:ln w="9525">
            <a:noFill/>
            <a:miter lim="800000"/>
            <a:headEnd/>
            <a:tailEnd/>
          </a:ln>
        </p:spPr>
      </p:pic>
      <p:pic>
        <p:nvPicPr>
          <p:cNvPr id="2059" name="Picture 11" descr="seethrough name"/>
          <p:cNvPicPr>
            <a:picLocks noChangeAspect="1" noChangeArrowheads="1"/>
          </p:cNvPicPr>
          <p:nvPr userDrawn="1"/>
        </p:nvPicPr>
        <p:blipFill>
          <a:blip r:embed="rId5" cstate="print"/>
          <a:srcRect l="11465" t="85471"/>
          <a:stretch>
            <a:fillRect/>
          </a:stretch>
        </p:blipFill>
        <p:spPr bwMode="auto">
          <a:xfrm>
            <a:off x="1981200" y="499105"/>
            <a:ext cx="4629150" cy="339725"/>
          </a:xfrm>
          <a:prstGeom prst="rect">
            <a:avLst/>
          </a:prstGeom>
          <a:noFill/>
          <a:ln w="9525">
            <a:noFill/>
            <a:miter lim="800000"/>
            <a:headEnd/>
            <a:tailEnd/>
          </a:ln>
        </p:spPr>
      </p:pic>
      <p:pic>
        <p:nvPicPr>
          <p:cNvPr id="2060" name="Picture 12"/>
          <p:cNvPicPr>
            <a:picLocks noChangeAspect="1" noChangeArrowheads="1"/>
          </p:cNvPicPr>
          <p:nvPr userDrawn="1"/>
        </p:nvPicPr>
        <p:blipFill>
          <a:blip r:embed="rId6" cstate="print">
            <a:clrChange>
              <a:clrFrom>
                <a:srgbClr val="FFF7CE"/>
              </a:clrFrom>
              <a:clrTo>
                <a:srgbClr val="FFF7CE">
                  <a:alpha val="0"/>
                </a:srgbClr>
              </a:clrTo>
            </a:clrChange>
            <a:lum contrast="6000"/>
          </a:blip>
          <a:srcRect/>
          <a:stretch>
            <a:fillRect/>
          </a:stretch>
        </p:blipFill>
        <p:spPr bwMode="auto">
          <a:xfrm>
            <a:off x="8229989" y="304800"/>
            <a:ext cx="530225" cy="533400"/>
          </a:xfrm>
          <a:prstGeom prst="rect">
            <a:avLst/>
          </a:prstGeom>
          <a:noFill/>
          <a:ln w="9525">
            <a:noFill/>
            <a:miter lim="800000"/>
            <a:headEnd/>
            <a:tailEnd/>
          </a:ln>
        </p:spPr>
      </p:pic>
      <p:sp>
        <p:nvSpPr>
          <p:cNvPr id="165901" name="Text Box 13"/>
          <p:cNvSpPr txBox="1">
            <a:spLocks noChangeArrowheads="1"/>
          </p:cNvSpPr>
          <p:nvPr userDrawn="1"/>
        </p:nvSpPr>
        <p:spPr bwMode="auto">
          <a:xfrm>
            <a:off x="457205" y="990749"/>
            <a:ext cx="84582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165902" name="Text Box 14"/>
          <p:cNvSpPr txBox="1">
            <a:spLocks noChangeArrowheads="1"/>
          </p:cNvSpPr>
          <p:nvPr userDrawn="1"/>
        </p:nvSpPr>
        <p:spPr bwMode="auto">
          <a:xfrm>
            <a:off x="152402" y="7391434"/>
            <a:ext cx="21336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2063" name="Rectangle 16"/>
          <p:cNvSpPr>
            <a:spLocks noGrp="1" noChangeArrowheads="1"/>
          </p:cNvSpPr>
          <p:nvPr>
            <p:ph type="title"/>
          </p:nvPr>
        </p:nvSpPr>
        <p:spPr bwMode="auto">
          <a:xfrm>
            <a:off x="571500" y="990600"/>
            <a:ext cx="8153400" cy="762000"/>
          </a:xfrm>
          <a:prstGeom prst="rect">
            <a:avLst/>
          </a:prstGeom>
          <a:noFill/>
          <a:ln w="9525">
            <a:noFill/>
            <a:miter lim="800000"/>
            <a:headEnd/>
            <a:tailEnd/>
          </a:ln>
        </p:spPr>
        <p:txBody>
          <a:bodyPr vert="horz" wrap="square" lIns="90139" tIns="45072" rIns="90139" bIns="45072"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933" r:id="rId1"/>
  </p:sldLayoutIdLst>
  <p:transition>
    <p:cover dir="rd"/>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0700" algn="l" rtl="0" fontAlgn="base">
        <a:spcBef>
          <a:spcPct val="0"/>
        </a:spcBef>
        <a:spcAft>
          <a:spcPct val="0"/>
        </a:spcAft>
        <a:defRPr sz="3600" b="1">
          <a:solidFill>
            <a:schemeClr val="folHlink"/>
          </a:solidFill>
          <a:latin typeface="Century Gothic" pitchFamily="34" charset="0"/>
        </a:defRPr>
      </a:lvl6pPr>
      <a:lvl7pPr marL="901400" algn="l" rtl="0" fontAlgn="base">
        <a:spcBef>
          <a:spcPct val="0"/>
        </a:spcBef>
        <a:spcAft>
          <a:spcPct val="0"/>
        </a:spcAft>
        <a:defRPr sz="3600" b="1">
          <a:solidFill>
            <a:schemeClr val="folHlink"/>
          </a:solidFill>
          <a:latin typeface="Century Gothic" pitchFamily="34" charset="0"/>
        </a:defRPr>
      </a:lvl7pPr>
      <a:lvl8pPr marL="1352121" algn="l" rtl="0" fontAlgn="base">
        <a:spcBef>
          <a:spcPct val="0"/>
        </a:spcBef>
        <a:spcAft>
          <a:spcPct val="0"/>
        </a:spcAft>
        <a:defRPr sz="3600" b="1">
          <a:solidFill>
            <a:schemeClr val="folHlink"/>
          </a:solidFill>
          <a:latin typeface="Century Gothic" pitchFamily="34" charset="0"/>
        </a:defRPr>
      </a:lvl8pPr>
      <a:lvl9pPr marL="1802791" algn="l" rtl="0" fontAlgn="base">
        <a:spcBef>
          <a:spcPct val="0"/>
        </a:spcBef>
        <a:spcAft>
          <a:spcPct val="0"/>
        </a:spcAft>
        <a:defRPr sz="3600" b="1">
          <a:solidFill>
            <a:schemeClr val="folHlink"/>
          </a:solidFill>
          <a:latin typeface="Century Gothic" pitchFamily="34" charset="0"/>
        </a:defRPr>
      </a:lvl9pPr>
    </p:titleStyle>
    <p:bodyStyle>
      <a:lvl1pPr marL="338038" indent="-338038" algn="l" rtl="0" eaLnBrk="0" fontAlgn="base" hangingPunct="0">
        <a:spcBef>
          <a:spcPct val="20000"/>
        </a:spcBef>
        <a:spcAft>
          <a:spcPct val="0"/>
        </a:spcAft>
        <a:buChar char="•"/>
        <a:defRPr sz="2800">
          <a:solidFill>
            <a:schemeClr val="accent2"/>
          </a:solidFill>
          <a:latin typeface="+mn-lt"/>
          <a:ea typeface="+mn-ea"/>
          <a:cs typeface="+mn-cs"/>
        </a:defRPr>
      </a:lvl1pPr>
      <a:lvl2pPr marL="732392" indent="-281694" algn="l" rtl="0" eaLnBrk="0" fontAlgn="base" hangingPunct="0">
        <a:spcBef>
          <a:spcPct val="20000"/>
        </a:spcBef>
        <a:spcAft>
          <a:spcPct val="0"/>
        </a:spcAft>
        <a:buChar char="–"/>
        <a:defRPr sz="2400">
          <a:solidFill>
            <a:schemeClr val="accent2"/>
          </a:solidFill>
          <a:latin typeface="+mn-lt"/>
        </a:defRPr>
      </a:lvl2pPr>
      <a:lvl3pPr marL="1126743" indent="-225356" algn="l" rtl="0" eaLnBrk="0" fontAlgn="base" hangingPunct="0">
        <a:spcBef>
          <a:spcPct val="20000"/>
        </a:spcBef>
        <a:spcAft>
          <a:spcPct val="0"/>
        </a:spcAft>
        <a:buChar char="•"/>
        <a:defRPr sz="2000">
          <a:solidFill>
            <a:schemeClr val="accent2"/>
          </a:solidFill>
          <a:latin typeface="+mn-lt"/>
        </a:defRPr>
      </a:lvl3pPr>
      <a:lvl4pPr marL="1577443" indent="-225356" algn="l" rtl="0" eaLnBrk="0" fontAlgn="base" hangingPunct="0">
        <a:spcBef>
          <a:spcPct val="20000"/>
        </a:spcBef>
        <a:spcAft>
          <a:spcPct val="0"/>
        </a:spcAft>
        <a:buChar char="–"/>
        <a:defRPr>
          <a:solidFill>
            <a:schemeClr val="accent2"/>
          </a:solidFill>
          <a:latin typeface="+mn-lt"/>
        </a:defRPr>
      </a:lvl4pPr>
      <a:lvl5pPr marL="2028169" indent="-225356" algn="l" rtl="0" eaLnBrk="0" fontAlgn="base" hangingPunct="0">
        <a:spcBef>
          <a:spcPct val="20000"/>
        </a:spcBef>
        <a:spcAft>
          <a:spcPct val="0"/>
        </a:spcAft>
        <a:buChar char="»"/>
        <a:defRPr>
          <a:solidFill>
            <a:schemeClr val="accent2"/>
          </a:solidFill>
          <a:latin typeface="+mn-lt"/>
        </a:defRPr>
      </a:lvl5pPr>
      <a:lvl6pPr marL="2478839" indent="-225356" algn="l" rtl="0" fontAlgn="base">
        <a:spcBef>
          <a:spcPct val="20000"/>
        </a:spcBef>
        <a:spcAft>
          <a:spcPct val="0"/>
        </a:spcAft>
        <a:buChar char="»"/>
        <a:defRPr>
          <a:solidFill>
            <a:schemeClr val="accent2"/>
          </a:solidFill>
          <a:latin typeface="+mn-lt"/>
        </a:defRPr>
      </a:lvl6pPr>
      <a:lvl7pPr marL="2929538" indent="-225356" algn="l" rtl="0" fontAlgn="base">
        <a:spcBef>
          <a:spcPct val="20000"/>
        </a:spcBef>
        <a:spcAft>
          <a:spcPct val="0"/>
        </a:spcAft>
        <a:buChar char="»"/>
        <a:defRPr>
          <a:solidFill>
            <a:schemeClr val="accent2"/>
          </a:solidFill>
          <a:latin typeface="+mn-lt"/>
        </a:defRPr>
      </a:lvl7pPr>
      <a:lvl8pPr marL="3380257" indent="-225356" algn="l" rtl="0" fontAlgn="base">
        <a:spcBef>
          <a:spcPct val="20000"/>
        </a:spcBef>
        <a:spcAft>
          <a:spcPct val="0"/>
        </a:spcAft>
        <a:buChar char="»"/>
        <a:defRPr>
          <a:solidFill>
            <a:schemeClr val="accent2"/>
          </a:solidFill>
          <a:latin typeface="+mn-lt"/>
        </a:defRPr>
      </a:lvl8pPr>
      <a:lvl9pPr marL="3830930" indent="-225356" algn="l" rtl="0" fontAlgn="base">
        <a:spcBef>
          <a:spcPct val="20000"/>
        </a:spcBef>
        <a:spcAft>
          <a:spcPct val="0"/>
        </a:spcAft>
        <a:buChar char="»"/>
        <a:defRPr>
          <a:solidFill>
            <a:schemeClr val="accent2"/>
          </a:solidFill>
          <a:latin typeface="+mn-lt"/>
        </a:defRPr>
      </a:lvl9pPr>
    </p:bodyStyle>
    <p:otherStyle>
      <a:defPPr>
        <a:defRPr lang="en-US"/>
      </a:defPPr>
      <a:lvl1pPr marL="0" algn="l" defTabSz="901400" rtl="0" eaLnBrk="1" latinLnBrk="0" hangingPunct="1">
        <a:defRPr sz="1800" kern="1200">
          <a:solidFill>
            <a:schemeClr val="tx1"/>
          </a:solidFill>
          <a:latin typeface="+mn-lt"/>
          <a:ea typeface="+mn-ea"/>
          <a:cs typeface="+mn-cs"/>
        </a:defRPr>
      </a:lvl1pPr>
      <a:lvl2pPr marL="450700" algn="l" defTabSz="901400" rtl="0" eaLnBrk="1" latinLnBrk="0" hangingPunct="1">
        <a:defRPr sz="1800" kern="1200">
          <a:solidFill>
            <a:schemeClr val="tx1"/>
          </a:solidFill>
          <a:latin typeface="+mn-lt"/>
          <a:ea typeface="+mn-ea"/>
          <a:cs typeface="+mn-cs"/>
        </a:defRPr>
      </a:lvl2pPr>
      <a:lvl3pPr marL="901400" algn="l" defTabSz="901400" rtl="0" eaLnBrk="1" latinLnBrk="0" hangingPunct="1">
        <a:defRPr sz="1800" kern="1200">
          <a:solidFill>
            <a:schemeClr val="tx1"/>
          </a:solidFill>
          <a:latin typeface="+mn-lt"/>
          <a:ea typeface="+mn-ea"/>
          <a:cs typeface="+mn-cs"/>
        </a:defRPr>
      </a:lvl3pPr>
      <a:lvl4pPr marL="1352121" algn="l" defTabSz="901400" rtl="0" eaLnBrk="1" latinLnBrk="0" hangingPunct="1">
        <a:defRPr sz="1800" kern="1200">
          <a:solidFill>
            <a:schemeClr val="tx1"/>
          </a:solidFill>
          <a:latin typeface="+mn-lt"/>
          <a:ea typeface="+mn-ea"/>
          <a:cs typeface="+mn-cs"/>
        </a:defRPr>
      </a:lvl4pPr>
      <a:lvl5pPr marL="1802791" algn="l" defTabSz="901400" rtl="0" eaLnBrk="1" latinLnBrk="0" hangingPunct="1">
        <a:defRPr sz="1800" kern="1200">
          <a:solidFill>
            <a:schemeClr val="tx1"/>
          </a:solidFill>
          <a:latin typeface="+mn-lt"/>
          <a:ea typeface="+mn-ea"/>
          <a:cs typeface="+mn-cs"/>
        </a:defRPr>
      </a:lvl5pPr>
      <a:lvl6pPr marL="2253492" algn="l" defTabSz="901400" rtl="0" eaLnBrk="1" latinLnBrk="0" hangingPunct="1">
        <a:defRPr sz="1800" kern="1200">
          <a:solidFill>
            <a:schemeClr val="tx1"/>
          </a:solidFill>
          <a:latin typeface="+mn-lt"/>
          <a:ea typeface="+mn-ea"/>
          <a:cs typeface="+mn-cs"/>
        </a:defRPr>
      </a:lvl6pPr>
      <a:lvl7pPr marL="2704212" algn="l" defTabSz="901400" rtl="0" eaLnBrk="1" latinLnBrk="0" hangingPunct="1">
        <a:defRPr sz="1800" kern="1200">
          <a:solidFill>
            <a:schemeClr val="tx1"/>
          </a:solidFill>
          <a:latin typeface="+mn-lt"/>
          <a:ea typeface="+mn-ea"/>
          <a:cs typeface="+mn-cs"/>
        </a:defRPr>
      </a:lvl7pPr>
      <a:lvl8pPr marL="3154882" algn="l" defTabSz="901400" rtl="0" eaLnBrk="1" latinLnBrk="0" hangingPunct="1">
        <a:defRPr sz="1800" kern="1200">
          <a:solidFill>
            <a:schemeClr val="tx1"/>
          </a:solidFill>
          <a:latin typeface="+mn-lt"/>
          <a:ea typeface="+mn-ea"/>
          <a:cs typeface="+mn-cs"/>
        </a:defRPr>
      </a:lvl8pPr>
      <a:lvl9pPr marL="3605593" algn="l" defTabSz="901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42" y="1146707"/>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720" tIns="45360" rIns="181424" bIns="4536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4" name="TextBox 3"/>
          <p:cNvSpPr txBox="1">
            <a:spLocks/>
          </p:cNvSpPr>
          <p:nvPr userDrawn="1"/>
        </p:nvSpPr>
        <p:spPr>
          <a:xfrm>
            <a:off x="8027338" y="6201739"/>
            <a:ext cx="680064" cy="360516"/>
          </a:xfrm>
          <a:prstGeom prst="rect">
            <a:avLst/>
          </a:prstGeom>
          <a:noFill/>
        </p:spPr>
        <p:txBody>
          <a:bodyPr wrap="none" lIns="0" tIns="0" rIns="0" bIns="0" rtlCol="0">
            <a:noAutofit/>
          </a:bodyPr>
          <a:lstStyle/>
          <a:p>
            <a:pPr defTabSz="907131" fontAlgn="auto">
              <a:spcBef>
                <a:spcPts val="0"/>
              </a:spcBef>
              <a:spcAft>
                <a:spcPts val="0"/>
              </a:spcAft>
            </a:pPr>
            <a:endParaRPr lang="en-US" sz="1300" dirty="0" smtClean="0">
              <a:solidFill>
                <a:srgbClr val="000000"/>
              </a:solidFill>
              <a:latin typeface="Futura Std Book"/>
              <a:ea typeface="ＭＳ Ｐゴシック" pitchFamily="34" charset="-128"/>
              <a:cs typeface="Futura Std Book"/>
            </a:endParaRPr>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360" rIns="0" bIns="45360" numCol="1" anchor="t" anchorCtr="0" compatLnSpc="1">
            <a:prstTxWarp prst="textNoShape">
              <a:avLst/>
            </a:prstTxWarp>
          </a:bodyPr>
          <a:lstStyle/>
          <a:p>
            <a:pPr lvl="0"/>
            <a:r>
              <a:rPr lang="en-US" smtClean="0"/>
              <a:t>Click to edit Master title style</a:t>
            </a:r>
            <a:endParaRPr lang="en-US" dirty="0"/>
          </a:p>
        </p:txBody>
      </p:sp>
      <p:sp>
        <p:nvSpPr>
          <p:cNvPr id="2" name="TextBox 1"/>
          <p:cNvSpPr txBox="1"/>
          <p:nvPr/>
        </p:nvSpPr>
        <p:spPr>
          <a:xfrm>
            <a:off x="9703459" y="628777"/>
            <a:ext cx="914400" cy="914400"/>
          </a:xfrm>
          <a:prstGeom prst="rect">
            <a:avLst/>
          </a:prstGeom>
          <a:noFill/>
        </p:spPr>
        <p:txBody>
          <a:bodyPr wrap="none" lIns="0" tIns="0" rIns="0" bIns="0" rtlCol="0">
            <a:noAutofit/>
          </a:bodyPr>
          <a:lstStyle/>
          <a:p>
            <a:pPr defTabSz="907131" fontAlgn="auto">
              <a:spcBef>
                <a:spcPts val="0"/>
              </a:spcBef>
              <a:spcAft>
                <a:spcPts val="0"/>
              </a:spcAft>
            </a:pPr>
            <a:endParaRPr lang="en-US" dirty="0" smtClean="0">
              <a:solidFill>
                <a:srgbClr val="000000"/>
              </a:solidFill>
              <a:latin typeface="Arial"/>
              <a:ea typeface="ＭＳ Ｐゴシック" pitchFamily="34" charset="-128"/>
            </a:endParaRPr>
          </a:p>
        </p:txBody>
      </p:sp>
      <p:grpSp>
        <p:nvGrpSpPr>
          <p:cNvPr id="9" name="Group 8"/>
          <p:cNvGrpSpPr>
            <a:grpSpLocks noChangeAspect="1"/>
          </p:cNvGrpSpPr>
          <p:nvPr/>
        </p:nvGrpSpPr>
        <p:grpSpPr>
          <a:xfrm>
            <a:off x="338081" y="6237923"/>
            <a:ext cx="1316991" cy="366132"/>
            <a:chOff x="2336800" y="2667000"/>
            <a:chExt cx="3098800" cy="646113"/>
          </a:xfrm>
        </p:grpSpPr>
        <p:sp>
          <p:nvSpPr>
            <p:cNvPr id="10" name="AutoShape 1"/>
            <p:cNvSpPr>
              <a:spLocks/>
            </p:cNvSpPr>
            <p:nvPr/>
          </p:nvSpPr>
          <p:spPr bwMode="auto">
            <a:xfrm>
              <a:off x="2349500" y="2857500"/>
              <a:ext cx="3086100" cy="455613"/>
            </a:xfrm>
            <a:custGeom>
              <a:avLst/>
              <a:gdLst/>
              <a:ahLst/>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1" name="AutoShape 2"/>
            <p:cNvSpPr>
              <a:spLocks/>
            </p:cNvSpPr>
            <p:nvPr/>
          </p:nvSpPr>
          <p:spPr bwMode="auto">
            <a:xfrm>
              <a:off x="23368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2" name="AutoShape 3"/>
            <p:cNvSpPr>
              <a:spLocks/>
            </p:cNvSpPr>
            <p:nvPr/>
          </p:nvSpPr>
          <p:spPr bwMode="auto">
            <a:xfrm>
              <a:off x="2603500" y="2667000"/>
              <a:ext cx="128588" cy="128588"/>
            </a:xfrm>
            <a:custGeom>
              <a:avLst/>
              <a:gdLst/>
              <a:ahLst/>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4" name="AutoShape 4"/>
            <p:cNvSpPr>
              <a:spLocks/>
            </p:cNvSpPr>
            <p:nvPr/>
          </p:nvSpPr>
          <p:spPr bwMode="auto">
            <a:xfrm>
              <a:off x="2870200" y="2667000"/>
              <a:ext cx="128588" cy="128588"/>
            </a:xfrm>
            <a:custGeom>
              <a:avLst/>
              <a:gdLst/>
              <a:ahLst/>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5" name="AutoShape 5"/>
            <p:cNvSpPr>
              <a:spLocks/>
            </p:cNvSpPr>
            <p:nvPr/>
          </p:nvSpPr>
          <p:spPr bwMode="auto">
            <a:xfrm>
              <a:off x="3124200" y="2667000"/>
              <a:ext cx="128588" cy="128588"/>
            </a:xfrm>
            <a:custGeom>
              <a:avLst/>
              <a:gdLst/>
              <a:ahLst/>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6" name="AutoShape 6"/>
            <p:cNvSpPr>
              <a:spLocks/>
            </p:cNvSpPr>
            <p:nvPr/>
          </p:nvSpPr>
          <p:spPr bwMode="auto">
            <a:xfrm>
              <a:off x="3390900" y="2667000"/>
              <a:ext cx="128588" cy="128588"/>
            </a:xfrm>
            <a:custGeom>
              <a:avLst/>
              <a:gdLst/>
              <a:ahLst/>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7" name="AutoShape 7"/>
            <p:cNvSpPr>
              <a:spLocks/>
            </p:cNvSpPr>
            <p:nvPr/>
          </p:nvSpPr>
          <p:spPr bwMode="auto">
            <a:xfrm>
              <a:off x="3657600" y="2667000"/>
              <a:ext cx="128588" cy="128588"/>
            </a:xfrm>
            <a:custGeom>
              <a:avLst/>
              <a:gdLst/>
              <a:ahLst/>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8" name="AutoShape 8"/>
            <p:cNvSpPr>
              <a:spLocks/>
            </p:cNvSpPr>
            <p:nvPr/>
          </p:nvSpPr>
          <p:spPr bwMode="auto">
            <a:xfrm>
              <a:off x="3924300" y="2667000"/>
              <a:ext cx="128588" cy="128588"/>
            </a:xfrm>
            <a:custGeom>
              <a:avLst/>
              <a:gdLst/>
              <a:ahLst/>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9" name="AutoShape 9"/>
            <p:cNvSpPr>
              <a:spLocks/>
            </p:cNvSpPr>
            <p:nvPr/>
          </p:nvSpPr>
          <p:spPr bwMode="auto">
            <a:xfrm>
              <a:off x="4445000" y="2667000"/>
              <a:ext cx="128588" cy="128588"/>
            </a:xfrm>
            <a:custGeom>
              <a:avLst/>
              <a:gdLst/>
              <a:ahLst/>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0" name="AutoShape 10"/>
            <p:cNvSpPr>
              <a:spLocks/>
            </p:cNvSpPr>
            <p:nvPr/>
          </p:nvSpPr>
          <p:spPr bwMode="auto">
            <a:xfrm>
              <a:off x="41783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3" name="AutoShape 11"/>
            <p:cNvSpPr>
              <a:spLocks/>
            </p:cNvSpPr>
            <p:nvPr/>
          </p:nvSpPr>
          <p:spPr bwMode="auto">
            <a:xfrm>
              <a:off x="4711700" y="2667000"/>
              <a:ext cx="128588" cy="128588"/>
            </a:xfrm>
            <a:custGeom>
              <a:avLst/>
              <a:gdLst/>
              <a:ahLst/>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07131"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grpSp>
    </p:spTree>
    <p:extLst>
      <p:ext uri="{BB962C8B-B14F-4D97-AF65-F5344CB8AC3E}">
        <p14:creationId xmlns:p14="http://schemas.microsoft.com/office/powerpoint/2010/main" val="88237715"/>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2800" b="1" kern="1200">
          <a:solidFill>
            <a:schemeClr val="tx1"/>
          </a:solidFill>
          <a:latin typeface="+mj-lt"/>
          <a:ea typeface="Eurostile" pitchFamily="34" charset="0"/>
          <a:cs typeface="Eurostile" pitchFamily="34"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3562" algn="l" rtl="0" eaLnBrk="1" fontAlgn="base" hangingPunct="1">
        <a:spcBef>
          <a:spcPct val="0"/>
        </a:spcBef>
        <a:spcAft>
          <a:spcPct val="0"/>
        </a:spcAft>
        <a:defRPr sz="3200">
          <a:solidFill>
            <a:srgbClr val="3D3D3D"/>
          </a:solidFill>
          <a:latin typeface="Arial" charset="0"/>
          <a:ea typeface="ヒラギノ角ゴ Pro W3" charset="0"/>
        </a:defRPr>
      </a:lvl6pPr>
      <a:lvl7pPr marL="907131" algn="l" rtl="0" eaLnBrk="1" fontAlgn="base" hangingPunct="1">
        <a:spcBef>
          <a:spcPct val="0"/>
        </a:spcBef>
        <a:spcAft>
          <a:spcPct val="0"/>
        </a:spcAft>
        <a:defRPr sz="3200">
          <a:solidFill>
            <a:srgbClr val="3D3D3D"/>
          </a:solidFill>
          <a:latin typeface="Arial" charset="0"/>
          <a:ea typeface="ヒラギノ角ゴ Pro W3" charset="0"/>
        </a:defRPr>
      </a:lvl7pPr>
      <a:lvl8pPr marL="1360700" algn="l" rtl="0" eaLnBrk="1" fontAlgn="base" hangingPunct="1">
        <a:spcBef>
          <a:spcPct val="0"/>
        </a:spcBef>
        <a:spcAft>
          <a:spcPct val="0"/>
        </a:spcAft>
        <a:defRPr sz="3200">
          <a:solidFill>
            <a:srgbClr val="3D3D3D"/>
          </a:solidFill>
          <a:latin typeface="Arial" charset="0"/>
          <a:ea typeface="ヒラギノ角ゴ Pro W3" charset="0"/>
        </a:defRPr>
      </a:lvl8pPr>
      <a:lvl9pPr marL="1814265"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7484" indent="-317484"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mj-lt"/>
          <a:ea typeface="Eurostile" pitchFamily="34" charset="0"/>
          <a:cs typeface="Arial"/>
        </a:defRPr>
      </a:lvl1pPr>
      <a:lvl2pPr marL="634989" indent="-317484" algn="l" rtl="0" eaLnBrk="1" fontAlgn="base" hangingPunct="1">
        <a:spcBef>
          <a:spcPct val="0"/>
        </a:spcBef>
        <a:spcAft>
          <a:spcPts val="800"/>
        </a:spcAft>
        <a:buClr>
          <a:schemeClr val="accent1"/>
        </a:buClr>
        <a:buSzPct val="120000"/>
        <a:buFont typeface="Arial"/>
        <a:buChar char="•"/>
        <a:defRPr sz="2200" kern="1200">
          <a:solidFill>
            <a:schemeClr val="tx1"/>
          </a:solidFill>
          <a:latin typeface="+mj-lt"/>
          <a:ea typeface="Eurostile" pitchFamily="34" charset="0"/>
          <a:cs typeface="Arial"/>
        </a:defRPr>
      </a:lvl2pPr>
      <a:lvl3pPr marL="952488" indent="-317484" algn="l" rtl="0" eaLnBrk="1" fontAlgn="base" hangingPunct="1">
        <a:spcBef>
          <a:spcPct val="0"/>
        </a:spcBef>
        <a:spcAft>
          <a:spcPts val="800"/>
        </a:spcAft>
        <a:buClr>
          <a:schemeClr val="accent3"/>
        </a:buClr>
        <a:buSzPct val="120000"/>
        <a:buFont typeface="Arial"/>
        <a:buChar char="•"/>
        <a:defRPr sz="2000" kern="1200">
          <a:solidFill>
            <a:schemeClr val="tx1"/>
          </a:solidFill>
          <a:latin typeface="+mj-lt"/>
          <a:ea typeface="Eurostile" pitchFamily="34" charset="0"/>
          <a:cs typeface="Arial"/>
        </a:defRPr>
      </a:lvl3pPr>
      <a:lvl4pPr marL="1587485" indent="-226785"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41051" indent="-226785"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494617" indent="-226785" algn="l" defTabSz="9071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184" indent="-226785" algn="l" defTabSz="9071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1749" indent="-226785" algn="l" defTabSz="9071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5321" indent="-226785" algn="l" defTabSz="9071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131" rtl="0" eaLnBrk="1" latinLnBrk="0" hangingPunct="1">
        <a:defRPr sz="1800" kern="1200">
          <a:solidFill>
            <a:schemeClr val="tx1"/>
          </a:solidFill>
          <a:latin typeface="+mn-lt"/>
          <a:ea typeface="+mn-ea"/>
          <a:cs typeface="+mn-cs"/>
        </a:defRPr>
      </a:lvl1pPr>
      <a:lvl2pPr marL="453562" algn="l" defTabSz="907131" rtl="0" eaLnBrk="1" latinLnBrk="0" hangingPunct="1">
        <a:defRPr sz="1800" kern="1200">
          <a:solidFill>
            <a:schemeClr val="tx1"/>
          </a:solidFill>
          <a:latin typeface="+mn-lt"/>
          <a:ea typeface="+mn-ea"/>
          <a:cs typeface="+mn-cs"/>
        </a:defRPr>
      </a:lvl2pPr>
      <a:lvl3pPr marL="907131" algn="l" defTabSz="907131" rtl="0" eaLnBrk="1" latinLnBrk="0" hangingPunct="1">
        <a:defRPr sz="1800" kern="1200">
          <a:solidFill>
            <a:schemeClr val="tx1"/>
          </a:solidFill>
          <a:latin typeface="+mn-lt"/>
          <a:ea typeface="+mn-ea"/>
          <a:cs typeface="+mn-cs"/>
        </a:defRPr>
      </a:lvl3pPr>
      <a:lvl4pPr marL="1360700" algn="l" defTabSz="907131" rtl="0" eaLnBrk="1" latinLnBrk="0" hangingPunct="1">
        <a:defRPr sz="1800" kern="1200">
          <a:solidFill>
            <a:schemeClr val="tx1"/>
          </a:solidFill>
          <a:latin typeface="+mn-lt"/>
          <a:ea typeface="+mn-ea"/>
          <a:cs typeface="+mn-cs"/>
        </a:defRPr>
      </a:lvl4pPr>
      <a:lvl5pPr marL="1814265" algn="l" defTabSz="907131" rtl="0" eaLnBrk="1" latinLnBrk="0" hangingPunct="1">
        <a:defRPr sz="1800" kern="1200">
          <a:solidFill>
            <a:schemeClr val="tx1"/>
          </a:solidFill>
          <a:latin typeface="+mn-lt"/>
          <a:ea typeface="+mn-ea"/>
          <a:cs typeface="+mn-cs"/>
        </a:defRPr>
      </a:lvl5pPr>
      <a:lvl6pPr marL="2267837" algn="l" defTabSz="907131" rtl="0" eaLnBrk="1" latinLnBrk="0" hangingPunct="1">
        <a:defRPr sz="1800" kern="1200">
          <a:solidFill>
            <a:schemeClr val="tx1"/>
          </a:solidFill>
          <a:latin typeface="+mn-lt"/>
          <a:ea typeface="+mn-ea"/>
          <a:cs typeface="+mn-cs"/>
        </a:defRPr>
      </a:lvl6pPr>
      <a:lvl7pPr marL="2721401" algn="l" defTabSz="907131" rtl="0" eaLnBrk="1" latinLnBrk="0" hangingPunct="1">
        <a:defRPr sz="1800" kern="1200">
          <a:solidFill>
            <a:schemeClr val="tx1"/>
          </a:solidFill>
          <a:latin typeface="+mn-lt"/>
          <a:ea typeface="+mn-ea"/>
          <a:cs typeface="+mn-cs"/>
        </a:defRPr>
      </a:lvl7pPr>
      <a:lvl8pPr marL="3174967" algn="l" defTabSz="907131" rtl="0" eaLnBrk="1" latinLnBrk="0" hangingPunct="1">
        <a:defRPr sz="1800" kern="1200">
          <a:solidFill>
            <a:schemeClr val="tx1"/>
          </a:solidFill>
          <a:latin typeface="+mn-lt"/>
          <a:ea typeface="+mn-ea"/>
          <a:cs typeface="+mn-cs"/>
        </a:defRPr>
      </a:lvl8pPr>
      <a:lvl9pPr marL="3628534" algn="l" defTabSz="907131"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3" cstate="print"/>
          <a:srcRect/>
          <a:stretch>
            <a:fillRect/>
          </a:stretch>
        </p:blipFill>
        <p:spPr bwMode="auto">
          <a:xfrm>
            <a:off x="0" y="1022353"/>
            <a:ext cx="9145588" cy="730250"/>
          </a:xfrm>
          <a:prstGeom prst="rect">
            <a:avLst/>
          </a:prstGeom>
          <a:noFill/>
          <a:ln w="9525">
            <a:noFill/>
            <a:miter lim="800000"/>
            <a:headEnd/>
            <a:tailEnd/>
          </a:ln>
        </p:spPr>
      </p:pic>
      <p:sp>
        <p:nvSpPr>
          <p:cNvPr id="165891" name="Rectangle 3"/>
          <p:cNvSpPr>
            <a:spLocks noChangeArrowheads="1"/>
          </p:cNvSpPr>
          <p:nvPr/>
        </p:nvSpPr>
        <p:spPr bwMode="auto">
          <a:xfrm>
            <a:off x="0" y="1"/>
            <a:ext cx="9144000" cy="152400"/>
          </a:xfrm>
          <a:prstGeom prst="rect">
            <a:avLst/>
          </a:prstGeom>
          <a:solidFill>
            <a:srgbClr val="63AC1F"/>
          </a:solidFill>
          <a:ln w="0">
            <a:solidFill>
              <a:schemeClr val="tx1"/>
            </a:solidFill>
            <a:miter lim="800000"/>
            <a:headEnd/>
            <a:tailEnd/>
          </a:ln>
          <a:effectLst/>
        </p:spPr>
        <p:txBody>
          <a:bodyPr wrap="none" lIns="90139" tIns="45072" rIns="90139" bIns="45072" anchor="ctr"/>
          <a:lstStyle/>
          <a:p>
            <a:pPr algn="ctr">
              <a:defRPr/>
            </a:pPr>
            <a:endParaRPr lang="en-US" sz="2400" dirty="0">
              <a:solidFill>
                <a:srgbClr val="000000"/>
              </a:solidFill>
              <a:latin typeface="Times" charset="0"/>
            </a:endParaRPr>
          </a:p>
        </p:txBody>
      </p:sp>
      <p:sp>
        <p:nvSpPr>
          <p:cNvPr id="165892" name="Rectangle 4"/>
          <p:cNvSpPr>
            <a:spLocks noChangeArrowheads="1"/>
          </p:cNvSpPr>
          <p:nvPr/>
        </p:nvSpPr>
        <p:spPr bwMode="auto">
          <a:xfrm>
            <a:off x="0" y="152400"/>
            <a:ext cx="9144000" cy="762000"/>
          </a:xfrm>
          <a:prstGeom prst="rect">
            <a:avLst/>
          </a:prstGeom>
          <a:solidFill>
            <a:schemeClr val="bg1"/>
          </a:solidFill>
          <a:ln w="9525">
            <a:noFill/>
            <a:miter lim="800000"/>
            <a:headEnd/>
            <a:tailEnd/>
          </a:ln>
          <a:effectLst/>
        </p:spPr>
        <p:txBody>
          <a:bodyPr wrap="none" lIns="90139" tIns="45072" rIns="90139" bIns="45072" anchor="ctr"/>
          <a:lstStyle/>
          <a:p>
            <a:pPr>
              <a:defRPr/>
            </a:pPr>
            <a:endParaRPr lang="en-US" sz="1400" dirty="0">
              <a:solidFill>
                <a:srgbClr val="000000"/>
              </a:solidFill>
            </a:endParaRPr>
          </a:p>
        </p:txBody>
      </p:sp>
      <p:sp>
        <p:nvSpPr>
          <p:cNvPr id="165893" name="Rectangle 5"/>
          <p:cNvSpPr>
            <a:spLocks noChangeArrowheads="1"/>
          </p:cNvSpPr>
          <p:nvPr/>
        </p:nvSpPr>
        <p:spPr bwMode="auto">
          <a:xfrm>
            <a:off x="0" y="6400800"/>
            <a:ext cx="9144000" cy="457200"/>
          </a:xfrm>
          <a:prstGeom prst="rect">
            <a:avLst/>
          </a:prstGeom>
          <a:solidFill>
            <a:srgbClr val="63AC1F"/>
          </a:solidFill>
          <a:ln w="9525">
            <a:noFill/>
            <a:miter lim="800000"/>
            <a:headEnd/>
            <a:tailEnd/>
          </a:ln>
          <a:effectLst/>
        </p:spPr>
        <p:txBody>
          <a:bodyPr wrap="none" lIns="90139" tIns="45072" rIns="90139" bIns="45072" anchor="ctr"/>
          <a:lstStyle/>
          <a:p>
            <a:pPr algn="ctr">
              <a:defRPr/>
            </a:pPr>
            <a:endParaRPr lang="en-US" sz="2400" dirty="0">
              <a:solidFill>
                <a:srgbClr val="000000"/>
              </a:solidFill>
              <a:latin typeface="Times" charset="0"/>
            </a:endParaRPr>
          </a:p>
        </p:txBody>
      </p:sp>
      <p:sp>
        <p:nvSpPr>
          <p:cNvPr id="2054" name="Rectangle 6"/>
          <p:cNvSpPr>
            <a:spLocks noGrp="1" noChangeArrowheads="1"/>
          </p:cNvSpPr>
          <p:nvPr>
            <p:ph type="body" idx="1"/>
          </p:nvPr>
        </p:nvSpPr>
        <p:spPr bwMode="auto">
          <a:xfrm>
            <a:off x="609605" y="1905000"/>
            <a:ext cx="8153400" cy="4267200"/>
          </a:xfrm>
          <a:prstGeom prst="rect">
            <a:avLst/>
          </a:prstGeom>
          <a:noFill/>
          <a:ln w="9525">
            <a:noFill/>
            <a:miter lim="800000"/>
            <a:headEnd/>
            <a:tailEnd/>
          </a:ln>
        </p:spPr>
        <p:txBody>
          <a:bodyPr vert="horz" wrap="square" lIns="90139" tIns="45072" rIns="90139" bIns="450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5895" name="Rectangle 7"/>
          <p:cNvSpPr>
            <a:spLocks noGrp="1" noChangeArrowheads="1"/>
          </p:cNvSpPr>
          <p:nvPr>
            <p:ph type="dt" sz="half" idx="2"/>
          </p:nvPr>
        </p:nvSpPr>
        <p:spPr bwMode="auto">
          <a:xfrm>
            <a:off x="533400" y="6477000"/>
            <a:ext cx="2133600" cy="381000"/>
          </a:xfrm>
          <a:prstGeom prst="rect">
            <a:avLst/>
          </a:prstGeom>
          <a:noFill/>
          <a:ln w="9525">
            <a:noFill/>
            <a:miter lim="800000"/>
            <a:headEnd/>
            <a:tailEnd/>
          </a:ln>
          <a:effectLst/>
        </p:spPr>
        <p:txBody>
          <a:bodyPr vert="horz" wrap="square" lIns="90139" tIns="45072" rIns="90139" bIns="45072" numCol="1" anchor="t" anchorCtr="0" compatLnSpc="1">
            <a:prstTxWarp prst="textNoShape">
              <a:avLst/>
            </a:prstTxWarp>
          </a:bodyPr>
          <a:lstStyle>
            <a:lvl1pPr>
              <a:defRPr>
                <a:solidFill>
                  <a:schemeClr val="bg1"/>
                </a:solidFill>
                <a:latin typeface="+mn-lt"/>
              </a:defRPr>
            </a:lvl1pPr>
          </a:lstStyle>
          <a:p>
            <a:pPr>
              <a:defRPr/>
            </a:pPr>
            <a:endParaRPr lang="en-US" sz="1400" dirty="0">
              <a:solidFill>
                <a:srgbClr val="FFFFFF"/>
              </a:solidFill>
            </a:endParaRPr>
          </a:p>
        </p:txBody>
      </p:sp>
      <p:sp>
        <p:nvSpPr>
          <p:cNvPr id="165896" name="Text Box 8"/>
          <p:cNvSpPr txBox="1">
            <a:spLocks noChangeArrowheads="1"/>
          </p:cNvSpPr>
          <p:nvPr userDrawn="1"/>
        </p:nvSpPr>
        <p:spPr bwMode="auto">
          <a:xfrm>
            <a:off x="3048005" y="228749"/>
            <a:ext cx="52578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165897" name="Rectangle 9"/>
          <p:cNvSpPr>
            <a:spLocks noChangeArrowheads="1"/>
          </p:cNvSpPr>
          <p:nvPr userDrawn="1"/>
        </p:nvSpPr>
        <p:spPr bwMode="auto">
          <a:xfrm>
            <a:off x="8610601" y="6553830"/>
            <a:ext cx="204788" cy="176213"/>
          </a:xfrm>
          <a:prstGeom prst="rect">
            <a:avLst/>
          </a:prstGeom>
          <a:noFill/>
          <a:ln w="9525">
            <a:noFill/>
            <a:miter lim="800000"/>
            <a:headEnd/>
            <a:tailEnd/>
          </a:ln>
          <a:effectLst/>
        </p:spPr>
        <p:txBody>
          <a:bodyPr wrap="none" lIns="90139" tIns="45072" rIns="90139" bIns="45072" anchor="ctr"/>
          <a:lstStyle/>
          <a:p>
            <a:pPr algn="ctr">
              <a:defRPr/>
            </a:pPr>
            <a:fld id="{94D97BE4-4FBD-465A-A36A-BFF09070E373}" type="slidenum">
              <a:rPr lang="en-US" sz="1000">
                <a:solidFill>
                  <a:srgbClr val="FFFFFF"/>
                </a:solidFill>
              </a:rPr>
              <a:pPr algn="ctr">
                <a:defRPr/>
              </a:pPr>
              <a:t>‹#›</a:t>
            </a:fld>
            <a:endParaRPr lang="en-US" sz="1000" dirty="0">
              <a:solidFill>
                <a:srgbClr val="FFFFFF"/>
              </a:solidFill>
            </a:endParaRPr>
          </a:p>
        </p:txBody>
      </p:sp>
      <p:pic>
        <p:nvPicPr>
          <p:cNvPr id="2058" name="Picture 10" descr="VITA logo"/>
          <p:cNvPicPr>
            <a:picLocks noChangeAspect="1" noChangeArrowheads="1"/>
          </p:cNvPicPr>
          <p:nvPr userDrawn="1"/>
        </p:nvPicPr>
        <p:blipFill>
          <a:blip r:embed="rId4" cstate="print"/>
          <a:srcRect/>
          <a:stretch>
            <a:fillRect/>
          </a:stretch>
        </p:blipFill>
        <p:spPr bwMode="auto">
          <a:xfrm>
            <a:off x="515941" y="304804"/>
            <a:ext cx="1465262" cy="509588"/>
          </a:xfrm>
          <a:prstGeom prst="rect">
            <a:avLst/>
          </a:prstGeom>
          <a:noFill/>
          <a:ln w="9525">
            <a:noFill/>
            <a:miter lim="800000"/>
            <a:headEnd/>
            <a:tailEnd/>
          </a:ln>
        </p:spPr>
      </p:pic>
      <p:pic>
        <p:nvPicPr>
          <p:cNvPr id="2059" name="Picture 11" descr="seethrough name"/>
          <p:cNvPicPr>
            <a:picLocks noChangeAspect="1" noChangeArrowheads="1"/>
          </p:cNvPicPr>
          <p:nvPr userDrawn="1"/>
        </p:nvPicPr>
        <p:blipFill>
          <a:blip r:embed="rId5" cstate="print"/>
          <a:srcRect l="11465" t="85471"/>
          <a:stretch>
            <a:fillRect/>
          </a:stretch>
        </p:blipFill>
        <p:spPr bwMode="auto">
          <a:xfrm>
            <a:off x="1981200" y="499105"/>
            <a:ext cx="4629150" cy="339725"/>
          </a:xfrm>
          <a:prstGeom prst="rect">
            <a:avLst/>
          </a:prstGeom>
          <a:noFill/>
          <a:ln w="9525">
            <a:noFill/>
            <a:miter lim="800000"/>
            <a:headEnd/>
            <a:tailEnd/>
          </a:ln>
        </p:spPr>
      </p:pic>
      <p:pic>
        <p:nvPicPr>
          <p:cNvPr id="2060" name="Picture 12"/>
          <p:cNvPicPr>
            <a:picLocks noChangeAspect="1" noChangeArrowheads="1"/>
          </p:cNvPicPr>
          <p:nvPr userDrawn="1"/>
        </p:nvPicPr>
        <p:blipFill>
          <a:blip r:embed="rId6" cstate="print">
            <a:clrChange>
              <a:clrFrom>
                <a:srgbClr val="FFF7CE"/>
              </a:clrFrom>
              <a:clrTo>
                <a:srgbClr val="FFF7CE">
                  <a:alpha val="0"/>
                </a:srgbClr>
              </a:clrTo>
            </a:clrChange>
            <a:lum contrast="6000"/>
          </a:blip>
          <a:srcRect/>
          <a:stretch>
            <a:fillRect/>
          </a:stretch>
        </p:blipFill>
        <p:spPr bwMode="auto">
          <a:xfrm>
            <a:off x="8229989" y="304800"/>
            <a:ext cx="530225" cy="533400"/>
          </a:xfrm>
          <a:prstGeom prst="rect">
            <a:avLst/>
          </a:prstGeom>
          <a:noFill/>
          <a:ln w="9525">
            <a:noFill/>
            <a:miter lim="800000"/>
            <a:headEnd/>
            <a:tailEnd/>
          </a:ln>
        </p:spPr>
      </p:pic>
      <p:sp>
        <p:nvSpPr>
          <p:cNvPr id="165901" name="Text Box 13"/>
          <p:cNvSpPr txBox="1">
            <a:spLocks noChangeArrowheads="1"/>
          </p:cNvSpPr>
          <p:nvPr userDrawn="1"/>
        </p:nvSpPr>
        <p:spPr bwMode="auto">
          <a:xfrm>
            <a:off x="457205" y="990749"/>
            <a:ext cx="84582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165902" name="Text Box 14"/>
          <p:cNvSpPr txBox="1">
            <a:spLocks noChangeArrowheads="1"/>
          </p:cNvSpPr>
          <p:nvPr userDrawn="1"/>
        </p:nvSpPr>
        <p:spPr bwMode="auto">
          <a:xfrm>
            <a:off x="152402" y="7391434"/>
            <a:ext cx="2133600" cy="370346"/>
          </a:xfrm>
          <a:prstGeom prst="rect">
            <a:avLst/>
          </a:prstGeom>
          <a:noFill/>
          <a:ln w="9525">
            <a:noFill/>
            <a:miter lim="800000"/>
            <a:headEnd/>
            <a:tailEnd/>
          </a:ln>
          <a:effectLst/>
        </p:spPr>
        <p:txBody>
          <a:bodyPr lIns="90139" tIns="45072" rIns="90139" bIns="45072">
            <a:spAutoFit/>
          </a:bodyPr>
          <a:lstStyle/>
          <a:p>
            <a:pPr>
              <a:spcBef>
                <a:spcPct val="50000"/>
              </a:spcBef>
              <a:defRPr/>
            </a:pPr>
            <a:endParaRPr lang="en-US" dirty="0">
              <a:solidFill>
                <a:srgbClr val="000000"/>
              </a:solidFill>
            </a:endParaRPr>
          </a:p>
        </p:txBody>
      </p:sp>
      <p:sp>
        <p:nvSpPr>
          <p:cNvPr id="2063" name="Rectangle 16"/>
          <p:cNvSpPr>
            <a:spLocks noGrp="1" noChangeArrowheads="1"/>
          </p:cNvSpPr>
          <p:nvPr>
            <p:ph type="title"/>
          </p:nvPr>
        </p:nvSpPr>
        <p:spPr bwMode="auto">
          <a:xfrm>
            <a:off x="571500" y="990600"/>
            <a:ext cx="8153400" cy="762000"/>
          </a:xfrm>
          <a:prstGeom prst="rect">
            <a:avLst/>
          </a:prstGeom>
          <a:noFill/>
          <a:ln w="9525">
            <a:noFill/>
            <a:miter lim="800000"/>
            <a:headEnd/>
            <a:tailEnd/>
          </a:ln>
        </p:spPr>
        <p:txBody>
          <a:bodyPr vert="horz" wrap="square" lIns="90139" tIns="45072" rIns="90139" bIns="45072"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935" r:id="rId1"/>
  </p:sldLayoutIdLst>
  <p:transition>
    <p:cover dir="rd"/>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0700" algn="l" rtl="0" fontAlgn="base">
        <a:spcBef>
          <a:spcPct val="0"/>
        </a:spcBef>
        <a:spcAft>
          <a:spcPct val="0"/>
        </a:spcAft>
        <a:defRPr sz="3600" b="1">
          <a:solidFill>
            <a:schemeClr val="folHlink"/>
          </a:solidFill>
          <a:latin typeface="Century Gothic" pitchFamily="34" charset="0"/>
        </a:defRPr>
      </a:lvl6pPr>
      <a:lvl7pPr marL="901400" algn="l" rtl="0" fontAlgn="base">
        <a:spcBef>
          <a:spcPct val="0"/>
        </a:spcBef>
        <a:spcAft>
          <a:spcPct val="0"/>
        </a:spcAft>
        <a:defRPr sz="3600" b="1">
          <a:solidFill>
            <a:schemeClr val="folHlink"/>
          </a:solidFill>
          <a:latin typeface="Century Gothic" pitchFamily="34" charset="0"/>
        </a:defRPr>
      </a:lvl7pPr>
      <a:lvl8pPr marL="1352121" algn="l" rtl="0" fontAlgn="base">
        <a:spcBef>
          <a:spcPct val="0"/>
        </a:spcBef>
        <a:spcAft>
          <a:spcPct val="0"/>
        </a:spcAft>
        <a:defRPr sz="3600" b="1">
          <a:solidFill>
            <a:schemeClr val="folHlink"/>
          </a:solidFill>
          <a:latin typeface="Century Gothic" pitchFamily="34" charset="0"/>
        </a:defRPr>
      </a:lvl8pPr>
      <a:lvl9pPr marL="1802791" algn="l" rtl="0" fontAlgn="base">
        <a:spcBef>
          <a:spcPct val="0"/>
        </a:spcBef>
        <a:spcAft>
          <a:spcPct val="0"/>
        </a:spcAft>
        <a:defRPr sz="3600" b="1">
          <a:solidFill>
            <a:schemeClr val="folHlink"/>
          </a:solidFill>
          <a:latin typeface="Century Gothic" pitchFamily="34" charset="0"/>
        </a:defRPr>
      </a:lvl9pPr>
    </p:titleStyle>
    <p:bodyStyle>
      <a:lvl1pPr marL="338038" indent="-338038" algn="l" rtl="0" eaLnBrk="0" fontAlgn="base" hangingPunct="0">
        <a:spcBef>
          <a:spcPct val="20000"/>
        </a:spcBef>
        <a:spcAft>
          <a:spcPct val="0"/>
        </a:spcAft>
        <a:buChar char="•"/>
        <a:defRPr sz="2800">
          <a:solidFill>
            <a:schemeClr val="accent2"/>
          </a:solidFill>
          <a:latin typeface="+mn-lt"/>
          <a:ea typeface="+mn-ea"/>
          <a:cs typeface="+mn-cs"/>
        </a:defRPr>
      </a:lvl1pPr>
      <a:lvl2pPr marL="732392" indent="-281694" algn="l" rtl="0" eaLnBrk="0" fontAlgn="base" hangingPunct="0">
        <a:spcBef>
          <a:spcPct val="20000"/>
        </a:spcBef>
        <a:spcAft>
          <a:spcPct val="0"/>
        </a:spcAft>
        <a:buChar char="–"/>
        <a:defRPr sz="2400">
          <a:solidFill>
            <a:schemeClr val="accent2"/>
          </a:solidFill>
          <a:latin typeface="+mn-lt"/>
        </a:defRPr>
      </a:lvl2pPr>
      <a:lvl3pPr marL="1126743" indent="-225356" algn="l" rtl="0" eaLnBrk="0" fontAlgn="base" hangingPunct="0">
        <a:spcBef>
          <a:spcPct val="20000"/>
        </a:spcBef>
        <a:spcAft>
          <a:spcPct val="0"/>
        </a:spcAft>
        <a:buChar char="•"/>
        <a:defRPr sz="2000">
          <a:solidFill>
            <a:schemeClr val="accent2"/>
          </a:solidFill>
          <a:latin typeface="+mn-lt"/>
        </a:defRPr>
      </a:lvl3pPr>
      <a:lvl4pPr marL="1577443" indent="-225356" algn="l" rtl="0" eaLnBrk="0" fontAlgn="base" hangingPunct="0">
        <a:spcBef>
          <a:spcPct val="20000"/>
        </a:spcBef>
        <a:spcAft>
          <a:spcPct val="0"/>
        </a:spcAft>
        <a:buChar char="–"/>
        <a:defRPr>
          <a:solidFill>
            <a:schemeClr val="accent2"/>
          </a:solidFill>
          <a:latin typeface="+mn-lt"/>
        </a:defRPr>
      </a:lvl4pPr>
      <a:lvl5pPr marL="2028169" indent="-225356" algn="l" rtl="0" eaLnBrk="0" fontAlgn="base" hangingPunct="0">
        <a:spcBef>
          <a:spcPct val="20000"/>
        </a:spcBef>
        <a:spcAft>
          <a:spcPct val="0"/>
        </a:spcAft>
        <a:buChar char="»"/>
        <a:defRPr>
          <a:solidFill>
            <a:schemeClr val="accent2"/>
          </a:solidFill>
          <a:latin typeface="+mn-lt"/>
        </a:defRPr>
      </a:lvl5pPr>
      <a:lvl6pPr marL="2478839" indent="-225356" algn="l" rtl="0" fontAlgn="base">
        <a:spcBef>
          <a:spcPct val="20000"/>
        </a:spcBef>
        <a:spcAft>
          <a:spcPct val="0"/>
        </a:spcAft>
        <a:buChar char="»"/>
        <a:defRPr>
          <a:solidFill>
            <a:schemeClr val="accent2"/>
          </a:solidFill>
          <a:latin typeface="+mn-lt"/>
        </a:defRPr>
      </a:lvl6pPr>
      <a:lvl7pPr marL="2929538" indent="-225356" algn="l" rtl="0" fontAlgn="base">
        <a:spcBef>
          <a:spcPct val="20000"/>
        </a:spcBef>
        <a:spcAft>
          <a:spcPct val="0"/>
        </a:spcAft>
        <a:buChar char="»"/>
        <a:defRPr>
          <a:solidFill>
            <a:schemeClr val="accent2"/>
          </a:solidFill>
          <a:latin typeface="+mn-lt"/>
        </a:defRPr>
      </a:lvl7pPr>
      <a:lvl8pPr marL="3380257" indent="-225356" algn="l" rtl="0" fontAlgn="base">
        <a:spcBef>
          <a:spcPct val="20000"/>
        </a:spcBef>
        <a:spcAft>
          <a:spcPct val="0"/>
        </a:spcAft>
        <a:buChar char="»"/>
        <a:defRPr>
          <a:solidFill>
            <a:schemeClr val="accent2"/>
          </a:solidFill>
          <a:latin typeface="+mn-lt"/>
        </a:defRPr>
      </a:lvl8pPr>
      <a:lvl9pPr marL="3830930" indent="-225356" algn="l" rtl="0" fontAlgn="base">
        <a:spcBef>
          <a:spcPct val="20000"/>
        </a:spcBef>
        <a:spcAft>
          <a:spcPct val="0"/>
        </a:spcAft>
        <a:buChar char="»"/>
        <a:defRPr>
          <a:solidFill>
            <a:schemeClr val="accent2"/>
          </a:solidFill>
          <a:latin typeface="+mn-lt"/>
        </a:defRPr>
      </a:lvl9pPr>
    </p:bodyStyle>
    <p:otherStyle>
      <a:defPPr>
        <a:defRPr lang="en-US"/>
      </a:defPPr>
      <a:lvl1pPr marL="0" algn="l" defTabSz="901400" rtl="0" eaLnBrk="1" latinLnBrk="0" hangingPunct="1">
        <a:defRPr sz="1800" kern="1200">
          <a:solidFill>
            <a:schemeClr val="tx1"/>
          </a:solidFill>
          <a:latin typeface="+mn-lt"/>
          <a:ea typeface="+mn-ea"/>
          <a:cs typeface="+mn-cs"/>
        </a:defRPr>
      </a:lvl1pPr>
      <a:lvl2pPr marL="450700" algn="l" defTabSz="901400" rtl="0" eaLnBrk="1" latinLnBrk="0" hangingPunct="1">
        <a:defRPr sz="1800" kern="1200">
          <a:solidFill>
            <a:schemeClr val="tx1"/>
          </a:solidFill>
          <a:latin typeface="+mn-lt"/>
          <a:ea typeface="+mn-ea"/>
          <a:cs typeface="+mn-cs"/>
        </a:defRPr>
      </a:lvl2pPr>
      <a:lvl3pPr marL="901400" algn="l" defTabSz="901400" rtl="0" eaLnBrk="1" latinLnBrk="0" hangingPunct="1">
        <a:defRPr sz="1800" kern="1200">
          <a:solidFill>
            <a:schemeClr val="tx1"/>
          </a:solidFill>
          <a:latin typeface="+mn-lt"/>
          <a:ea typeface="+mn-ea"/>
          <a:cs typeface="+mn-cs"/>
        </a:defRPr>
      </a:lvl3pPr>
      <a:lvl4pPr marL="1352121" algn="l" defTabSz="901400" rtl="0" eaLnBrk="1" latinLnBrk="0" hangingPunct="1">
        <a:defRPr sz="1800" kern="1200">
          <a:solidFill>
            <a:schemeClr val="tx1"/>
          </a:solidFill>
          <a:latin typeface="+mn-lt"/>
          <a:ea typeface="+mn-ea"/>
          <a:cs typeface="+mn-cs"/>
        </a:defRPr>
      </a:lvl4pPr>
      <a:lvl5pPr marL="1802791" algn="l" defTabSz="901400" rtl="0" eaLnBrk="1" latinLnBrk="0" hangingPunct="1">
        <a:defRPr sz="1800" kern="1200">
          <a:solidFill>
            <a:schemeClr val="tx1"/>
          </a:solidFill>
          <a:latin typeface="+mn-lt"/>
          <a:ea typeface="+mn-ea"/>
          <a:cs typeface="+mn-cs"/>
        </a:defRPr>
      </a:lvl5pPr>
      <a:lvl6pPr marL="2253492" algn="l" defTabSz="901400" rtl="0" eaLnBrk="1" latinLnBrk="0" hangingPunct="1">
        <a:defRPr sz="1800" kern="1200">
          <a:solidFill>
            <a:schemeClr val="tx1"/>
          </a:solidFill>
          <a:latin typeface="+mn-lt"/>
          <a:ea typeface="+mn-ea"/>
          <a:cs typeface="+mn-cs"/>
        </a:defRPr>
      </a:lvl6pPr>
      <a:lvl7pPr marL="2704212" algn="l" defTabSz="901400" rtl="0" eaLnBrk="1" latinLnBrk="0" hangingPunct="1">
        <a:defRPr sz="1800" kern="1200">
          <a:solidFill>
            <a:schemeClr val="tx1"/>
          </a:solidFill>
          <a:latin typeface="+mn-lt"/>
          <a:ea typeface="+mn-ea"/>
          <a:cs typeface="+mn-cs"/>
        </a:defRPr>
      </a:lvl7pPr>
      <a:lvl8pPr marL="3154882" algn="l" defTabSz="901400" rtl="0" eaLnBrk="1" latinLnBrk="0" hangingPunct="1">
        <a:defRPr sz="1800" kern="1200">
          <a:solidFill>
            <a:schemeClr val="tx1"/>
          </a:solidFill>
          <a:latin typeface="+mn-lt"/>
          <a:ea typeface="+mn-ea"/>
          <a:cs typeface="+mn-cs"/>
        </a:defRPr>
      </a:lvl8pPr>
      <a:lvl9pPr marL="3605593" algn="l" defTabSz="901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400800"/>
            <a:ext cx="9144000" cy="4572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27" name="Picture 8" descr="thin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bg1"/>
                </a:solidFill>
                <a:latin typeface="+mn-lt"/>
              </a:defRPr>
            </a:lvl1pPr>
          </a:lstStyle>
          <a:p>
            <a:pPr>
              <a:defRPr/>
            </a:pPr>
            <a:r>
              <a:rPr lang="en-US" sz="1600">
                <a:solidFill>
                  <a:srgbClr val="FFFFFF"/>
                </a:solidFill>
              </a:rPr>
              <a:t>www.vita.virginia.gov</a:t>
            </a:r>
          </a:p>
        </p:txBody>
      </p:sp>
      <p:sp>
        <p:nvSpPr>
          <p:cNvPr id="1031" name="Rectangle 7"/>
          <p:cNvSpPr>
            <a:spLocks noChangeArrowheads="1"/>
          </p:cNvSpPr>
          <p:nvPr userDrawn="1"/>
        </p:nvSpPr>
        <p:spPr bwMode="auto">
          <a:xfrm>
            <a:off x="0" y="0"/>
            <a:ext cx="9144000" cy="152400"/>
          </a:xfrm>
          <a:prstGeom prst="rect">
            <a:avLst/>
          </a:prstGeom>
          <a:solidFill>
            <a:srgbClr val="66A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defRPr/>
            </a:pPr>
            <a:endParaRPr lang="en-US" altLang="en-US" dirty="0" smtClean="0">
              <a:solidFill>
                <a:srgbClr val="000000"/>
              </a:solidFill>
            </a:endParaRPr>
          </a:p>
        </p:txBody>
      </p:sp>
      <p:pic>
        <p:nvPicPr>
          <p:cNvPr id="1032" name="Picture 9" descr="VITA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05282"/>
            <a:ext cx="1447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VITA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81200" y="471488"/>
            <a:ext cx="495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stateSea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53641" y="381000"/>
            <a:ext cx="45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Rectangle 14"/>
          <p:cNvSpPr>
            <a:spLocks noChangeArrowheads="1"/>
          </p:cNvSpPr>
          <p:nvPr userDrawn="1"/>
        </p:nvSpPr>
        <p:spPr bwMode="auto">
          <a:xfrm>
            <a:off x="8382001" y="6537807"/>
            <a:ext cx="204788" cy="176213"/>
          </a:xfrm>
          <a:prstGeom prst="rect">
            <a:avLst/>
          </a:prstGeom>
          <a:noFill/>
          <a:ln w="9525">
            <a:noFill/>
            <a:miter lim="800000"/>
            <a:headEnd/>
            <a:tailEnd/>
          </a:ln>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altLang="en-US" sz="1000" smtClean="0">
                <a:solidFill>
                  <a:srgbClr val="FFFFFF"/>
                </a:solidFill>
              </a:rPr>
              <a:t>Page </a:t>
            </a:r>
            <a:fld id="{47170FDB-BFC4-491F-B799-AD216CDF26F8}" type="slidenum">
              <a:rPr lang="en-US" altLang="en-US" sz="1000" smtClean="0">
                <a:solidFill>
                  <a:srgbClr val="FFFFFF"/>
                </a:solidFill>
              </a:rPr>
              <a:pPr algn="ctr"/>
              <a:t>‹#›</a:t>
            </a:fld>
            <a:r>
              <a:rPr lang="en-US" altLang="en-US" sz="1000" smtClean="0">
                <a:solidFill>
                  <a:srgbClr val="FFFFFF"/>
                </a:solidFill>
              </a:rPr>
              <a:t> </a:t>
            </a: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hf sldNum="0" hdr="0" ftr="0"/>
  <p:txStyles>
    <p:titleStyle>
      <a:lvl1pPr algn="l" rtl="0" eaLnBrk="0" fontAlgn="base" hangingPunct="0">
        <a:spcBef>
          <a:spcPct val="0"/>
        </a:spcBef>
        <a:spcAft>
          <a:spcPct val="0"/>
        </a:spcAft>
        <a:defRPr sz="3600" b="1">
          <a:solidFill>
            <a:schemeClr val="folHlink"/>
          </a:solidFill>
          <a:latin typeface="+mj-lt"/>
          <a:ea typeface="+mj-ea"/>
          <a:cs typeface="+mj-cs"/>
        </a:defRPr>
      </a:lvl1pPr>
      <a:lvl2pPr algn="l" rtl="0" eaLnBrk="0" fontAlgn="base" hangingPunct="0">
        <a:spcBef>
          <a:spcPct val="0"/>
        </a:spcBef>
        <a:spcAft>
          <a:spcPct val="0"/>
        </a:spcAft>
        <a:defRPr sz="3600" b="1">
          <a:solidFill>
            <a:schemeClr val="folHlink"/>
          </a:solidFill>
          <a:latin typeface="Century Gothic" pitchFamily="34" charset="0"/>
        </a:defRPr>
      </a:lvl2pPr>
      <a:lvl3pPr algn="l" rtl="0" eaLnBrk="0" fontAlgn="base" hangingPunct="0">
        <a:spcBef>
          <a:spcPct val="0"/>
        </a:spcBef>
        <a:spcAft>
          <a:spcPct val="0"/>
        </a:spcAft>
        <a:defRPr sz="3600" b="1">
          <a:solidFill>
            <a:schemeClr val="folHlink"/>
          </a:solidFill>
          <a:latin typeface="Century Gothic" pitchFamily="34" charset="0"/>
        </a:defRPr>
      </a:lvl3pPr>
      <a:lvl4pPr algn="l" rtl="0" eaLnBrk="0" fontAlgn="base" hangingPunct="0">
        <a:spcBef>
          <a:spcPct val="0"/>
        </a:spcBef>
        <a:spcAft>
          <a:spcPct val="0"/>
        </a:spcAft>
        <a:defRPr sz="3600" b="1">
          <a:solidFill>
            <a:schemeClr val="folHlink"/>
          </a:solidFill>
          <a:latin typeface="Century Gothic" pitchFamily="34" charset="0"/>
        </a:defRPr>
      </a:lvl4pPr>
      <a:lvl5pPr algn="l" rtl="0" eaLnBrk="0" fontAlgn="base" hangingPunct="0">
        <a:spcBef>
          <a:spcPct val="0"/>
        </a:spcBef>
        <a:spcAft>
          <a:spcPct val="0"/>
        </a:spcAft>
        <a:defRPr sz="3600" b="1">
          <a:solidFill>
            <a:schemeClr val="folHlink"/>
          </a:solidFill>
          <a:latin typeface="Century Gothic" pitchFamily="34" charset="0"/>
        </a:defRPr>
      </a:lvl5pPr>
      <a:lvl6pPr marL="457200" algn="l" rtl="0" fontAlgn="base">
        <a:spcBef>
          <a:spcPct val="0"/>
        </a:spcBef>
        <a:spcAft>
          <a:spcPct val="0"/>
        </a:spcAft>
        <a:defRPr sz="3600" b="1">
          <a:solidFill>
            <a:schemeClr val="folHlink"/>
          </a:solidFill>
          <a:latin typeface="Century Gothic" pitchFamily="34" charset="0"/>
        </a:defRPr>
      </a:lvl6pPr>
      <a:lvl7pPr marL="914400" algn="l" rtl="0" fontAlgn="base">
        <a:spcBef>
          <a:spcPct val="0"/>
        </a:spcBef>
        <a:spcAft>
          <a:spcPct val="0"/>
        </a:spcAft>
        <a:defRPr sz="3600" b="1">
          <a:solidFill>
            <a:schemeClr val="folHlink"/>
          </a:solidFill>
          <a:latin typeface="Century Gothic" pitchFamily="34" charset="0"/>
        </a:defRPr>
      </a:lvl7pPr>
      <a:lvl8pPr marL="1371600" algn="l" rtl="0" fontAlgn="base">
        <a:spcBef>
          <a:spcPct val="0"/>
        </a:spcBef>
        <a:spcAft>
          <a:spcPct val="0"/>
        </a:spcAft>
        <a:defRPr sz="3600" b="1">
          <a:solidFill>
            <a:schemeClr val="folHlink"/>
          </a:solidFill>
          <a:latin typeface="Century Gothic" pitchFamily="34" charset="0"/>
        </a:defRPr>
      </a:lvl8pPr>
      <a:lvl9pPr marL="1828800" algn="l" rtl="0" fontAlgn="base">
        <a:spcBef>
          <a:spcPct val="0"/>
        </a:spcBef>
        <a:spcAft>
          <a:spcPct val="0"/>
        </a:spcAft>
        <a:defRPr sz="3600" b="1">
          <a:solidFill>
            <a:schemeClr val="folHlink"/>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a:solidFill>
            <a:schemeClr val="accent2"/>
          </a:solidFill>
          <a:latin typeface="+mn-lt"/>
        </a:defRPr>
      </a:lvl5pPr>
      <a:lvl6pPr marL="2514600" indent="-228600" algn="l" rtl="0" fontAlgn="base">
        <a:spcBef>
          <a:spcPct val="20000"/>
        </a:spcBef>
        <a:spcAft>
          <a:spcPct val="0"/>
        </a:spcAft>
        <a:buChar char="»"/>
        <a:defRPr>
          <a:solidFill>
            <a:schemeClr val="accent2"/>
          </a:solidFill>
          <a:latin typeface="+mn-lt"/>
        </a:defRPr>
      </a:lvl6pPr>
      <a:lvl7pPr marL="2971800" indent="-228600" algn="l" rtl="0" fontAlgn="base">
        <a:spcBef>
          <a:spcPct val="20000"/>
        </a:spcBef>
        <a:spcAft>
          <a:spcPct val="0"/>
        </a:spcAft>
        <a:buChar char="»"/>
        <a:defRPr>
          <a:solidFill>
            <a:schemeClr val="accent2"/>
          </a:solidFill>
          <a:latin typeface="+mn-lt"/>
        </a:defRPr>
      </a:lvl7pPr>
      <a:lvl8pPr marL="3429000" indent="-228600" algn="l" rtl="0" fontAlgn="base">
        <a:spcBef>
          <a:spcPct val="20000"/>
        </a:spcBef>
        <a:spcAft>
          <a:spcPct val="0"/>
        </a:spcAft>
        <a:buChar char="»"/>
        <a:defRPr>
          <a:solidFill>
            <a:schemeClr val="accent2"/>
          </a:solidFill>
          <a:latin typeface="+mn-lt"/>
        </a:defRPr>
      </a:lvl8pPr>
      <a:lvl9pPr marL="3886200" indent="-228600" algn="l" rtl="0" fontAlgn="base">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 y="0"/>
            <a:ext cx="9143244" cy="4285134"/>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spTree>
    <p:extLst>
      <p:ext uri="{BB962C8B-B14F-4D97-AF65-F5344CB8AC3E}">
        <p14:creationId xmlns:p14="http://schemas.microsoft.com/office/powerpoint/2010/main" val="1854467354"/>
      </p:ext>
    </p:extLst>
  </p:cSld>
  <p:clrMap bg1="lt1" tx1="dk1" bg2="lt2" tx2="dk2" accent1="accent1" accent2="accent2" accent3="accent3" accent4="accent4" accent5="accent5" accent6="accent6" hlink="hlink" folHlink="folHlink"/>
  <p:sldLayoutIdLst>
    <p:sldLayoutId id="2147484952" r:id="rId1"/>
    <p:sldLayoutId id="2147484953" r:id="rId2"/>
  </p:sldLayoutIdLst>
  <p:timing>
    <p:tnLst>
      <p:par>
        <p:cTn id="1" dur="indefinite" restart="never" nodeType="tmRoot"/>
      </p:par>
    </p:tnLst>
  </p:timing>
  <p:txStyles>
    <p:titleStyle>
      <a:lvl1pPr algn="r" defTabSz="457200" rtl="0" eaLnBrk="1" latinLnBrk="0" hangingPunct="1">
        <a:lnSpc>
          <a:spcPct val="80000"/>
        </a:lnSpc>
        <a:spcBef>
          <a:spcPct val="0"/>
        </a:spcBef>
        <a:buNone/>
        <a:defRPr sz="4000" b="1" kern="1200" baseline="0">
          <a:gradFill flip="none" rotWithShape="1">
            <a:gsLst>
              <a:gs pos="0">
                <a:schemeClr val="tx1"/>
              </a:gs>
              <a:gs pos="100000">
                <a:schemeClr val="accent2"/>
              </a:gs>
            </a:gsLst>
            <a:lin ang="16200000" scaled="0"/>
            <a:tileRect/>
          </a:gra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51647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1647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1647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1647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164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0" y="6400800"/>
            <a:ext cx="9144000" cy="457200"/>
          </a:xfrm>
          <a:prstGeom prst="rect">
            <a:avLst/>
          </a:prstGeom>
          <a:solidFill>
            <a:srgbClr val="66AE20"/>
          </a:solidFill>
          <a:ln w="9525">
            <a:noFill/>
            <a:miter lim="800000"/>
            <a:headEnd/>
            <a:tailEnd/>
          </a:ln>
          <a:effectLst/>
        </p:spPr>
        <p:txBody>
          <a:bodyPr wrap="none" anchor="ctr"/>
          <a:lstStyle/>
          <a:p>
            <a:pPr defTabSz="457200" fontAlgn="auto">
              <a:spcBef>
                <a:spcPts val="0"/>
              </a:spcBef>
              <a:spcAft>
                <a:spcPts val="0"/>
              </a:spcAft>
              <a:defRPr/>
            </a:pPr>
            <a:endParaRPr lang="en-US" dirty="0">
              <a:solidFill>
                <a:srgbClr val="000000"/>
              </a:solidFill>
              <a:latin typeface="Verdana"/>
            </a:endParaRPr>
          </a:p>
        </p:txBody>
      </p:sp>
      <p:pic>
        <p:nvPicPr>
          <p:cNvPr id="1027" name="Picture 8" descr="thinBanner"/>
          <p:cNvPicPr>
            <a:picLocks noChangeAspect="1" noChangeArrowheads="1"/>
          </p:cNvPicPr>
          <p:nvPr/>
        </p:nvPicPr>
        <p:blipFill>
          <a:blip r:embed="rId4" cstate="print"/>
          <a:srcRect/>
          <a:stretch>
            <a:fillRect/>
          </a:stretch>
        </p:blipFill>
        <p:spPr bwMode="auto">
          <a:xfrm>
            <a:off x="0" y="1069871"/>
            <a:ext cx="9144000" cy="731839"/>
          </a:xfrm>
          <a:prstGeom prst="rect">
            <a:avLst/>
          </a:prstGeom>
          <a:noFill/>
          <a:ln w="9525">
            <a:noFill/>
            <a:miter lim="800000"/>
            <a:headEnd/>
            <a:tailEnd/>
          </a:ln>
        </p:spPr>
      </p:pic>
      <p:sp>
        <p:nvSpPr>
          <p:cNvPr id="1028" name="Rectangle 2"/>
          <p:cNvSpPr>
            <a:spLocks noGrp="1" noChangeArrowheads="1"/>
          </p:cNvSpPr>
          <p:nvPr>
            <p:ph type="title"/>
          </p:nvPr>
        </p:nvSpPr>
        <p:spPr bwMode="auto">
          <a:xfrm>
            <a:off x="457200" y="990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600">
                <a:solidFill>
                  <a:schemeClr val="bg1"/>
                </a:solidFill>
                <a:latin typeface="+mn-lt"/>
              </a:defRPr>
            </a:lvl1pPr>
          </a:lstStyle>
          <a:p>
            <a:pPr defTabSz="457200">
              <a:defRPr/>
            </a:pPr>
            <a:fld id="{B2C638DF-DA0D-4408-B078-CA4BC7BC046D}" type="datetimeFigureOut">
              <a:rPr lang="en-US" smtClean="0">
                <a:solidFill>
                  <a:srgbClr val="FFFFFF"/>
                </a:solidFill>
              </a:rPr>
              <a:pPr defTabSz="457200">
                <a:defRPr/>
              </a:pPr>
              <a:t>1/11/2018</a:t>
            </a:fld>
            <a:endParaRPr lang="en-US" dirty="0">
              <a:solidFill>
                <a:srgbClr val="FFFFFF"/>
              </a:solidFill>
            </a:endParaRPr>
          </a:p>
        </p:txBody>
      </p:sp>
      <p:sp>
        <p:nvSpPr>
          <p:cNvPr id="1031" name="Rectangle 7"/>
          <p:cNvSpPr>
            <a:spLocks noChangeArrowheads="1"/>
          </p:cNvSpPr>
          <p:nvPr/>
        </p:nvSpPr>
        <p:spPr bwMode="auto">
          <a:xfrm>
            <a:off x="0" y="0"/>
            <a:ext cx="9144000" cy="152400"/>
          </a:xfrm>
          <a:prstGeom prst="rect">
            <a:avLst/>
          </a:prstGeom>
          <a:solidFill>
            <a:srgbClr val="66AE20"/>
          </a:solidFill>
          <a:ln w="9525">
            <a:noFill/>
            <a:miter lim="800000"/>
            <a:headEnd/>
            <a:tailEnd/>
          </a:ln>
          <a:effectLst/>
        </p:spPr>
        <p:txBody>
          <a:bodyPr wrap="none" anchor="ctr"/>
          <a:lstStyle/>
          <a:p>
            <a:pPr defTabSz="457200" fontAlgn="auto">
              <a:spcBef>
                <a:spcPts val="0"/>
              </a:spcBef>
              <a:spcAft>
                <a:spcPts val="0"/>
              </a:spcAft>
              <a:defRPr/>
            </a:pPr>
            <a:endParaRPr lang="en-US" dirty="0">
              <a:solidFill>
                <a:srgbClr val="000000"/>
              </a:solidFill>
              <a:latin typeface="Verdana"/>
            </a:endParaRPr>
          </a:p>
        </p:txBody>
      </p:sp>
      <p:pic>
        <p:nvPicPr>
          <p:cNvPr id="1032" name="Picture 9" descr="VITAlogo"/>
          <p:cNvPicPr>
            <a:picLocks noChangeAspect="1" noChangeArrowheads="1"/>
          </p:cNvPicPr>
          <p:nvPr/>
        </p:nvPicPr>
        <p:blipFill>
          <a:blip r:embed="rId5" cstate="print"/>
          <a:srcRect/>
          <a:stretch>
            <a:fillRect/>
          </a:stretch>
        </p:blipFill>
        <p:spPr bwMode="auto">
          <a:xfrm>
            <a:off x="457200" y="305581"/>
            <a:ext cx="1447800" cy="504825"/>
          </a:xfrm>
          <a:prstGeom prst="rect">
            <a:avLst/>
          </a:prstGeom>
          <a:noFill/>
          <a:ln w="9525">
            <a:noFill/>
            <a:miter lim="800000"/>
            <a:headEnd/>
            <a:tailEnd/>
          </a:ln>
        </p:spPr>
      </p:pic>
      <p:pic>
        <p:nvPicPr>
          <p:cNvPr id="1033" name="Picture 10" descr="VITAtext"/>
          <p:cNvPicPr>
            <a:picLocks noChangeAspect="1" noChangeArrowheads="1"/>
          </p:cNvPicPr>
          <p:nvPr/>
        </p:nvPicPr>
        <p:blipFill>
          <a:blip r:embed="rId6" cstate="print"/>
          <a:srcRect/>
          <a:stretch>
            <a:fillRect/>
          </a:stretch>
        </p:blipFill>
        <p:spPr bwMode="auto">
          <a:xfrm>
            <a:off x="1981200" y="472222"/>
            <a:ext cx="4953000" cy="361951"/>
          </a:xfrm>
          <a:prstGeom prst="rect">
            <a:avLst/>
          </a:prstGeom>
          <a:noFill/>
          <a:ln w="9525">
            <a:noFill/>
            <a:miter lim="800000"/>
            <a:headEnd/>
            <a:tailEnd/>
          </a:ln>
        </p:spPr>
      </p:pic>
      <p:pic>
        <p:nvPicPr>
          <p:cNvPr id="1034" name="Picture 11" descr="stateSeal"/>
          <p:cNvPicPr>
            <a:picLocks noChangeAspect="1" noChangeArrowheads="1"/>
          </p:cNvPicPr>
          <p:nvPr/>
        </p:nvPicPr>
        <p:blipFill>
          <a:blip r:embed="rId7" cstate="print"/>
          <a:srcRect/>
          <a:stretch>
            <a:fillRect/>
          </a:stretch>
        </p:blipFill>
        <p:spPr bwMode="auto">
          <a:xfrm>
            <a:off x="8153649" y="381000"/>
            <a:ext cx="454025" cy="457200"/>
          </a:xfrm>
          <a:prstGeom prst="rect">
            <a:avLst/>
          </a:prstGeom>
          <a:noFill/>
          <a:ln w="9525">
            <a:noFill/>
            <a:miter lim="800000"/>
            <a:headEnd/>
            <a:tailEnd/>
          </a:ln>
        </p:spPr>
      </p:pic>
      <p:sp>
        <p:nvSpPr>
          <p:cNvPr id="1038" name="Rectangle 14"/>
          <p:cNvSpPr>
            <a:spLocks noChangeArrowheads="1"/>
          </p:cNvSpPr>
          <p:nvPr/>
        </p:nvSpPr>
        <p:spPr bwMode="auto">
          <a:xfrm>
            <a:off x="8382001" y="6537810"/>
            <a:ext cx="204788" cy="176213"/>
          </a:xfrm>
          <a:prstGeom prst="rect">
            <a:avLst/>
          </a:prstGeom>
          <a:noFill/>
          <a:ln w="9525">
            <a:noFill/>
            <a:miter lim="800000"/>
            <a:headEnd/>
            <a:tailEnd/>
          </a:ln>
          <a:effectLst/>
        </p:spPr>
        <p:txBody>
          <a:bodyPr wrap="none" anchor="ctr"/>
          <a:lstStyle/>
          <a:p>
            <a:pPr algn="ctr" defTabSz="457200" fontAlgn="auto">
              <a:spcBef>
                <a:spcPts val="0"/>
              </a:spcBef>
              <a:spcAft>
                <a:spcPts val="0"/>
              </a:spcAft>
              <a:defRPr/>
            </a:pPr>
            <a:fld id="{C2CA1506-9BEC-4871-802A-3798C549665F}" type="slidenum">
              <a:rPr lang="en-US" sz="1000">
                <a:solidFill>
                  <a:srgbClr val="FFFFFF"/>
                </a:solidFill>
                <a:latin typeface="Verdana"/>
              </a:rPr>
              <a:pPr algn="ctr" defTabSz="457200" fontAlgn="auto">
                <a:spcBef>
                  <a:spcPts val="0"/>
                </a:spcBef>
                <a:spcAft>
                  <a:spcPts val="0"/>
                </a:spcAft>
                <a:defRPr/>
              </a:pPr>
              <a:t>‹#›</a:t>
            </a:fld>
            <a:endParaRPr lang="en-US" sz="1000" dirty="0">
              <a:solidFill>
                <a:srgbClr val="FFFFFF"/>
              </a:solidFill>
              <a:latin typeface="Verdana"/>
            </a:endParaRPr>
          </a:p>
        </p:txBody>
      </p:sp>
    </p:spTree>
  </p:cSld>
  <p:clrMap bg1="lt1" tx1="dk1" bg2="lt2" tx2="dk2" accent1="accent1" accent2="accent2" accent3="accent3" accent4="accent4" accent5="accent5" accent6="accent6" hlink="hlink" folHlink="folHlink"/>
  <p:sldLayoutIdLst>
    <p:sldLayoutId id="2147484078" r:id="rId1"/>
    <p:sldLayoutId id="2147484121" r:id="rId2"/>
  </p:sldLayoutIdLst>
  <p:txStyles>
    <p:titleStyle>
      <a:lvl1pPr algn="l" rtl="0" eaLnBrk="1" fontAlgn="base" hangingPunct="1">
        <a:spcBef>
          <a:spcPct val="0"/>
        </a:spcBef>
        <a:spcAft>
          <a:spcPct val="0"/>
        </a:spcAft>
        <a:defRPr sz="3600" b="1">
          <a:solidFill>
            <a:schemeClr val="folHlink"/>
          </a:solidFill>
          <a:latin typeface="+mj-lt"/>
          <a:ea typeface="+mj-ea"/>
          <a:cs typeface="+mj-cs"/>
        </a:defRPr>
      </a:lvl1pPr>
      <a:lvl2pPr algn="l" rtl="0" eaLnBrk="1" fontAlgn="base" hangingPunct="1">
        <a:spcBef>
          <a:spcPct val="0"/>
        </a:spcBef>
        <a:spcAft>
          <a:spcPct val="0"/>
        </a:spcAft>
        <a:defRPr sz="3600" b="1">
          <a:solidFill>
            <a:schemeClr val="folHlink"/>
          </a:solidFill>
          <a:latin typeface="Century Gothic" pitchFamily="34" charset="0"/>
        </a:defRPr>
      </a:lvl2pPr>
      <a:lvl3pPr algn="l" rtl="0" eaLnBrk="1" fontAlgn="base" hangingPunct="1">
        <a:spcBef>
          <a:spcPct val="0"/>
        </a:spcBef>
        <a:spcAft>
          <a:spcPct val="0"/>
        </a:spcAft>
        <a:defRPr sz="3600" b="1">
          <a:solidFill>
            <a:schemeClr val="folHlink"/>
          </a:solidFill>
          <a:latin typeface="Century Gothic" pitchFamily="34" charset="0"/>
        </a:defRPr>
      </a:lvl3pPr>
      <a:lvl4pPr algn="l" rtl="0" eaLnBrk="1" fontAlgn="base" hangingPunct="1">
        <a:spcBef>
          <a:spcPct val="0"/>
        </a:spcBef>
        <a:spcAft>
          <a:spcPct val="0"/>
        </a:spcAft>
        <a:defRPr sz="3600" b="1">
          <a:solidFill>
            <a:schemeClr val="folHlink"/>
          </a:solidFill>
          <a:latin typeface="Century Gothic" pitchFamily="34" charset="0"/>
        </a:defRPr>
      </a:lvl4pPr>
      <a:lvl5pPr algn="l" rtl="0" eaLnBrk="1" fontAlgn="base" hangingPunct="1">
        <a:spcBef>
          <a:spcPct val="0"/>
        </a:spcBef>
        <a:spcAft>
          <a:spcPct val="0"/>
        </a:spcAft>
        <a:defRPr sz="3600" b="1">
          <a:solidFill>
            <a:schemeClr val="folHlink"/>
          </a:solidFill>
          <a:latin typeface="Century Gothic" pitchFamily="34" charset="0"/>
        </a:defRPr>
      </a:lvl5pPr>
      <a:lvl6pPr marL="457200" algn="l" rtl="0" eaLnBrk="1" fontAlgn="base" hangingPunct="1">
        <a:spcBef>
          <a:spcPct val="0"/>
        </a:spcBef>
        <a:spcAft>
          <a:spcPct val="0"/>
        </a:spcAft>
        <a:defRPr sz="3600" b="1">
          <a:solidFill>
            <a:schemeClr val="folHlink"/>
          </a:solidFill>
          <a:latin typeface="Century Gothic" pitchFamily="34" charset="0"/>
        </a:defRPr>
      </a:lvl6pPr>
      <a:lvl7pPr marL="914400" algn="l" rtl="0" eaLnBrk="1" fontAlgn="base" hangingPunct="1">
        <a:spcBef>
          <a:spcPct val="0"/>
        </a:spcBef>
        <a:spcAft>
          <a:spcPct val="0"/>
        </a:spcAft>
        <a:defRPr sz="3600" b="1">
          <a:solidFill>
            <a:schemeClr val="folHlink"/>
          </a:solidFill>
          <a:latin typeface="Century Gothic" pitchFamily="34" charset="0"/>
        </a:defRPr>
      </a:lvl7pPr>
      <a:lvl8pPr marL="1371600" algn="l" rtl="0" eaLnBrk="1" fontAlgn="base" hangingPunct="1">
        <a:spcBef>
          <a:spcPct val="0"/>
        </a:spcBef>
        <a:spcAft>
          <a:spcPct val="0"/>
        </a:spcAft>
        <a:defRPr sz="3600" b="1">
          <a:solidFill>
            <a:schemeClr val="folHlink"/>
          </a:solidFill>
          <a:latin typeface="Century Gothic" pitchFamily="34" charset="0"/>
        </a:defRPr>
      </a:lvl8pPr>
      <a:lvl9pPr marL="1828800" algn="l" rtl="0" eaLnBrk="1" fontAlgn="base" hangingPunct="1">
        <a:spcBef>
          <a:spcPct val="0"/>
        </a:spcBef>
        <a:spcAft>
          <a:spcPct val="0"/>
        </a:spcAft>
        <a:defRPr sz="3600" b="1">
          <a:solidFill>
            <a:schemeClr val="folHlink"/>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accent2"/>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2"/>
          </a:solidFill>
          <a:latin typeface="+mn-lt"/>
        </a:defRPr>
      </a:lvl2pPr>
      <a:lvl3pPr marL="1143000" indent="-228600" algn="l" rtl="0" eaLnBrk="1" fontAlgn="base" hangingPunct="1">
        <a:spcBef>
          <a:spcPct val="20000"/>
        </a:spcBef>
        <a:spcAft>
          <a:spcPct val="0"/>
        </a:spcAft>
        <a:buChar char="•"/>
        <a:defRPr sz="2000">
          <a:solidFill>
            <a:schemeClr val="accent2"/>
          </a:solidFill>
          <a:latin typeface="+mn-lt"/>
        </a:defRPr>
      </a:lvl3pPr>
      <a:lvl4pPr marL="1600200" indent="-228600" algn="l" rtl="0" eaLnBrk="1" fontAlgn="base" hangingPunct="1">
        <a:spcBef>
          <a:spcPct val="20000"/>
        </a:spcBef>
        <a:spcAft>
          <a:spcPct val="0"/>
        </a:spcAft>
        <a:buChar char="–"/>
        <a:defRPr>
          <a:solidFill>
            <a:schemeClr val="accent2"/>
          </a:solidFill>
          <a:latin typeface="+mn-lt"/>
        </a:defRPr>
      </a:lvl4pPr>
      <a:lvl5pPr marL="2057400" indent="-228600" algn="l" rtl="0" eaLnBrk="1" fontAlgn="base" hangingPunct="1">
        <a:spcBef>
          <a:spcPct val="20000"/>
        </a:spcBef>
        <a:spcAft>
          <a:spcPct val="0"/>
        </a:spcAft>
        <a:buChar char="»"/>
        <a:defRPr>
          <a:solidFill>
            <a:schemeClr val="accent2"/>
          </a:solidFill>
          <a:latin typeface="+mn-lt"/>
        </a:defRPr>
      </a:lvl5pPr>
      <a:lvl6pPr marL="2514600" indent="-228600" algn="l" rtl="0" eaLnBrk="1" fontAlgn="base" hangingPunct="1">
        <a:spcBef>
          <a:spcPct val="20000"/>
        </a:spcBef>
        <a:spcAft>
          <a:spcPct val="0"/>
        </a:spcAft>
        <a:buChar char="»"/>
        <a:defRPr>
          <a:solidFill>
            <a:schemeClr val="accent2"/>
          </a:solidFill>
          <a:latin typeface="+mn-lt"/>
        </a:defRPr>
      </a:lvl6pPr>
      <a:lvl7pPr marL="2971800" indent="-228600" algn="l" rtl="0" eaLnBrk="1" fontAlgn="base" hangingPunct="1">
        <a:spcBef>
          <a:spcPct val="20000"/>
        </a:spcBef>
        <a:spcAft>
          <a:spcPct val="0"/>
        </a:spcAft>
        <a:buChar char="»"/>
        <a:defRPr>
          <a:solidFill>
            <a:schemeClr val="accent2"/>
          </a:solidFill>
          <a:latin typeface="+mn-lt"/>
        </a:defRPr>
      </a:lvl7pPr>
      <a:lvl8pPr marL="3429000" indent="-228600" algn="l" rtl="0" eaLnBrk="1" fontAlgn="base" hangingPunct="1">
        <a:spcBef>
          <a:spcPct val="20000"/>
        </a:spcBef>
        <a:spcAft>
          <a:spcPct val="0"/>
        </a:spcAft>
        <a:buChar char="»"/>
        <a:defRPr>
          <a:solidFill>
            <a:schemeClr val="accent2"/>
          </a:solidFill>
          <a:latin typeface="+mn-lt"/>
        </a:defRPr>
      </a:lvl8pPr>
      <a:lvl9pPr marL="3886200" indent="-228600" algn="l" rtl="0" eaLnBrk="1" fontAlgn="base" hangingPunct="1">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 y="0"/>
            <a:ext cx="9143244" cy="4285134"/>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spTree>
    <p:extLst>
      <p:ext uri="{BB962C8B-B14F-4D97-AF65-F5344CB8AC3E}">
        <p14:creationId xmlns:p14="http://schemas.microsoft.com/office/powerpoint/2010/main" val="1854467354"/>
      </p:ext>
    </p:extLst>
  </p:cSld>
  <p:clrMap bg1="lt1" tx1="dk1" bg2="lt2" tx2="dk2" accent1="accent1" accent2="accent2" accent3="accent3" accent4="accent4" accent5="accent5" accent6="accent6" hlink="hlink" folHlink="folHlink"/>
  <p:sldLayoutIdLst>
    <p:sldLayoutId id="2147484955" r:id="rId1"/>
  </p:sldLayoutIdLst>
  <p:timing>
    <p:tnLst>
      <p:par>
        <p:cTn id="1" dur="indefinite" restart="never" nodeType="tmRoot"/>
      </p:par>
    </p:tnLst>
  </p:timing>
  <p:txStyles>
    <p:titleStyle>
      <a:lvl1pPr algn="r" defTabSz="457200" rtl="0" eaLnBrk="1" latinLnBrk="0" hangingPunct="1">
        <a:lnSpc>
          <a:spcPct val="80000"/>
        </a:lnSpc>
        <a:spcBef>
          <a:spcPct val="0"/>
        </a:spcBef>
        <a:buNone/>
        <a:defRPr sz="4000" b="1" kern="1200" baseline="0">
          <a:gradFill flip="none" rotWithShape="1">
            <a:gsLst>
              <a:gs pos="0">
                <a:schemeClr val="tx1"/>
              </a:gs>
              <a:gs pos="100000">
                <a:schemeClr val="accent2"/>
              </a:gs>
            </a:gsLst>
            <a:lin ang="16200000" scaled="0"/>
            <a:tileRect/>
          </a:gra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51647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51647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51647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51647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1647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8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A7DDBA3-C0AF-473D-91CF-44CE454F14DC}" type="datetimeFigureOut">
              <a:rPr lang="en-US" smtClean="0">
                <a:solidFill>
                  <a:prstClr val="black">
                    <a:tint val="75000"/>
                  </a:prstClr>
                </a:solidFill>
                <a:latin typeface="Calibri" panose="020F0502020204030204"/>
              </a:rPr>
              <a:pPr fontAlgn="auto">
                <a:spcBef>
                  <a:spcPts val="0"/>
                </a:spcBef>
                <a:spcAft>
                  <a:spcPts val="0"/>
                </a:spcAft>
              </a:pPr>
              <a:t>1/11/2018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8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8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CE1FB2D-C9BE-4174-8F89-ACF964B3F5A1}"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97880696"/>
      </p:ext>
    </p:extLst>
  </p:cSld>
  <p:clrMap bg1="lt1" tx1="dk1" bg2="lt2" tx2="dk2" accent1="accent1" accent2="accent2" accent3="accent3" accent4="accent4" accent5="accent5" accent6="accent6" hlink="hlink" folHlink="folHlink"/>
  <p:sldLayoutIdLst>
    <p:sldLayoutId id="21474849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8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A7DDBA3-C0AF-473D-91CF-44CE454F14DC}" type="datetimeFigureOut">
              <a:rPr lang="en-US" smtClean="0">
                <a:solidFill>
                  <a:prstClr val="black">
                    <a:tint val="75000"/>
                  </a:prstClr>
                </a:solidFill>
                <a:latin typeface="Calibri" panose="020F0502020204030204"/>
              </a:rPr>
              <a:pPr fontAlgn="auto">
                <a:spcBef>
                  <a:spcPts val="0"/>
                </a:spcBef>
                <a:spcAft>
                  <a:spcPts val="0"/>
                </a:spcAft>
              </a:pPr>
              <a:t>1/11/2018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8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8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CE1FB2D-C9BE-4174-8F89-ACF964B3F5A1}"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97880696"/>
      </p:ext>
    </p:extLst>
  </p:cSld>
  <p:clrMap bg1="lt1" tx1="dk1" bg2="lt2" tx2="dk2" accent1="accent1" accent2="accent2" accent3="accent3" accent4="accent4" accent5="accent5" accent6="accent6" hlink="hlink" folHlink="folHlink"/>
  <p:sldLayoutIdLst>
    <p:sldLayoutId id="21474849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228600" y="152400"/>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228600" y="1447800"/>
            <a:ext cx="8763000" cy="460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Slide Number Placeholder 1"/>
          <p:cNvSpPr>
            <a:spLocks noGrp="1"/>
          </p:cNvSpPr>
          <p:nvPr>
            <p:ph type="sldNum" sz="quarter" idx="4"/>
          </p:nvPr>
        </p:nvSpPr>
        <p:spPr>
          <a:xfrm>
            <a:off x="8001000" y="6274274"/>
            <a:ext cx="685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78B13591-DE9E-4E5D-960C-444A9765BF57}" type="slidenum">
              <a:rPr lang="en-US" smtClean="0">
                <a:solidFill>
                  <a:srgbClr val="F8F8F8">
                    <a:tint val="75000"/>
                  </a:srgbClr>
                </a:solidFill>
                <a:latin typeface="Calibri"/>
                <a:cs typeface="Arial" charset="0"/>
              </a:rPr>
              <a:pPr/>
              <a:t>‹#›</a:t>
            </a:fld>
            <a:endParaRPr lang="en-US">
              <a:solidFill>
                <a:srgbClr val="F8F8F8">
                  <a:tint val="75000"/>
                </a:srgbClr>
              </a:solidFill>
              <a:latin typeface="Calibri"/>
              <a:cs typeface="Arial" charset="0"/>
            </a:endParaRPr>
          </a:p>
        </p:txBody>
      </p:sp>
    </p:spTree>
    <p:extLst>
      <p:ext uri="{BB962C8B-B14F-4D97-AF65-F5344CB8AC3E}">
        <p14:creationId xmlns:p14="http://schemas.microsoft.com/office/powerpoint/2010/main" val="1156276050"/>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Lst>
  <p:timing>
    <p:tnLst>
      <p:par>
        <p:cTn id="1" dur="indefinite" restart="never" nodeType="tmRoot"/>
      </p:par>
    </p:tnLst>
  </p:timing>
  <p:hf hdr="0" dt="0"/>
  <p:txStyles>
    <p:titleStyle>
      <a:lvl1pPr algn="l" rtl="0" eaLnBrk="0" fontAlgn="base" hangingPunct="0">
        <a:lnSpc>
          <a:spcPct val="80000"/>
        </a:lnSpc>
        <a:spcBef>
          <a:spcPct val="0"/>
        </a:spcBef>
        <a:spcAft>
          <a:spcPct val="0"/>
        </a:spcAft>
        <a:defRPr sz="2800" b="1" kern="1200">
          <a:solidFill>
            <a:srgbClr val="283446"/>
          </a:solidFill>
          <a:latin typeface="+mj-lt"/>
          <a:ea typeface="+mj-ea"/>
          <a:cs typeface="+mj-cs"/>
        </a:defRPr>
      </a:lvl1pPr>
      <a:lvl2pPr algn="l" rtl="0" eaLnBrk="0" fontAlgn="base" hangingPunct="0">
        <a:lnSpc>
          <a:spcPct val="80000"/>
        </a:lnSpc>
        <a:spcBef>
          <a:spcPct val="0"/>
        </a:spcBef>
        <a:spcAft>
          <a:spcPct val="0"/>
        </a:spcAft>
        <a:defRPr sz="2800" b="1">
          <a:solidFill>
            <a:schemeClr val="tx1"/>
          </a:solidFill>
          <a:latin typeface="Calibri" pitchFamily="34" charset="0"/>
        </a:defRPr>
      </a:lvl2pPr>
      <a:lvl3pPr algn="l" rtl="0" eaLnBrk="0" fontAlgn="base" hangingPunct="0">
        <a:lnSpc>
          <a:spcPct val="80000"/>
        </a:lnSpc>
        <a:spcBef>
          <a:spcPct val="0"/>
        </a:spcBef>
        <a:spcAft>
          <a:spcPct val="0"/>
        </a:spcAft>
        <a:defRPr sz="2800" b="1">
          <a:solidFill>
            <a:schemeClr val="tx1"/>
          </a:solidFill>
          <a:latin typeface="Calibri" pitchFamily="34" charset="0"/>
        </a:defRPr>
      </a:lvl3pPr>
      <a:lvl4pPr algn="l" rtl="0" eaLnBrk="0" fontAlgn="base" hangingPunct="0">
        <a:lnSpc>
          <a:spcPct val="80000"/>
        </a:lnSpc>
        <a:spcBef>
          <a:spcPct val="0"/>
        </a:spcBef>
        <a:spcAft>
          <a:spcPct val="0"/>
        </a:spcAft>
        <a:defRPr sz="2800" b="1">
          <a:solidFill>
            <a:schemeClr val="tx1"/>
          </a:solidFill>
          <a:latin typeface="Calibri" pitchFamily="34" charset="0"/>
        </a:defRPr>
      </a:lvl4pPr>
      <a:lvl5pPr algn="l" rtl="0" eaLnBrk="0" fontAlgn="base" hangingPunct="0">
        <a:lnSpc>
          <a:spcPct val="80000"/>
        </a:lnSpc>
        <a:spcBef>
          <a:spcPct val="0"/>
        </a:spcBef>
        <a:spcAft>
          <a:spcPct val="0"/>
        </a:spcAft>
        <a:defRPr sz="2800" b="1">
          <a:solidFill>
            <a:schemeClr val="tx1"/>
          </a:solidFill>
          <a:latin typeface="Calibri" pitchFamily="34" charset="0"/>
        </a:defRPr>
      </a:lvl5pPr>
      <a:lvl6pPr marL="457167" algn="l" rtl="0" eaLnBrk="1" fontAlgn="base" hangingPunct="1">
        <a:spcBef>
          <a:spcPct val="0"/>
        </a:spcBef>
        <a:spcAft>
          <a:spcPct val="0"/>
        </a:spcAft>
        <a:defRPr sz="3200" b="1">
          <a:solidFill>
            <a:schemeClr val="tx1"/>
          </a:solidFill>
          <a:latin typeface="Calibri" pitchFamily="34" charset="0"/>
        </a:defRPr>
      </a:lvl6pPr>
      <a:lvl7pPr marL="914332" algn="l" rtl="0" eaLnBrk="1" fontAlgn="base" hangingPunct="1">
        <a:spcBef>
          <a:spcPct val="0"/>
        </a:spcBef>
        <a:spcAft>
          <a:spcPct val="0"/>
        </a:spcAft>
        <a:defRPr sz="3200" b="1">
          <a:solidFill>
            <a:schemeClr val="tx1"/>
          </a:solidFill>
          <a:latin typeface="Calibri" pitchFamily="34" charset="0"/>
        </a:defRPr>
      </a:lvl7pPr>
      <a:lvl8pPr marL="1371498" algn="l" rtl="0" eaLnBrk="1" fontAlgn="base" hangingPunct="1">
        <a:spcBef>
          <a:spcPct val="0"/>
        </a:spcBef>
        <a:spcAft>
          <a:spcPct val="0"/>
        </a:spcAft>
        <a:defRPr sz="3200" b="1">
          <a:solidFill>
            <a:schemeClr val="tx1"/>
          </a:solidFill>
          <a:latin typeface="Calibri" pitchFamily="34" charset="0"/>
        </a:defRPr>
      </a:lvl8pPr>
      <a:lvl9pPr marL="1828664" algn="l" rtl="0" eaLnBrk="1" fontAlgn="base" hangingPunct="1">
        <a:spcBef>
          <a:spcPct val="0"/>
        </a:spcBef>
        <a:spcAft>
          <a:spcPct val="0"/>
        </a:spcAft>
        <a:defRPr sz="3200" b="1">
          <a:solidFill>
            <a:schemeClr val="tx1"/>
          </a:solidFill>
          <a:latin typeface="Calibri" pitchFamily="34" charset="0"/>
        </a:defRPr>
      </a:lvl9pPr>
    </p:titleStyle>
    <p:bodyStyle>
      <a:lvl1pPr marL="342874" indent="-342874" algn="l" rtl="0" eaLnBrk="0" fontAlgn="base" hangingPunct="0">
        <a:lnSpc>
          <a:spcPct val="100000"/>
        </a:lnSpc>
        <a:spcBef>
          <a:spcPts val="300"/>
        </a:spcBef>
        <a:spcAft>
          <a:spcPct val="0"/>
        </a:spcAft>
        <a:buFont typeface="Lucida Sans Unicode" pitchFamily="34" charset="0"/>
        <a:buChar char="∎"/>
        <a:defRPr sz="2800" kern="1200">
          <a:solidFill>
            <a:srgbClr val="283446"/>
          </a:solidFill>
          <a:latin typeface="+mn-lt"/>
          <a:ea typeface="+mn-ea"/>
          <a:cs typeface="+mn-cs"/>
        </a:defRPr>
      </a:lvl1pPr>
      <a:lvl2pPr marL="742895" indent="-285730" algn="l" rtl="0" eaLnBrk="0" fontAlgn="base" hangingPunct="0">
        <a:lnSpc>
          <a:spcPct val="100000"/>
        </a:lnSpc>
        <a:spcBef>
          <a:spcPts val="300"/>
        </a:spcBef>
        <a:spcAft>
          <a:spcPct val="0"/>
        </a:spcAft>
        <a:buSzPct val="75000"/>
        <a:buFont typeface="Wingdings" pitchFamily="2" charset="2"/>
        <a:buChar char="q"/>
        <a:defRPr sz="2400" kern="1200">
          <a:solidFill>
            <a:srgbClr val="283446"/>
          </a:solidFill>
          <a:latin typeface="+mn-lt"/>
          <a:ea typeface="+mn-ea"/>
          <a:cs typeface="+mn-cs"/>
        </a:defRPr>
      </a:lvl2pPr>
      <a:lvl3pPr marL="1142914" indent="-228584" algn="l" rtl="0" eaLnBrk="0" fontAlgn="base" hangingPunct="0">
        <a:lnSpc>
          <a:spcPct val="100000"/>
        </a:lnSpc>
        <a:spcBef>
          <a:spcPts val="300"/>
        </a:spcBef>
        <a:spcAft>
          <a:spcPct val="0"/>
        </a:spcAft>
        <a:buFont typeface="Wingdings" pitchFamily="2" charset="2"/>
        <a:buChar char="§"/>
        <a:defRPr sz="2200" kern="1200">
          <a:solidFill>
            <a:srgbClr val="283446"/>
          </a:solidFill>
          <a:latin typeface="+mn-lt"/>
          <a:ea typeface="+mn-ea"/>
          <a:cs typeface="+mn-cs"/>
        </a:defRPr>
      </a:lvl3pPr>
      <a:lvl4pPr marL="1600080" indent="-228584" algn="l" rtl="0" eaLnBrk="0" fontAlgn="base" hangingPunct="0">
        <a:lnSpc>
          <a:spcPct val="100000"/>
        </a:lnSpc>
        <a:spcBef>
          <a:spcPts val="300"/>
        </a:spcBef>
        <a:spcAft>
          <a:spcPct val="0"/>
        </a:spcAft>
        <a:buFont typeface="Lucida Sans Unicode" pitchFamily="34" charset="0"/>
        <a:buChar char="▻"/>
        <a:defRPr sz="2000" kern="1200">
          <a:solidFill>
            <a:srgbClr val="283446"/>
          </a:solidFill>
          <a:latin typeface="+mn-lt"/>
          <a:ea typeface="+mn-ea"/>
          <a:cs typeface="+mn-cs"/>
        </a:defRPr>
      </a:lvl4pPr>
      <a:lvl5pPr marL="2057247" indent="-228584" algn="l" rtl="0" eaLnBrk="0" fontAlgn="base" hangingPunct="0">
        <a:lnSpc>
          <a:spcPct val="100000"/>
        </a:lnSpc>
        <a:spcBef>
          <a:spcPts val="300"/>
        </a:spcBef>
        <a:spcAft>
          <a:spcPct val="0"/>
        </a:spcAft>
        <a:buFont typeface="Lucida Sans Unicode" pitchFamily="34" charset="0"/>
        <a:buChar char="▹"/>
        <a:defRPr sz="2000" kern="1200">
          <a:solidFill>
            <a:srgbClr val="283446"/>
          </a:solidFill>
          <a:latin typeface="+mn-lt"/>
          <a:ea typeface="+mn-ea"/>
          <a:cs typeface="+mn-cs"/>
        </a:defRPr>
      </a:lvl5pPr>
      <a:lvl6pPr marL="2514412"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80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80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68"/>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65"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804"/>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804"/>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66"/>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67"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9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9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63"/>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69"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9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9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59"/>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71"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8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8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54"/>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73"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6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6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48"/>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75"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54"/>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54"/>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41"/>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77"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3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3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33"/>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79"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2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2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24"/>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81"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70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70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14"/>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83"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67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67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103"/>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85"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654"/>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654"/>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91"/>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87"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62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62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78"/>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89"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60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60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64"/>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91"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57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57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49"/>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93"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53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53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33"/>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95"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504"/>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3016"/>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97"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468"/>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468"/>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2998"/>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4999"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1"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43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2979"/>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5001"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40" y="0"/>
            <a:ext cx="9061679" cy="6858000"/>
          </a:xfrm>
          <a:prstGeom prst="rect">
            <a:avLst/>
          </a:prstGeom>
        </p:spPr>
      </p:pic>
      <p:sp>
        <p:nvSpPr>
          <p:cNvPr id="8" name="Rectangle 7"/>
          <p:cNvSpPr/>
          <p:nvPr userDrawn="1"/>
        </p:nvSpPr>
        <p:spPr>
          <a:xfrm>
            <a:off x="2590800" y="2362200"/>
            <a:ext cx="594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a:defRPr sz="1200">
                <a:solidFill>
                  <a:srgbClr val="231F20"/>
                </a:solidFill>
              </a:defRPr>
            </a:lvl1pPr>
          </a:lstStyle>
          <a:p>
            <a:pPr fontAlgn="auto">
              <a:spcBef>
                <a:spcPts val="0"/>
              </a:spcBef>
              <a:spcAft>
                <a:spcPts val="0"/>
              </a:spcAft>
            </a:pPr>
            <a:endParaRPr lang="en-US" dirty="0">
              <a:latin typeface="Calibri"/>
            </a:endParaRPr>
          </a:p>
        </p:txBody>
      </p:sp>
      <p:sp>
        <p:nvSpPr>
          <p:cNvPr id="6" name="Slide Number Placeholder 5"/>
          <p:cNvSpPr>
            <a:spLocks noGrp="1"/>
          </p:cNvSpPr>
          <p:nvPr>
            <p:ph type="sldNum" sz="quarter" idx="4"/>
          </p:nvPr>
        </p:nvSpPr>
        <p:spPr>
          <a:xfrm>
            <a:off x="6553200" y="6356390"/>
            <a:ext cx="1752600" cy="365125"/>
          </a:xfrm>
          <a:prstGeom prst="rect">
            <a:avLst/>
          </a:prstGeom>
        </p:spPr>
        <p:txBody>
          <a:bodyPr vert="horz" lIns="91440" tIns="45720" rIns="91440" bIns="45720" rtlCol="0" anchor="ctr"/>
          <a:lstStyle>
            <a:lvl1pPr algn="r">
              <a:defRPr sz="1800" b="1">
                <a:solidFill>
                  <a:srgbClr val="231F20"/>
                </a:solidFill>
              </a:defRPr>
            </a:lvl1pPr>
          </a:lstStyle>
          <a:p>
            <a:pPr fontAlgn="auto">
              <a:spcBef>
                <a:spcPts val="0"/>
              </a:spcBef>
              <a:spcAft>
                <a:spcPts val="0"/>
              </a:spcAft>
            </a:pPr>
            <a:fld id="{24A9C489-63E6-4ACF-B36E-C7F0B5342344}" type="slidenum">
              <a:rPr lang="en-US" smtClean="0">
                <a:latin typeface="Calibri"/>
              </a:rPr>
              <a:pPr fontAlgn="auto">
                <a:spcBef>
                  <a:spcPts val="0"/>
                </a:spcBef>
                <a:spcAft>
                  <a:spcPts val="0"/>
                </a:spcAft>
              </a:pPr>
              <a:t>‹#›</a:t>
            </a:fld>
            <a:endParaRPr lang="en-US" dirty="0">
              <a:latin typeface="Calibri"/>
            </a:endParaRPr>
          </a:p>
        </p:txBody>
      </p:sp>
      <p:sp>
        <p:nvSpPr>
          <p:cNvPr id="9" name="MSIPCM070e4aa7b670febd03095111" descr="{&quot;HashCode&quot;:1033857124,&quot;Placement&quot;:&quot;Footer&quot;,&quot;Top&quot;:519.343,&quot;Left&quot;:421.9819,&quot;SlideWidth&quot;:960,&quot;SlideHeight&quot;:540}">
            <a:extLst>
              <a:ext uri="{FF2B5EF4-FFF2-40B4-BE49-F238E27FC236}">
                <a16:creationId xmlns:a16="http://schemas.microsoft.com/office/drawing/2014/main" xmlns="" id="{3685FC6B-D379-4840-8820-90C22FF71D86}"/>
              </a:ext>
            </a:extLst>
          </p:cNvPr>
          <p:cNvSpPr txBox="1"/>
          <p:nvPr userDrawn="1"/>
        </p:nvSpPr>
        <p:spPr>
          <a:xfrm>
            <a:off x="4019378" y="6572959"/>
            <a:ext cx="1105245" cy="307777"/>
          </a:xfrm>
          <a:prstGeom prst="rect">
            <a:avLst/>
          </a:prstGeom>
          <a:noFill/>
        </p:spPr>
        <p:txBody>
          <a:bodyPr vert="horz" wrap="square" lIns="0" tIns="0" rIns="0" bIns="0" rtlCol="0" anchor="ctr" anchorCtr="1">
            <a:spAutoFit/>
          </a:bodyPr>
          <a:lstStyle/>
          <a:p>
            <a:pPr algn="ctr" fontAlgn="auto">
              <a:spcBef>
                <a:spcPts val="0"/>
              </a:spcBef>
              <a:spcAft>
                <a:spcPts val="0"/>
              </a:spcAft>
            </a:pPr>
            <a:r>
              <a:rPr lang="en-US" sz="1000">
                <a:solidFill>
                  <a:srgbClr val="000000"/>
                </a:solidFill>
                <a:latin typeface="Calibri" panose="020F0502020204030204" pitchFamily="34" charset="0"/>
              </a:rPr>
              <a:t>Impact Makers - Public</a:t>
            </a:r>
          </a:p>
        </p:txBody>
      </p:sp>
    </p:spTree>
  </p:cSld>
  <p:clrMap bg1="lt1" tx1="dk1" bg2="lt2" tx2="dk2" accent1="accent1" accent2="accent2" accent3="accent3" accent4="accent4" accent5="accent5" accent6="accent6" hlink="hlink" folHlink="folHlink"/>
  <p:sldLayoutIdLst>
    <p:sldLayoutId id="2147485003" r:id="rId1"/>
  </p:sldLayoutIdLst>
  <p:hf sldNum="0" hdr="0" ftr="0" dt="0"/>
  <p:txStyles>
    <p:titleStyle>
      <a:lvl1pPr algn="l" defTabSz="914400" rtl="0" eaLnBrk="1" latinLnBrk="0" hangingPunct="1">
        <a:spcBef>
          <a:spcPct val="0"/>
        </a:spcBef>
        <a:buNone/>
        <a:defRPr sz="4000" b="1" kern="1200">
          <a:solidFill>
            <a:srgbClr val="231F2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0" y="6400800"/>
            <a:ext cx="9144000" cy="457200"/>
          </a:xfrm>
          <a:prstGeom prst="rect">
            <a:avLst/>
          </a:prstGeom>
          <a:solidFill>
            <a:srgbClr val="66AE20"/>
          </a:solid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Verdana"/>
            </a:endParaRPr>
          </a:p>
        </p:txBody>
      </p:sp>
      <p:pic>
        <p:nvPicPr>
          <p:cNvPr id="1027" name="Picture 8" descr="thinBanner"/>
          <p:cNvPicPr>
            <a:picLocks noChangeAspect="1" noChangeArrowheads="1"/>
          </p:cNvPicPr>
          <p:nvPr/>
        </p:nvPicPr>
        <p:blipFill>
          <a:blip r:embed="rId14" cstate="print"/>
          <a:srcRect/>
          <a:stretch>
            <a:fillRect/>
          </a:stretch>
        </p:blipFill>
        <p:spPr bwMode="auto">
          <a:xfrm>
            <a:off x="0" y="1069871"/>
            <a:ext cx="9144000" cy="731839"/>
          </a:xfrm>
          <a:prstGeom prst="rect">
            <a:avLst/>
          </a:prstGeom>
          <a:noFill/>
          <a:ln w="9525">
            <a:noFill/>
            <a:miter lim="800000"/>
            <a:headEnd/>
            <a:tailEnd/>
          </a:ln>
        </p:spPr>
      </p:pic>
      <p:sp>
        <p:nvSpPr>
          <p:cNvPr id="1028" name="Rectangle 2"/>
          <p:cNvSpPr>
            <a:spLocks noGrp="1" noChangeArrowheads="1"/>
          </p:cNvSpPr>
          <p:nvPr>
            <p:ph type="title"/>
          </p:nvPr>
        </p:nvSpPr>
        <p:spPr bwMode="auto">
          <a:xfrm>
            <a:off x="457200" y="990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57200" y="182880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461607"/>
            <a:ext cx="2438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a:solidFill>
                  <a:schemeClr val="bg1"/>
                </a:solidFill>
                <a:latin typeface="+mn-lt"/>
              </a:defRPr>
            </a:lvl1pPr>
          </a:lstStyle>
          <a:p>
            <a:pPr fontAlgn="auto">
              <a:spcBef>
                <a:spcPts val="0"/>
              </a:spcBef>
              <a:spcAft>
                <a:spcPts val="0"/>
              </a:spcAft>
            </a:pPr>
            <a:fld id="{F91394C3-B05B-42F8-B615-E95116E59C25}" type="datetimeFigureOut">
              <a:rPr lang="en-US" smtClean="0">
                <a:solidFill>
                  <a:srgbClr val="FFFFFF"/>
                </a:solidFill>
              </a:rPr>
              <a:pPr fontAlgn="auto">
                <a:spcBef>
                  <a:spcPts val="0"/>
                </a:spcBef>
                <a:spcAft>
                  <a:spcPts val="0"/>
                </a:spcAft>
              </a:pPr>
              <a:t>1/11/2018</a:t>
            </a:fld>
            <a:endParaRPr lang="en-US" dirty="0">
              <a:solidFill>
                <a:srgbClr val="FFFFFF"/>
              </a:solidFill>
            </a:endParaRPr>
          </a:p>
        </p:txBody>
      </p:sp>
      <p:sp>
        <p:nvSpPr>
          <p:cNvPr id="1031" name="Rectangle 7"/>
          <p:cNvSpPr>
            <a:spLocks noChangeArrowheads="1"/>
          </p:cNvSpPr>
          <p:nvPr/>
        </p:nvSpPr>
        <p:spPr bwMode="auto">
          <a:xfrm>
            <a:off x="0" y="0"/>
            <a:ext cx="9144000" cy="152400"/>
          </a:xfrm>
          <a:prstGeom prst="rect">
            <a:avLst/>
          </a:prstGeom>
          <a:solidFill>
            <a:srgbClr val="66AE20"/>
          </a:solidFill>
          <a:ln w="9525">
            <a:no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Verdana"/>
            </a:endParaRPr>
          </a:p>
        </p:txBody>
      </p:sp>
      <p:pic>
        <p:nvPicPr>
          <p:cNvPr id="1032" name="Picture 9" descr="VITAlogo"/>
          <p:cNvPicPr>
            <a:picLocks noChangeAspect="1" noChangeArrowheads="1"/>
          </p:cNvPicPr>
          <p:nvPr/>
        </p:nvPicPr>
        <p:blipFill>
          <a:blip r:embed="rId15" cstate="print"/>
          <a:srcRect/>
          <a:stretch>
            <a:fillRect/>
          </a:stretch>
        </p:blipFill>
        <p:spPr bwMode="auto">
          <a:xfrm>
            <a:off x="457200" y="305581"/>
            <a:ext cx="1447800" cy="504825"/>
          </a:xfrm>
          <a:prstGeom prst="rect">
            <a:avLst/>
          </a:prstGeom>
          <a:noFill/>
          <a:ln w="9525">
            <a:noFill/>
            <a:miter lim="800000"/>
            <a:headEnd/>
            <a:tailEnd/>
          </a:ln>
        </p:spPr>
      </p:pic>
      <p:pic>
        <p:nvPicPr>
          <p:cNvPr id="1033" name="Picture 10" descr="VITAtext"/>
          <p:cNvPicPr>
            <a:picLocks noChangeAspect="1" noChangeArrowheads="1"/>
          </p:cNvPicPr>
          <p:nvPr/>
        </p:nvPicPr>
        <p:blipFill>
          <a:blip r:embed="rId16" cstate="print"/>
          <a:srcRect/>
          <a:stretch>
            <a:fillRect/>
          </a:stretch>
        </p:blipFill>
        <p:spPr bwMode="auto">
          <a:xfrm>
            <a:off x="1981200" y="472222"/>
            <a:ext cx="4953000" cy="361951"/>
          </a:xfrm>
          <a:prstGeom prst="rect">
            <a:avLst/>
          </a:prstGeom>
          <a:noFill/>
          <a:ln w="9525">
            <a:noFill/>
            <a:miter lim="800000"/>
            <a:headEnd/>
            <a:tailEnd/>
          </a:ln>
        </p:spPr>
      </p:pic>
      <p:pic>
        <p:nvPicPr>
          <p:cNvPr id="1034" name="Picture 11" descr="stateSeal"/>
          <p:cNvPicPr>
            <a:picLocks noChangeAspect="1" noChangeArrowheads="1"/>
          </p:cNvPicPr>
          <p:nvPr/>
        </p:nvPicPr>
        <p:blipFill>
          <a:blip r:embed="rId17" cstate="print"/>
          <a:srcRect/>
          <a:stretch>
            <a:fillRect/>
          </a:stretch>
        </p:blipFill>
        <p:spPr bwMode="auto">
          <a:xfrm>
            <a:off x="8153649" y="381000"/>
            <a:ext cx="454025" cy="457200"/>
          </a:xfrm>
          <a:prstGeom prst="rect">
            <a:avLst/>
          </a:prstGeom>
          <a:noFill/>
          <a:ln w="9525">
            <a:noFill/>
            <a:miter lim="800000"/>
            <a:headEnd/>
            <a:tailEnd/>
          </a:ln>
        </p:spPr>
      </p:pic>
      <p:sp>
        <p:nvSpPr>
          <p:cNvPr id="1038" name="Rectangle 14"/>
          <p:cNvSpPr>
            <a:spLocks noChangeArrowheads="1"/>
          </p:cNvSpPr>
          <p:nvPr/>
        </p:nvSpPr>
        <p:spPr bwMode="auto">
          <a:xfrm>
            <a:off x="8382001" y="6537810"/>
            <a:ext cx="204788" cy="176213"/>
          </a:xfrm>
          <a:prstGeom prst="rect">
            <a:avLst/>
          </a:prstGeom>
          <a:noFill/>
          <a:ln w="9525">
            <a:noFill/>
            <a:miter lim="800000"/>
            <a:headEnd/>
            <a:tailEnd/>
          </a:ln>
          <a:effectLst/>
        </p:spPr>
        <p:txBody>
          <a:bodyPr wrap="none" anchor="ctr"/>
          <a:lstStyle/>
          <a:p>
            <a:pPr algn="ctr" fontAlgn="auto">
              <a:spcBef>
                <a:spcPts val="0"/>
              </a:spcBef>
              <a:spcAft>
                <a:spcPts val="0"/>
              </a:spcAft>
              <a:defRPr/>
            </a:pPr>
            <a:fld id="{AEEA84AF-5F96-41C2-85FE-8B4ECC357A96}" type="slidenum">
              <a:rPr lang="en-US" sz="1000">
                <a:solidFill>
                  <a:srgbClr val="FFFFFF"/>
                </a:solidFill>
                <a:latin typeface="Verdana"/>
              </a:rPr>
              <a:pPr algn="ctr" fontAlgn="auto">
                <a:spcBef>
                  <a:spcPts val="0"/>
                </a:spcBef>
                <a:spcAft>
                  <a:spcPts val="0"/>
                </a:spcAft>
                <a:defRPr/>
              </a:pPr>
              <a:t>‹#›</a:t>
            </a:fld>
            <a:endParaRPr lang="en-US" sz="1000" dirty="0">
              <a:solidFill>
                <a:srgbClr val="FFFFFF"/>
              </a:solidFill>
              <a:latin typeface="Verdana"/>
            </a:endParaRPr>
          </a:p>
        </p:txBody>
      </p:sp>
    </p:spTree>
    <p:extLst>
      <p:ext uri="{BB962C8B-B14F-4D97-AF65-F5344CB8AC3E}">
        <p14:creationId xmlns:p14="http://schemas.microsoft.com/office/powerpoint/2010/main" val="158211681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rtl="0" eaLnBrk="1" fontAlgn="base" hangingPunct="1">
        <a:spcBef>
          <a:spcPct val="0"/>
        </a:spcBef>
        <a:spcAft>
          <a:spcPct val="0"/>
        </a:spcAft>
        <a:defRPr sz="3600" b="1">
          <a:solidFill>
            <a:schemeClr val="folHlink"/>
          </a:solidFill>
          <a:latin typeface="+mj-lt"/>
          <a:ea typeface="+mj-ea"/>
          <a:cs typeface="+mj-cs"/>
        </a:defRPr>
      </a:lvl1pPr>
      <a:lvl2pPr algn="l" rtl="0" eaLnBrk="1" fontAlgn="base" hangingPunct="1">
        <a:spcBef>
          <a:spcPct val="0"/>
        </a:spcBef>
        <a:spcAft>
          <a:spcPct val="0"/>
        </a:spcAft>
        <a:defRPr sz="3600" b="1">
          <a:solidFill>
            <a:schemeClr val="folHlink"/>
          </a:solidFill>
          <a:latin typeface="Century Gothic" pitchFamily="34" charset="0"/>
        </a:defRPr>
      </a:lvl2pPr>
      <a:lvl3pPr algn="l" rtl="0" eaLnBrk="1" fontAlgn="base" hangingPunct="1">
        <a:spcBef>
          <a:spcPct val="0"/>
        </a:spcBef>
        <a:spcAft>
          <a:spcPct val="0"/>
        </a:spcAft>
        <a:defRPr sz="3600" b="1">
          <a:solidFill>
            <a:schemeClr val="folHlink"/>
          </a:solidFill>
          <a:latin typeface="Century Gothic" pitchFamily="34" charset="0"/>
        </a:defRPr>
      </a:lvl3pPr>
      <a:lvl4pPr algn="l" rtl="0" eaLnBrk="1" fontAlgn="base" hangingPunct="1">
        <a:spcBef>
          <a:spcPct val="0"/>
        </a:spcBef>
        <a:spcAft>
          <a:spcPct val="0"/>
        </a:spcAft>
        <a:defRPr sz="3600" b="1">
          <a:solidFill>
            <a:schemeClr val="folHlink"/>
          </a:solidFill>
          <a:latin typeface="Century Gothic" pitchFamily="34" charset="0"/>
        </a:defRPr>
      </a:lvl4pPr>
      <a:lvl5pPr algn="l" rtl="0" eaLnBrk="1" fontAlgn="base" hangingPunct="1">
        <a:spcBef>
          <a:spcPct val="0"/>
        </a:spcBef>
        <a:spcAft>
          <a:spcPct val="0"/>
        </a:spcAft>
        <a:defRPr sz="3600" b="1">
          <a:solidFill>
            <a:schemeClr val="folHlink"/>
          </a:solidFill>
          <a:latin typeface="Century Gothic" pitchFamily="34" charset="0"/>
        </a:defRPr>
      </a:lvl5pPr>
      <a:lvl6pPr marL="457200" algn="l" rtl="0" eaLnBrk="1" fontAlgn="base" hangingPunct="1">
        <a:spcBef>
          <a:spcPct val="0"/>
        </a:spcBef>
        <a:spcAft>
          <a:spcPct val="0"/>
        </a:spcAft>
        <a:defRPr sz="3600" b="1">
          <a:solidFill>
            <a:schemeClr val="folHlink"/>
          </a:solidFill>
          <a:latin typeface="Century Gothic" pitchFamily="34" charset="0"/>
        </a:defRPr>
      </a:lvl6pPr>
      <a:lvl7pPr marL="914400" algn="l" rtl="0" eaLnBrk="1" fontAlgn="base" hangingPunct="1">
        <a:spcBef>
          <a:spcPct val="0"/>
        </a:spcBef>
        <a:spcAft>
          <a:spcPct val="0"/>
        </a:spcAft>
        <a:defRPr sz="3600" b="1">
          <a:solidFill>
            <a:schemeClr val="folHlink"/>
          </a:solidFill>
          <a:latin typeface="Century Gothic" pitchFamily="34" charset="0"/>
        </a:defRPr>
      </a:lvl7pPr>
      <a:lvl8pPr marL="1371600" algn="l" rtl="0" eaLnBrk="1" fontAlgn="base" hangingPunct="1">
        <a:spcBef>
          <a:spcPct val="0"/>
        </a:spcBef>
        <a:spcAft>
          <a:spcPct val="0"/>
        </a:spcAft>
        <a:defRPr sz="3600" b="1">
          <a:solidFill>
            <a:schemeClr val="folHlink"/>
          </a:solidFill>
          <a:latin typeface="Century Gothic" pitchFamily="34" charset="0"/>
        </a:defRPr>
      </a:lvl8pPr>
      <a:lvl9pPr marL="1828800" algn="l" rtl="0" eaLnBrk="1" fontAlgn="base" hangingPunct="1">
        <a:spcBef>
          <a:spcPct val="0"/>
        </a:spcBef>
        <a:spcAft>
          <a:spcPct val="0"/>
        </a:spcAft>
        <a:defRPr sz="3600" b="1">
          <a:solidFill>
            <a:schemeClr val="folHlink"/>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accent2"/>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2"/>
          </a:solidFill>
          <a:latin typeface="+mn-lt"/>
        </a:defRPr>
      </a:lvl2pPr>
      <a:lvl3pPr marL="1143000" indent="-228600" algn="l" rtl="0" eaLnBrk="1" fontAlgn="base" hangingPunct="1">
        <a:spcBef>
          <a:spcPct val="20000"/>
        </a:spcBef>
        <a:spcAft>
          <a:spcPct val="0"/>
        </a:spcAft>
        <a:buChar char="•"/>
        <a:defRPr sz="2000">
          <a:solidFill>
            <a:schemeClr val="accent2"/>
          </a:solidFill>
          <a:latin typeface="+mn-lt"/>
        </a:defRPr>
      </a:lvl3pPr>
      <a:lvl4pPr marL="1600200" indent="-228600" algn="l" rtl="0" eaLnBrk="1" fontAlgn="base" hangingPunct="1">
        <a:spcBef>
          <a:spcPct val="20000"/>
        </a:spcBef>
        <a:spcAft>
          <a:spcPct val="0"/>
        </a:spcAft>
        <a:buChar char="–"/>
        <a:defRPr>
          <a:solidFill>
            <a:schemeClr val="accent2"/>
          </a:solidFill>
          <a:latin typeface="+mn-lt"/>
        </a:defRPr>
      </a:lvl4pPr>
      <a:lvl5pPr marL="2057400" indent="-228600" algn="l" rtl="0" eaLnBrk="1" fontAlgn="base" hangingPunct="1">
        <a:spcBef>
          <a:spcPct val="20000"/>
        </a:spcBef>
        <a:spcAft>
          <a:spcPct val="0"/>
        </a:spcAft>
        <a:buChar char="»"/>
        <a:defRPr>
          <a:solidFill>
            <a:schemeClr val="accent2"/>
          </a:solidFill>
          <a:latin typeface="+mn-lt"/>
        </a:defRPr>
      </a:lvl5pPr>
      <a:lvl6pPr marL="2514600" indent="-228600" algn="l" rtl="0" eaLnBrk="1" fontAlgn="base" hangingPunct="1">
        <a:spcBef>
          <a:spcPct val="20000"/>
        </a:spcBef>
        <a:spcAft>
          <a:spcPct val="0"/>
        </a:spcAft>
        <a:buChar char="»"/>
        <a:defRPr>
          <a:solidFill>
            <a:schemeClr val="accent2"/>
          </a:solidFill>
          <a:latin typeface="+mn-lt"/>
        </a:defRPr>
      </a:lvl6pPr>
      <a:lvl7pPr marL="2971800" indent="-228600" algn="l" rtl="0" eaLnBrk="1" fontAlgn="base" hangingPunct="1">
        <a:spcBef>
          <a:spcPct val="20000"/>
        </a:spcBef>
        <a:spcAft>
          <a:spcPct val="0"/>
        </a:spcAft>
        <a:buChar char="»"/>
        <a:defRPr>
          <a:solidFill>
            <a:schemeClr val="accent2"/>
          </a:solidFill>
          <a:latin typeface="+mn-lt"/>
        </a:defRPr>
      </a:lvl7pPr>
      <a:lvl8pPr marL="3429000" indent="-228600" algn="l" rtl="0" eaLnBrk="1" fontAlgn="base" hangingPunct="1">
        <a:spcBef>
          <a:spcPct val="20000"/>
        </a:spcBef>
        <a:spcAft>
          <a:spcPct val="0"/>
        </a:spcAft>
        <a:buChar char="»"/>
        <a:defRPr>
          <a:solidFill>
            <a:schemeClr val="accent2"/>
          </a:solidFill>
          <a:latin typeface="+mn-lt"/>
        </a:defRPr>
      </a:lvl8pPr>
      <a:lvl9pPr marL="3886200" indent="-228600" algn="l" rtl="0" eaLnBrk="1" fontAlgn="base" hangingPunct="1">
        <a:spcBef>
          <a:spcPct val="20000"/>
        </a:spcBef>
        <a:spcAft>
          <a:spcPct val="0"/>
        </a:spcAft>
        <a:buChar char="»"/>
        <a:defRPr>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p:cNvSpPr>
            <a:spLocks noGrp="1"/>
          </p:cNvSpPr>
          <p:nvPr>
            <p:ph type="body" idx="1"/>
          </p:nvPr>
        </p:nvSpPr>
        <p:spPr bwMode="auto">
          <a:xfrm>
            <a:off x="339727" y="1146175"/>
            <a:ext cx="84724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3" name="Rectangle 8"/>
          <p:cNvSpPr>
            <a:spLocks noGrp="1" noChangeArrowheads="1"/>
          </p:cNvSpPr>
          <p:nvPr>
            <p:ph type="ftr" sz="quarter" idx="3"/>
          </p:nvPr>
        </p:nvSpPr>
        <p:spPr bwMode="auto">
          <a:xfrm>
            <a:off x="4608513" y="6400724"/>
            <a:ext cx="3486150"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chemeClr val="accent5"/>
                </a:solidFill>
                <a:latin typeface="Arial" pitchFamily="34" charset="0"/>
                <a:ea typeface="+mn-ea"/>
                <a:cs typeface="+mn-cs"/>
              </a:defRPr>
            </a:lvl1pPr>
          </a:lstStyle>
          <a:p>
            <a:pPr>
              <a:defRPr/>
            </a:pPr>
            <a:endParaRPr lang="en-US" dirty="0">
              <a:solidFill>
                <a:srgbClr val="939598"/>
              </a:solidFill>
            </a:endParaRPr>
          </a:p>
        </p:txBody>
      </p:sp>
      <p:sp>
        <p:nvSpPr>
          <p:cNvPr id="9220" name="Title Placeholder 1"/>
          <p:cNvSpPr>
            <a:spLocks noGrp="1"/>
          </p:cNvSpPr>
          <p:nvPr>
            <p:ph type="title"/>
          </p:nvPr>
        </p:nvSpPr>
        <p:spPr bwMode="auto">
          <a:xfrm>
            <a:off x="341313" y="341313"/>
            <a:ext cx="84709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title style</a:t>
            </a:r>
          </a:p>
        </p:txBody>
      </p:sp>
      <p:sp>
        <p:nvSpPr>
          <p:cNvPr id="21" name="Slide Number Placeholder 5"/>
          <p:cNvSpPr>
            <a:spLocks noGrp="1"/>
          </p:cNvSpPr>
          <p:nvPr>
            <p:ph type="sldNum" sz="quarter" idx="4"/>
          </p:nvPr>
        </p:nvSpPr>
        <p:spPr>
          <a:xfrm>
            <a:off x="8495705" y="6396039"/>
            <a:ext cx="320675" cy="290512"/>
          </a:xfrm>
          <a:prstGeom prst="rect">
            <a:avLst/>
          </a:prstGeom>
        </p:spPr>
        <p:txBody>
          <a:bodyPr vert="horz" wrap="square" lIns="0" tIns="45720" rIns="0" bIns="45720" numCol="1" anchor="b" anchorCtr="0" compatLnSpc="1">
            <a:prstTxWarp prst="textNoShape">
              <a:avLst/>
            </a:prstTxWarp>
          </a:bodyPr>
          <a:lstStyle>
            <a:lvl1pPr algn="r">
              <a:defRPr sz="1000">
                <a:solidFill>
                  <a:srgbClr val="939598"/>
                </a:solidFill>
                <a:cs typeface="Arial" pitchFamily="34" charset="0"/>
              </a:defRPr>
            </a:lvl1pPr>
          </a:lstStyle>
          <a:p>
            <a:fld id="{02A92B93-F6C6-46EE-A309-AC9736FAD5B5}"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
        <p:nvSpPr>
          <p:cNvPr id="22" name="Date Placeholder 3"/>
          <p:cNvSpPr>
            <a:spLocks noGrp="1"/>
          </p:cNvSpPr>
          <p:nvPr>
            <p:ph type="dt" sz="half" idx="2"/>
          </p:nvPr>
        </p:nvSpPr>
        <p:spPr>
          <a:xfrm>
            <a:off x="1763713" y="6398107"/>
            <a:ext cx="639762" cy="284163"/>
          </a:xfrm>
          <a:prstGeom prst="rect">
            <a:avLst/>
          </a:prstGeom>
        </p:spPr>
        <p:txBody>
          <a:bodyPr vert="horz" lIns="0" tIns="45720" rIns="0" bIns="45720" rtlCol="0" anchor="b"/>
          <a:lstStyle>
            <a:lvl1pPr algn="r">
              <a:defRPr sz="800">
                <a:solidFill>
                  <a:schemeClr val="accent5"/>
                </a:solidFill>
                <a:latin typeface="Arial"/>
                <a:ea typeface="+mn-ea"/>
                <a:cs typeface="Arial"/>
              </a:defRPr>
            </a:lvl1pPr>
          </a:lstStyle>
          <a:p>
            <a:pPr>
              <a:defRPr/>
            </a:pPr>
            <a:endParaRPr lang="en-US" dirty="0">
              <a:solidFill>
                <a:srgbClr val="939598"/>
              </a:solidFill>
            </a:endParaRPr>
          </a:p>
        </p:txBody>
      </p:sp>
      <p:sp>
        <p:nvSpPr>
          <p:cNvPr id="1031" name="TextBox 1"/>
          <p:cNvSpPr txBox="1">
            <a:spLocks noChangeArrowheads="1"/>
          </p:cNvSpPr>
          <p:nvPr/>
        </p:nvSpPr>
        <p:spPr bwMode="auto">
          <a:xfrm>
            <a:off x="9702800" y="62864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smtClean="0">
              <a:solidFill>
                <a:srgbClr val="000000"/>
              </a:solidFill>
            </a:endParaRPr>
          </a:p>
        </p:txBody>
      </p:sp>
      <p:grpSp>
        <p:nvGrpSpPr>
          <p:cNvPr id="9224" name="Group 60"/>
          <p:cNvGrpSpPr>
            <a:grpSpLocks noChangeAspect="1"/>
          </p:cNvGrpSpPr>
          <p:nvPr/>
        </p:nvGrpSpPr>
        <p:grpSpPr bwMode="auto">
          <a:xfrm>
            <a:off x="317513" y="6331434"/>
            <a:ext cx="1389063" cy="288925"/>
            <a:chOff x="2336800" y="2667000"/>
            <a:chExt cx="3098800" cy="646113"/>
          </a:xfrm>
        </p:grpSpPr>
        <p:sp>
          <p:nvSpPr>
            <p:cNvPr id="9225" name="AutoShape 1"/>
            <p:cNvSpPr>
              <a:spLocks/>
            </p:cNvSpPr>
            <p:nvPr/>
          </p:nvSpPr>
          <p:spPr bwMode="auto">
            <a:xfrm>
              <a:off x="2349500" y="2857500"/>
              <a:ext cx="3086100" cy="455613"/>
            </a:xfrm>
            <a:custGeom>
              <a:avLst/>
              <a:gdLst>
                <a:gd name="T0" fmla="*/ 2147483647 w 21600"/>
                <a:gd name="T1" fmla="*/ 2147483647 h 21599"/>
                <a:gd name="T2" fmla="*/ 2147483647 w 21600"/>
                <a:gd name="T3" fmla="*/ 2147483647 h 21599"/>
                <a:gd name="T4" fmla="*/ 2147483647 w 21600"/>
                <a:gd name="T5" fmla="*/ 2147483647 h 21599"/>
                <a:gd name="T6" fmla="*/ 2147483647 w 21600"/>
                <a:gd name="T7" fmla="*/ 2147483647 h 21599"/>
                <a:gd name="T8" fmla="*/ 2147483647 w 21600"/>
                <a:gd name="T9" fmla="*/ 2147483647 h 21599"/>
                <a:gd name="T10" fmla="*/ 2147483647 w 21600"/>
                <a:gd name="T11" fmla="*/ 2147483647 h 21599"/>
                <a:gd name="T12" fmla="*/ 2147483647 w 21600"/>
                <a:gd name="T13" fmla="*/ 2147483647 h 21599"/>
                <a:gd name="T14" fmla="*/ 2147483647 w 21600"/>
                <a:gd name="T15" fmla="*/ 2147483647 h 21599"/>
                <a:gd name="T16" fmla="*/ 2147483647 w 21600"/>
                <a:gd name="T17" fmla="*/ 2147483647 h 21599"/>
                <a:gd name="T18" fmla="*/ 2147483647 w 21600"/>
                <a:gd name="T19" fmla="*/ 2147483647 h 21599"/>
                <a:gd name="T20" fmla="*/ 2147483647 w 21600"/>
                <a:gd name="T21" fmla="*/ 2147483647 h 21599"/>
                <a:gd name="T22" fmla="*/ 2147483647 w 21600"/>
                <a:gd name="T23" fmla="*/ 0 h 21599"/>
                <a:gd name="T24" fmla="*/ 2147483647 w 21600"/>
                <a:gd name="T25" fmla="*/ 2147483647 h 21599"/>
                <a:gd name="T26" fmla="*/ 2147483647 w 21600"/>
                <a:gd name="T27" fmla="*/ 2147483647 h 21599"/>
                <a:gd name="T28" fmla="*/ 2147483647 w 21600"/>
                <a:gd name="T29" fmla="*/ 2147483647 h 21599"/>
                <a:gd name="T30" fmla="*/ 2147483647 w 21600"/>
                <a:gd name="T31" fmla="*/ 2147483647 h 21599"/>
                <a:gd name="T32" fmla="*/ 2147483647 w 21600"/>
                <a:gd name="T33" fmla="*/ 2147483647 h 21599"/>
                <a:gd name="T34" fmla="*/ 2147483647 w 21600"/>
                <a:gd name="T35" fmla="*/ 2147483647 h 21599"/>
                <a:gd name="T36" fmla="*/ 2147483647 w 21600"/>
                <a:gd name="T37" fmla="*/ 2147483647 h 21599"/>
                <a:gd name="T38" fmla="*/ 2147483647 w 21600"/>
                <a:gd name="T39" fmla="*/ 2147483647 h 21599"/>
                <a:gd name="T40" fmla="*/ 2147483647 w 21600"/>
                <a:gd name="T41" fmla="*/ 2147483647 h 21599"/>
                <a:gd name="T42" fmla="*/ 2147483647 w 21600"/>
                <a:gd name="T43" fmla="*/ 2147483647 h 21599"/>
                <a:gd name="T44" fmla="*/ 2147483647 w 21600"/>
                <a:gd name="T45" fmla="*/ 2147483647 h 21599"/>
                <a:gd name="T46" fmla="*/ 2147483647 w 21600"/>
                <a:gd name="T47" fmla="*/ 2147483647 h 21599"/>
                <a:gd name="T48" fmla="*/ 2147483647 w 21600"/>
                <a:gd name="T49" fmla="*/ 2147483647 h 21599"/>
                <a:gd name="T50" fmla="*/ 2147483647 w 21600"/>
                <a:gd name="T51" fmla="*/ 2147483647 h 21599"/>
                <a:gd name="T52" fmla="*/ 2147483647 w 21600"/>
                <a:gd name="T53" fmla="*/ 2147483647 h 21599"/>
                <a:gd name="T54" fmla="*/ 2147483647 w 21600"/>
                <a:gd name="T55" fmla="*/ 2147483647 h 21599"/>
                <a:gd name="T56" fmla="*/ 2147483647 w 21600"/>
                <a:gd name="T57" fmla="*/ 2147483647 h 21599"/>
                <a:gd name="T58" fmla="*/ 2147483647 w 21600"/>
                <a:gd name="T59" fmla="*/ 2147483647 h 21599"/>
                <a:gd name="T60" fmla="*/ 2147483647 w 21600"/>
                <a:gd name="T61" fmla="*/ 2147483647 h 21599"/>
                <a:gd name="T62" fmla="*/ 2147483647 w 21600"/>
                <a:gd name="T63" fmla="*/ 2147483647 h 21599"/>
                <a:gd name="T64" fmla="*/ 2147483647 w 21600"/>
                <a:gd name="T65" fmla="*/ 2147483647 h 21599"/>
                <a:gd name="T66" fmla="*/ 2147483647 w 21600"/>
                <a:gd name="T67" fmla="*/ 2147483647 h 21599"/>
                <a:gd name="T68" fmla="*/ 2147483647 w 21600"/>
                <a:gd name="T69" fmla="*/ 2147483647 h 21599"/>
                <a:gd name="T70" fmla="*/ 2147483647 w 21600"/>
                <a:gd name="T71" fmla="*/ 2147483647 h 21599"/>
                <a:gd name="T72" fmla="*/ 2147483647 w 21600"/>
                <a:gd name="T73" fmla="*/ 2147483647 h 21599"/>
                <a:gd name="T74" fmla="*/ 2147483647 w 21600"/>
                <a:gd name="T75" fmla="*/ 2147483647 h 21599"/>
                <a:gd name="T76" fmla="*/ 2147483647 w 21600"/>
                <a:gd name="T77" fmla="*/ 2147483647 h 21599"/>
                <a:gd name="T78" fmla="*/ 2147483647 w 21600"/>
                <a:gd name="T79" fmla="*/ 2147483647 h 21599"/>
                <a:gd name="T80" fmla="*/ 2147483647 w 21600"/>
                <a:gd name="T81" fmla="*/ 2147483647 h 21599"/>
                <a:gd name="T82" fmla="*/ 2147483647 w 21600"/>
                <a:gd name="T83" fmla="*/ 2147483647 h 21599"/>
                <a:gd name="T84" fmla="*/ 2147483647 w 21600"/>
                <a:gd name="T85" fmla="*/ 2147483647 h 21599"/>
                <a:gd name="T86" fmla="*/ 2147483647 w 21600"/>
                <a:gd name="T87" fmla="*/ 2147483647 h 21599"/>
                <a:gd name="T88" fmla="*/ 2147483647 w 21600"/>
                <a:gd name="T89" fmla="*/ 2147483647 h 21599"/>
                <a:gd name="T90" fmla="*/ 2147483647 w 21600"/>
                <a:gd name="T91" fmla="*/ 2147483647 h 21599"/>
                <a:gd name="T92" fmla="*/ 2147483647 w 21600"/>
                <a:gd name="T93" fmla="*/ 2147483647 h 21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6" name="AutoShape 2"/>
            <p:cNvSpPr>
              <a:spLocks/>
            </p:cNvSpPr>
            <p:nvPr/>
          </p:nvSpPr>
          <p:spPr bwMode="auto">
            <a:xfrm>
              <a:off x="23368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7" name="AutoShape 3"/>
            <p:cNvSpPr>
              <a:spLocks/>
            </p:cNvSpPr>
            <p:nvPr/>
          </p:nvSpPr>
          <p:spPr bwMode="auto">
            <a:xfrm>
              <a:off x="26035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8" name="AutoShape 4"/>
            <p:cNvSpPr>
              <a:spLocks/>
            </p:cNvSpPr>
            <p:nvPr/>
          </p:nvSpPr>
          <p:spPr bwMode="auto">
            <a:xfrm>
              <a:off x="2870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9" name="AutoShape 5"/>
            <p:cNvSpPr>
              <a:spLocks/>
            </p:cNvSpPr>
            <p:nvPr/>
          </p:nvSpPr>
          <p:spPr bwMode="auto">
            <a:xfrm>
              <a:off x="3124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0" name="AutoShape 6"/>
            <p:cNvSpPr>
              <a:spLocks/>
            </p:cNvSpPr>
            <p:nvPr/>
          </p:nvSpPr>
          <p:spPr bwMode="auto">
            <a:xfrm>
              <a:off x="33909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1" name="AutoShape 7"/>
            <p:cNvSpPr>
              <a:spLocks/>
            </p:cNvSpPr>
            <p:nvPr/>
          </p:nvSpPr>
          <p:spPr bwMode="auto">
            <a:xfrm>
              <a:off x="36576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2" name="AutoShape 8"/>
            <p:cNvSpPr>
              <a:spLocks/>
            </p:cNvSpPr>
            <p:nvPr/>
          </p:nvSpPr>
          <p:spPr bwMode="auto">
            <a:xfrm>
              <a:off x="39243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3" name="AutoShape 9"/>
            <p:cNvSpPr>
              <a:spLocks/>
            </p:cNvSpPr>
            <p:nvPr/>
          </p:nvSpPr>
          <p:spPr bwMode="auto">
            <a:xfrm>
              <a:off x="44450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4" name="AutoShape 10"/>
            <p:cNvSpPr>
              <a:spLocks/>
            </p:cNvSpPr>
            <p:nvPr/>
          </p:nvSpPr>
          <p:spPr bwMode="auto">
            <a:xfrm>
              <a:off x="41783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5" name="AutoShape 11"/>
            <p:cNvSpPr>
              <a:spLocks/>
            </p:cNvSpPr>
            <p:nvPr/>
          </p:nvSpPr>
          <p:spPr bwMode="auto">
            <a:xfrm>
              <a:off x="47117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9088" indent="-319088" algn="l" rtl="0" eaLnBrk="0" fontAlgn="base" hangingPunct="0">
        <a:spcBef>
          <a:spcPct val="0"/>
        </a:spcBef>
        <a:spcAft>
          <a:spcPts val="800"/>
        </a:spcAft>
        <a:buClr>
          <a:schemeClr val="accent2"/>
        </a:buClr>
        <a:buSzPct val="120000"/>
        <a:buFont typeface="Arial" pitchFamily="34" charset="0"/>
        <a:buChar char="•"/>
        <a:defRPr sz="2400" kern="1200">
          <a:solidFill>
            <a:schemeClr val="tx1"/>
          </a:solidFill>
          <a:latin typeface="Arial"/>
          <a:ea typeface="ヒラギノ角ゴ Pro W3" charset="0"/>
          <a:cs typeface="Arial"/>
        </a:defRPr>
      </a:lvl1pPr>
      <a:lvl2pPr marL="639763" indent="-319088" algn="l" rtl="0" eaLnBrk="0" fontAlgn="base" hangingPunct="0">
        <a:spcBef>
          <a:spcPct val="0"/>
        </a:spcBef>
        <a:spcAft>
          <a:spcPts val="800"/>
        </a:spcAft>
        <a:buClr>
          <a:srgbClr val="FFD400"/>
        </a:buClr>
        <a:buSzPct val="120000"/>
        <a:buFont typeface="Arial" pitchFamily="34" charset="0"/>
        <a:buChar char="•"/>
        <a:defRPr sz="2200" kern="1200">
          <a:solidFill>
            <a:schemeClr val="tx1"/>
          </a:solidFill>
          <a:latin typeface="Arial"/>
          <a:ea typeface="ヒラギノ角ゴ Pro W3" charset="0"/>
          <a:cs typeface="Arial"/>
        </a:defRPr>
      </a:lvl2pPr>
      <a:lvl3pPr marL="958850" indent="-319088" algn="l" rtl="0" eaLnBrk="0" fontAlgn="base" hangingPunct="0">
        <a:spcBef>
          <a:spcPct val="0"/>
        </a:spcBef>
        <a:spcAft>
          <a:spcPts val="800"/>
        </a:spcAft>
        <a:buClr>
          <a:schemeClr val="accent1"/>
        </a:buClr>
        <a:buSzPct val="120000"/>
        <a:buFont typeface="Arial" pitchFamily="34" charset="0"/>
        <a:buChar char="•"/>
        <a:defRPr sz="2000" kern="1200">
          <a:solidFill>
            <a:schemeClr val="tx1"/>
          </a:solidFill>
          <a:latin typeface="Arial"/>
          <a:ea typeface="ヒラギノ角ゴ Pro W3" charset="0"/>
          <a:cs typeface="Arial"/>
        </a:defRPr>
      </a:lvl3pPr>
      <a:lvl4pPr marL="1600200" indent="-228600" algn="l" rtl="0" eaLnBrk="0" fontAlgn="base" hangingPunct="0">
        <a:spcBef>
          <a:spcPct val="20000"/>
        </a:spcBef>
        <a:spcAft>
          <a:spcPct val="0"/>
        </a:spcAft>
        <a:buClr>
          <a:srgbClr val="669900"/>
        </a:buClr>
        <a:buFont typeface="Arial" pitchFamily="34" charset="0"/>
        <a:buChar char="•"/>
        <a:defRPr sz="1600" kern="1200">
          <a:solidFill>
            <a:srgbClr val="3D3D3D"/>
          </a:solidFill>
          <a:latin typeface="+mn-lt"/>
          <a:ea typeface="ヒラギノ角ゴ Pro W3" charset="0"/>
          <a:cs typeface="+mn-cs"/>
        </a:defRPr>
      </a:lvl4pPr>
      <a:lvl5pPr marL="2057400" indent="-228600" algn="l" rtl="0" eaLnBrk="0" fontAlgn="base" hangingPunct="0">
        <a:spcBef>
          <a:spcPct val="20000"/>
        </a:spcBef>
        <a:spcAft>
          <a:spcPct val="0"/>
        </a:spcAft>
        <a:buClr>
          <a:srgbClr val="669900"/>
        </a:buClr>
        <a:buFont typeface="Arial" pitchFamily="34"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Text Placeholder 2"/>
          <p:cNvSpPr>
            <a:spLocks noGrp="1"/>
          </p:cNvSpPr>
          <p:nvPr>
            <p:ph type="body" idx="1"/>
          </p:nvPr>
        </p:nvSpPr>
        <p:spPr bwMode="auto">
          <a:xfrm>
            <a:off x="339727" y="1146175"/>
            <a:ext cx="84724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3" name="Rectangle 8"/>
          <p:cNvSpPr>
            <a:spLocks noGrp="1" noChangeArrowheads="1"/>
          </p:cNvSpPr>
          <p:nvPr>
            <p:ph type="ftr" sz="quarter" idx="3"/>
          </p:nvPr>
        </p:nvSpPr>
        <p:spPr bwMode="auto">
          <a:xfrm>
            <a:off x="4608513" y="6373736"/>
            <a:ext cx="3486150"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rgbClr val="808080"/>
                </a:solidFill>
                <a:latin typeface="Arial" pitchFamily="34" charset="0"/>
                <a:ea typeface="+mn-ea"/>
                <a:cs typeface="+mn-cs"/>
              </a:defRPr>
            </a:lvl1pPr>
          </a:lstStyle>
          <a:p>
            <a:pPr>
              <a:defRPr/>
            </a:pPr>
            <a:endParaRPr lang="en-US" dirty="0"/>
          </a:p>
        </p:txBody>
      </p:sp>
      <p:sp>
        <p:nvSpPr>
          <p:cNvPr id="10244" name="Title Placeholder 1"/>
          <p:cNvSpPr>
            <a:spLocks noGrp="1"/>
          </p:cNvSpPr>
          <p:nvPr>
            <p:ph type="title"/>
          </p:nvPr>
        </p:nvSpPr>
        <p:spPr bwMode="auto">
          <a:xfrm>
            <a:off x="341313" y="341313"/>
            <a:ext cx="84709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title style</a:t>
            </a:r>
          </a:p>
        </p:txBody>
      </p:sp>
      <p:sp>
        <p:nvSpPr>
          <p:cNvPr id="21" name="Slide Number Placeholder 5"/>
          <p:cNvSpPr>
            <a:spLocks noGrp="1"/>
          </p:cNvSpPr>
          <p:nvPr>
            <p:ph type="sldNum" sz="quarter" idx="4"/>
          </p:nvPr>
        </p:nvSpPr>
        <p:spPr>
          <a:xfrm>
            <a:off x="8495705" y="6372150"/>
            <a:ext cx="320675" cy="290513"/>
          </a:xfrm>
          <a:prstGeom prst="rect">
            <a:avLst/>
          </a:prstGeom>
        </p:spPr>
        <p:txBody>
          <a:bodyPr vert="horz" wrap="square" lIns="0" tIns="45720" rIns="0" bIns="45720" numCol="1" anchor="b" anchorCtr="0" compatLnSpc="1">
            <a:prstTxWarp prst="textNoShape">
              <a:avLst/>
            </a:prstTxWarp>
          </a:bodyPr>
          <a:lstStyle>
            <a:lvl1pPr algn="r">
              <a:defRPr sz="1000">
                <a:solidFill>
                  <a:srgbClr val="808080"/>
                </a:solidFill>
              </a:defRPr>
            </a:lvl1pPr>
          </a:lstStyle>
          <a:p>
            <a:fld id="{5C0C24AE-8310-4B61-9920-380EFFA67B4F}"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
        <p:nvSpPr>
          <p:cNvPr id="22" name="Date Placeholder 3"/>
          <p:cNvSpPr>
            <a:spLocks noGrp="1"/>
          </p:cNvSpPr>
          <p:nvPr>
            <p:ph type="dt" sz="half" idx="2"/>
          </p:nvPr>
        </p:nvSpPr>
        <p:spPr>
          <a:xfrm>
            <a:off x="1763713" y="6371119"/>
            <a:ext cx="639762" cy="284163"/>
          </a:xfrm>
          <a:prstGeom prst="rect">
            <a:avLst/>
          </a:prstGeom>
        </p:spPr>
        <p:txBody>
          <a:bodyPr vert="horz" lIns="0" tIns="45720" rIns="0" bIns="45720" rtlCol="0" anchor="b"/>
          <a:lstStyle>
            <a:lvl1pPr algn="r">
              <a:defRPr sz="800">
                <a:solidFill>
                  <a:srgbClr val="808080"/>
                </a:solidFill>
                <a:latin typeface="Arial"/>
                <a:ea typeface="MS PGothic" pitchFamily="34" charset="-128"/>
                <a:cs typeface="Arial"/>
              </a:defRPr>
            </a:lvl1pPr>
          </a:lstStyle>
          <a:p>
            <a:pPr>
              <a:defRPr/>
            </a:pPr>
            <a:endParaRPr lang="en-US" dirty="0"/>
          </a:p>
        </p:txBody>
      </p:sp>
      <p:grpSp>
        <p:nvGrpSpPr>
          <p:cNvPr id="10247" name="Group 1"/>
          <p:cNvGrpSpPr>
            <a:grpSpLocks/>
          </p:cNvGrpSpPr>
          <p:nvPr/>
        </p:nvGrpSpPr>
        <p:grpSpPr bwMode="auto">
          <a:xfrm>
            <a:off x="332040" y="6328259"/>
            <a:ext cx="1360487" cy="287339"/>
            <a:chOff x="1464089" y="6334357"/>
            <a:chExt cx="1392016" cy="266856"/>
          </a:xfrm>
        </p:grpSpPr>
        <p:sp>
          <p:nvSpPr>
            <p:cNvPr id="14344" name="Rectangle 23"/>
            <p:cNvSpPr>
              <a:spLocks/>
            </p:cNvSpPr>
            <p:nvPr/>
          </p:nvSpPr>
          <p:spPr bwMode="black">
            <a:xfrm>
              <a:off x="1470586" y="6486214"/>
              <a:ext cx="43855" cy="112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800" dirty="0">
                <a:solidFill>
                  <a:srgbClr val="000000"/>
                </a:solidFill>
              </a:endParaRPr>
            </a:p>
          </p:txBody>
        </p:sp>
        <p:sp>
          <p:nvSpPr>
            <p:cNvPr id="10249" name="AutoShape 24"/>
            <p:cNvSpPr>
              <a:spLocks/>
            </p:cNvSpPr>
            <p:nvPr/>
          </p:nvSpPr>
          <p:spPr bwMode="black">
            <a:xfrm>
              <a:off x="1542156" y="6482291"/>
              <a:ext cx="129232" cy="115086"/>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0 w 21600"/>
                <a:gd name="T23" fmla="*/ 2147483647 h 21600"/>
                <a:gd name="T24" fmla="*/ 2147483647 w 21600"/>
                <a:gd name="T25" fmla="*/ 2147483647 h 21600"/>
                <a:gd name="T26" fmla="*/ 2147483647 w 21600"/>
                <a:gd name="T27" fmla="*/ 2147483647 h 21600"/>
                <a:gd name="T28" fmla="*/ 2147483647 w 21600"/>
                <a:gd name="T29" fmla="*/ 2147483647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7267" y="3383"/>
                  </a:moveTo>
                  <a:lnTo>
                    <a:pt x="7347" y="3383"/>
                  </a:lnTo>
                  <a:cubicBezTo>
                    <a:pt x="9024" y="856"/>
                    <a:pt x="11059" y="0"/>
                    <a:pt x="13895" y="0"/>
                  </a:cubicBezTo>
                  <a:cubicBezTo>
                    <a:pt x="19405" y="0"/>
                    <a:pt x="21600" y="3545"/>
                    <a:pt x="21600" y="8681"/>
                  </a:cubicBezTo>
                  <a:lnTo>
                    <a:pt x="21600" y="21600"/>
                  </a:lnTo>
                  <a:lnTo>
                    <a:pt x="14333" y="21600"/>
                  </a:lnTo>
                  <a:lnTo>
                    <a:pt x="14333" y="11412"/>
                  </a:lnTo>
                  <a:cubicBezTo>
                    <a:pt x="14333" y="9415"/>
                    <a:pt x="14652" y="5910"/>
                    <a:pt x="11059" y="5910"/>
                  </a:cubicBezTo>
                  <a:cubicBezTo>
                    <a:pt x="8104" y="5910"/>
                    <a:pt x="7267" y="8151"/>
                    <a:pt x="7267" y="10759"/>
                  </a:cubicBezTo>
                  <a:lnTo>
                    <a:pt x="7267" y="21600"/>
                  </a:lnTo>
                  <a:lnTo>
                    <a:pt x="0" y="21600"/>
                  </a:lnTo>
                  <a:lnTo>
                    <a:pt x="0" y="693"/>
                  </a:lnTo>
                  <a:lnTo>
                    <a:pt x="7267" y="693"/>
                  </a:lnTo>
                  <a:lnTo>
                    <a:pt x="7267" y="3383"/>
                  </a:lnTo>
                  <a:close/>
                  <a:moveTo>
                    <a:pt x="7267" y="3383"/>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0" name="AutoShape 25"/>
            <p:cNvSpPr>
              <a:spLocks/>
            </p:cNvSpPr>
            <p:nvPr/>
          </p:nvSpPr>
          <p:spPr bwMode="black">
            <a:xfrm>
              <a:off x="1687740" y="6415157"/>
              <a:ext cx="89144" cy="182459"/>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0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4246" y="21600"/>
                  </a:moveTo>
                  <a:lnTo>
                    <a:pt x="3706" y="21600"/>
                  </a:lnTo>
                  <a:lnTo>
                    <a:pt x="3706" y="12266"/>
                  </a:lnTo>
                  <a:lnTo>
                    <a:pt x="0" y="12266"/>
                  </a:lnTo>
                  <a:lnTo>
                    <a:pt x="0" y="8409"/>
                  </a:lnTo>
                  <a:lnTo>
                    <a:pt x="3706" y="8409"/>
                  </a:lnTo>
                  <a:lnTo>
                    <a:pt x="3706" y="6737"/>
                  </a:lnTo>
                  <a:cubicBezTo>
                    <a:pt x="3706" y="4911"/>
                    <a:pt x="3822" y="3574"/>
                    <a:pt x="6718" y="2109"/>
                  </a:cubicBezTo>
                  <a:cubicBezTo>
                    <a:pt x="9322" y="746"/>
                    <a:pt x="13088" y="0"/>
                    <a:pt x="17082" y="0"/>
                  </a:cubicBezTo>
                  <a:cubicBezTo>
                    <a:pt x="18704" y="0"/>
                    <a:pt x="20154" y="129"/>
                    <a:pt x="21599" y="463"/>
                  </a:cubicBezTo>
                  <a:lnTo>
                    <a:pt x="21599" y="4500"/>
                  </a:lnTo>
                  <a:cubicBezTo>
                    <a:pt x="20385" y="4269"/>
                    <a:pt x="19283" y="4063"/>
                    <a:pt x="17893" y="4063"/>
                  </a:cubicBezTo>
                  <a:cubicBezTo>
                    <a:pt x="15173" y="4063"/>
                    <a:pt x="14246" y="4783"/>
                    <a:pt x="14246" y="6274"/>
                  </a:cubicBezTo>
                  <a:lnTo>
                    <a:pt x="14246" y="8409"/>
                  </a:lnTo>
                  <a:lnTo>
                    <a:pt x="21600" y="8409"/>
                  </a:lnTo>
                  <a:lnTo>
                    <a:pt x="21600" y="12266"/>
                  </a:lnTo>
                  <a:lnTo>
                    <a:pt x="14246" y="12266"/>
                  </a:lnTo>
                  <a:lnTo>
                    <a:pt x="14246" y="21600"/>
                  </a:lnTo>
                  <a:close/>
                  <a:moveTo>
                    <a:pt x="14246" y="21600"/>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1" name="AutoShape 26"/>
            <p:cNvSpPr>
              <a:spLocks/>
            </p:cNvSpPr>
            <p:nvPr/>
          </p:nvSpPr>
          <p:spPr bwMode="black">
            <a:xfrm>
              <a:off x="1780576" y="6482291"/>
              <a:ext cx="147694" cy="1189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2147483647 w 21600"/>
                <a:gd name="T17" fmla="*/ 0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6710" y="10820"/>
                  </a:moveTo>
                  <a:cubicBezTo>
                    <a:pt x="6710" y="13386"/>
                    <a:pt x="8213" y="15361"/>
                    <a:pt x="10800" y="15361"/>
                  </a:cubicBezTo>
                  <a:cubicBezTo>
                    <a:pt x="13386" y="15361"/>
                    <a:pt x="14890" y="13386"/>
                    <a:pt x="14890" y="10820"/>
                  </a:cubicBezTo>
                  <a:cubicBezTo>
                    <a:pt x="14890" y="8332"/>
                    <a:pt x="13386" y="6239"/>
                    <a:pt x="10800" y="6239"/>
                  </a:cubicBezTo>
                  <a:cubicBezTo>
                    <a:pt x="8213" y="6239"/>
                    <a:pt x="6710" y="8333"/>
                    <a:pt x="6710" y="10820"/>
                  </a:cubicBezTo>
                  <a:moveTo>
                    <a:pt x="21600" y="10820"/>
                  </a:moveTo>
                  <a:cubicBezTo>
                    <a:pt x="21600" y="17691"/>
                    <a:pt x="16567" y="21600"/>
                    <a:pt x="10800" y="21600"/>
                  </a:cubicBezTo>
                  <a:cubicBezTo>
                    <a:pt x="5068" y="21600"/>
                    <a:pt x="0" y="17730"/>
                    <a:pt x="0" y="10820"/>
                  </a:cubicBezTo>
                  <a:cubicBezTo>
                    <a:pt x="0" y="3909"/>
                    <a:pt x="5033" y="0"/>
                    <a:pt x="10800" y="0"/>
                  </a:cubicBezTo>
                  <a:cubicBezTo>
                    <a:pt x="16567" y="0"/>
                    <a:pt x="21600" y="3909"/>
                    <a:pt x="21600" y="1082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2" name="AutoShape 27"/>
            <p:cNvSpPr>
              <a:spLocks/>
            </p:cNvSpPr>
            <p:nvPr/>
          </p:nvSpPr>
          <p:spPr bwMode="black">
            <a:xfrm>
              <a:off x="1947259" y="6484209"/>
              <a:ext cx="92045" cy="112928"/>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2147483647 w 21600"/>
                <a:gd name="T21" fmla="*/ 2147483647 h 21600"/>
                <a:gd name="T22" fmla="*/ 2147483647 w 21600"/>
                <a:gd name="T23" fmla="*/ 2147483647 h 21600"/>
                <a:gd name="T24" fmla="*/ 2147483647 w 21600"/>
                <a:gd name="T25" fmla="*/ 214748364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0213" y="3780"/>
                  </a:moveTo>
                  <a:lnTo>
                    <a:pt x="10325" y="3780"/>
                  </a:lnTo>
                  <a:cubicBezTo>
                    <a:pt x="12287" y="1163"/>
                    <a:pt x="15654" y="0"/>
                    <a:pt x="19638" y="0"/>
                  </a:cubicBezTo>
                  <a:lnTo>
                    <a:pt x="21600" y="0"/>
                  </a:lnTo>
                  <a:lnTo>
                    <a:pt x="21600" y="7269"/>
                  </a:lnTo>
                  <a:cubicBezTo>
                    <a:pt x="20199" y="6688"/>
                    <a:pt x="18853" y="6563"/>
                    <a:pt x="17282" y="6563"/>
                  </a:cubicBezTo>
                  <a:cubicBezTo>
                    <a:pt x="11614" y="6563"/>
                    <a:pt x="10213" y="9347"/>
                    <a:pt x="10213" y="13002"/>
                  </a:cubicBezTo>
                  <a:lnTo>
                    <a:pt x="10213" y="21600"/>
                  </a:lnTo>
                  <a:lnTo>
                    <a:pt x="0" y="21600"/>
                  </a:lnTo>
                  <a:lnTo>
                    <a:pt x="0" y="291"/>
                  </a:lnTo>
                  <a:lnTo>
                    <a:pt x="10213" y="291"/>
                  </a:lnTo>
                  <a:lnTo>
                    <a:pt x="10213" y="3780"/>
                  </a:lnTo>
                  <a:close/>
                  <a:moveTo>
                    <a:pt x="10213" y="3780"/>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3" name="AutoShape 28"/>
            <p:cNvSpPr>
              <a:spLocks/>
            </p:cNvSpPr>
            <p:nvPr/>
          </p:nvSpPr>
          <p:spPr bwMode="black">
            <a:xfrm>
              <a:off x="2054865" y="6482291"/>
              <a:ext cx="207827" cy="115086"/>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w 21600"/>
                <a:gd name="T35" fmla="*/ 2147483647 h 21600"/>
                <a:gd name="T36" fmla="*/ 0 w 21600"/>
                <a:gd name="T37" fmla="*/ 2147483647 h 21600"/>
                <a:gd name="T38" fmla="*/ 2147483647 w 21600"/>
                <a:gd name="T39" fmla="*/ 2147483647 h 21600"/>
                <a:gd name="T40" fmla="*/ 2147483647 w 21600"/>
                <a:gd name="T41" fmla="*/ 2147483647 h 21600"/>
                <a:gd name="T42" fmla="*/ 2147483647 w 21600"/>
                <a:gd name="T43" fmla="*/ 2147483647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4518" y="3301"/>
                  </a:moveTo>
                  <a:lnTo>
                    <a:pt x="4568" y="3301"/>
                  </a:lnTo>
                  <a:cubicBezTo>
                    <a:pt x="5636" y="978"/>
                    <a:pt x="6951" y="0"/>
                    <a:pt x="8590" y="0"/>
                  </a:cubicBezTo>
                  <a:cubicBezTo>
                    <a:pt x="10427" y="0"/>
                    <a:pt x="12017" y="1222"/>
                    <a:pt x="12935" y="3993"/>
                  </a:cubicBezTo>
                  <a:cubicBezTo>
                    <a:pt x="13804" y="1385"/>
                    <a:pt x="15517" y="0"/>
                    <a:pt x="17255" y="0"/>
                  </a:cubicBezTo>
                  <a:cubicBezTo>
                    <a:pt x="20482" y="0"/>
                    <a:pt x="21600" y="3464"/>
                    <a:pt x="21600" y="8273"/>
                  </a:cubicBezTo>
                  <a:lnTo>
                    <a:pt x="21600" y="21600"/>
                  </a:lnTo>
                  <a:lnTo>
                    <a:pt x="17081" y="21600"/>
                  </a:lnTo>
                  <a:lnTo>
                    <a:pt x="17081" y="11615"/>
                  </a:lnTo>
                  <a:cubicBezTo>
                    <a:pt x="17081" y="9455"/>
                    <a:pt x="17131" y="5909"/>
                    <a:pt x="15219" y="5909"/>
                  </a:cubicBezTo>
                  <a:cubicBezTo>
                    <a:pt x="13134" y="5909"/>
                    <a:pt x="13059" y="9129"/>
                    <a:pt x="13059" y="11615"/>
                  </a:cubicBezTo>
                  <a:lnTo>
                    <a:pt x="13059" y="21600"/>
                  </a:lnTo>
                  <a:lnTo>
                    <a:pt x="8540" y="21600"/>
                  </a:lnTo>
                  <a:lnTo>
                    <a:pt x="8540" y="11615"/>
                  </a:lnTo>
                  <a:cubicBezTo>
                    <a:pt x="8540" y="9292"/>
                    <a:pt x="8540" y="5747"/>
                    <a:pt x="6530" y="5747"/>
                  </a:cubicBezTo>
                  <a:cubicBezTo>
                    <a:pt x="4518" y="5747"/>
                    <a:pt x="4518" y="9292"/>
                    <a:pt x="4518" y="11615"/>
                  </a:cubicBezTo>
                  <a:lnTo>
                    <a:pt x="4518" y="21600"/>
                  </a:lnTo>
                  <a:lnTo>
                    <a:pt x="0" y="21600"/>
                  </a:lnTo>
                  <a:lnTo>
                    <a:pt x="0" y="693"/>
                  </a:lnTo>
                  <a:lnTo>
                    <a:pt x="4518" y="693"/>
                  </a:lnTo>
                  <a:lnTo>
                    <a:pt x="4518" y="3301"/>
                  </a:lnTo>
                  <a:close/>
                  <a:moveTo>
                    <a:pt x="4518" y="3301"/>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4" name="AutoShape 29"/>
            <p:cNvSpPr>
              <a:spLocks/>
            </p:cNvSpPr>
            <p:nvPr/>
          </p:nvSpPr>
          <p:spPr bwMode="black">
            <a:xfrm>
              <a:off x="2280626" y="6482291"/>
              <a:ext cx="142947" cy="1189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2147483647 w 21600"/>
                <a:gd name="T23" fmla="*/ 0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6790" y="10820"/>
                  </a:moveTo>
                  <a:cubicBezTo>
                    <a:pt x="6790" y="13386"/>
                    <a:pt x="8344" y="15361"/>
                    <a:pt x="11017" y="15361"/>
                  </a:cubicBezTo>
                  <a:cubicBezTo>
                    <a:pt x="13689" y="15361"/>
                    <a:pt x="15243" y="13386"/>
                    <a:pt x="15243" y="10820"/>
                  </a:cubicBezTo>
                  <a:cubicBezTo>
                    <a:pt x="15243" y="8331"/>
                    <a:pt x="13689" y="6239"/>
                    <a:pt x="11017" y="6239"/>
                  </a:cubicBezTo>
                  <a:cubicBezTo>
                    <a:pt x="8344" y="6239"/>
                    <a:pt x="6790" y="8332"/>
                    <a:pt x="6790" y="10820"/>
                  </a:cubicBezTo>
                  <a:moveTo>
                    <a:pt x="21600" y="20928"/>
                  </a:moveTo>
                  <a:lnTo>
                    <a:pt x="15026" y="20928"/>
                  </a:lnTo>
                  <a:lnTo>
                    <a:pt x="15026" y="18678"/>
                  </a:lnTo>
                  <a:lnTo>
                    <a:pt x="14954" y="18678"/>
                  </a:lnTo>
                  <a:cubicBezTo>
                    <a:pt x="13798" y="20691"/>
                    <a:pt x="11521" y="21600"/>
                    <a:pt x="9355" y="21600"/>
                  </a:cubicBezTo>
                  <a:cubicBezTo>
                    <a:pt x="3865" y="21600"/>
                    <a:pt x="0" y="16585"/>
                    <a:pt x="0" y="10780"/>
                  </a:cubicBezTo>
                  <a:cubicBezTo>
                    <a:pt x="0" y="4975"/>
                    <a:pt x="3792" y="0"/>
                    <a:pt x="9283" y="0"/>
                  </a:cubicBezTo>
                  <a:cubicBezTo>
                    <a:pt x="11414" y="0"/>
                    <a:pt x="13653" y="869"/>
                    <a:pt x="15026" y="2646"/>
                  </a:cubicBezTo>
                  <a:lnTo>
                    <a:pt x="15026" y="671"/>
                  </a:lnTo>
                  <a:lnTo>
                    <a:pt x="21600" y="671"/>
                  </a:lnTo>
                  <a:lnTo>
                    <a:pt x="21600" y="20928"/>
                  </a:lnTo>
                  <a:close/>
                  <a:moveTo>
                    <a:pt x="21600" y="20928"/>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5" name="AutoShape 30"/>
            <p:cNvSpPr>
              <a:spLocks/>
            </p:cNvSpPr>
            <p:nvPr/>
          </p:nvSpPr>
          <p:spPr bwMode="black">
            <a:xfrm>
              <a:off x="2440979" y="6451601"/>
              <a:ext cx="82023" cy="144817"/>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2147483647 w 21600"/>
                <a:gd name="T13" fmla="*/ 0 h 21600"/>
                <a:gd name="T14" fmla="*/ 2147483647 w 21600"/>
                <a:gd name="T15" fmla="*/ 0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5132" y="21600"/>
                  </a:moveTo>
                  <a:lnTo>
                    <a:pt x="3704" y="21600"/>
                  </a:lnTo>
                  <a:lnTo>
                    <a:pt x="3704" y="9845"/>
                  </a:lnTo>
                  <a:lnTo>
                    <a:pt x="0" y="9845"/>
                  </a:lnTo>
                  <a:lnTo>
                    <a:pt x="0" y="4987"/>
                  </a:lnTo>
                  <a:lnTo>
                    <a:pt x="3704" y="4987"/>
                  </a:lnTo>
                  <a:lnTo>
                    <a:pt x="3704" y="0"/>
                  </a:lnTo>
                  <a:lnTo>
                    <a:pt x="15132" y="0"/>
                  </a:lnTo>
                  <a:lnTo>
                    <a:pt x="15132" y="4987"/>
                  </a:lnTo>
                  <a:lnTo>
                    <a:pt x="21600" y="4987"/>
                  </a:lnTo>
                  <a:lnTo>
                    <a:pt x="21600" y="9845"/>
                  </a:lnTo>
                  <a:lnTo>
                    <a:pt x="15132" y="9845"/>
                  </a:lnTo>
                  <a:lnTo>
                    <a:pt x="15132" y="21600"/>
                  </a:lnTo>
                  <a:close/>
                  <a:moveTo>
                    <a:pt x="15132" y="21600"/>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4352" name="Rectangle 31"/>
            <p:cNvSpPr>
              <a:spLocks/>
            </p:cNvSpPr>
            <p:nvPr/>
          </p:nvSpPr>
          <p:spPr bwMode="black">
            <a:xfrm>
              <a:off x="2536120" y="6486214"/>
              <a:ext cx="43855" cy="1120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800" dirty="0">
                <a:solidFill>
                  <a:srgbClr val="000000"/>
                </a:solidFill>
              </a:endParaRPr>
            </a:p>
          </p:txBody>
        </p:sp>
        <p:sp>
          <p:nvSpPr>
            <p:cNvPr id="10257" name="AutoShape 32"/>
            <p:cNvSpPr>
              <a:spLocks/>
            </p:cNvSpPr>
            <p:nvPr/>
          </p:nvSpPr>
          <p:spPr bwMode="black">
            <a:xfrm>
              <a:off x="2599223" y="6482291"/>
              <a:ext cx="97320" cy="1189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2147483647 w 21600"/>
                <a:gd name="T17" fmla="*/ 0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7266"/>
                  </a:moveTo>
                  <a:cubicBezTo>
                    <a:pt x="20166" y="6476"/>
                    <a:pt x="18469" y="5844"/>
                    <a:pt x="16612" y="5844"/>
                  </a:cubicBezTo>
                  <a:cubicBezTo>
                    <a:pt x="12896" y="5844"/>
                    <a:pt x="9978" y="7977"/>
                    <a:pt x="9978" y="10781"/>
                  </a:cubicBezTo>
                  <a:cubicBezTo>
                    <a:pt x="9978" y="13703"/>
                    <a:pt x="12791" y="15756"/>
                    <a:pt x="16771" y="15756"/>
                  </a:cubicBezTo>
                  <a:cubicBezTo>
                    <a:pt x="18469" y="15756"/>
                    <a:pt x="20327" y="15242"/>
                    <a:pt x="21600" y="14373"/>
                  </a:cubicBezTo>
                  <a:lnTo>
                    <a:pt x="21600" y="20455"/>
                  </a:lnTo>
                  <a:cubicBezTo>
                    <a:pt x="19477" y="21245"/>
                    <a:pt x="17142" y="21600"/>
                    <a:pt x="14807" y="21600"/>
                  </a:cubicBezTo>
                  <a:cubicBezTo>
                    <a:pt x="6740" y="21600"/>
                    <a:pt x="0" y="17138"/>
                    <a:pt x="0" y="11017"/>
                  </a:cubicBezTo>
                  <a:cubicBezTo>
                    <a:pt x="0" y="4502"/>
                    <a:pt x="6688" y="0"/>
                    <a:pt x="15231" y="0"/>
                  </a:cubicBezTo>
                  <a:cubicBezTo>
                    <a:pt x="17460" y="0"/>
                    <a:pt x="19689" y="395"/>
                    <a:pt x="21600" y="1184"/>
                  </a:cubicBezTo>
                  <a:lnTo>
                    <a:pt x="21600" y="7266"/>
                  </a:lnTo>
                  <a:close/>
                  <a:moveTo>
                    <a:pt x="21600" y="7266"/>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8" name="AutoShape 33"/>
            <p:cNvSpPr>
              <a:spLocks/>
            </p:cNvSpPr>
            <p:nvPr/>
          </p:nvSpPr>
          <p:spPr bwMode="black">
            <a:xfrm>
              <a:off x="2713158" y="6482291"/>
              <a:ext cx="142947" cy="1189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2147483647 w 21600"/>
                <a:gd name="T23" fmla="*/ 0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6791" y="10820"/>
                  </a:moveTo>
                  <a:cubicBezTo>
                    <a:pt x="6791" y="13386"/>
                    <a:pt x="8344" y="15361"/>
                    <a:pt x="11017" y="15361"/>
                  </a:cubicBezTo>
                  <a:cubicBezTo>
                    <a:pt x="13690" y="15361"/>
                    <a:pt x="15243" y="13386"/>
                    <a:pt x="15243" y="10820"/>
                  </a:cubicBezTo>
                  <a:cubicBezTo>
                    <a:pt x="15243" y="8331"/>
                    <a:pt x="13690" y="6239"/>
                    <a:pt x="11017" y="6239"/>
                  </a:cubicBezTo>
                  <a:cubicBezTo>
                    <a:pt x="8344" y="6239"/>
                    <a:pt x="6791" y="8332"/>
                    <a:pt x="6791" y="10820"/>
                  </a:cubicBezTo>
                  <a:moveTo>
                    <a:pt x="21600" y="20928"/>
                  </a:moveTo>
                  <a:lnTo>
                    <a:pt x="15025" y="20928"/>
                  </a:lnTo>
                  <a:lnTo>
                    <a:pt x="15025" y="18678"/>
                  </a:lnTo>
                  <a:lnTo>
                    <a:pt x="14954" y="18678"/>
                  </a:lnTo>
                  <a:cubicBezTo>
                    <a:pt x="13798" y="20691"/>
                    <a:pt x="11522" y="21600"/>
                    <a:pt x="9355" y="21600"/>
                  </a:cubicBezTo>
                  <a:cubicBezTo>
                    <a:pt x="3865" y="21600"/>
                    <a:pt x="0" y="16585"/>
                    <a:pt x="0" y="10780"/>
                  </a:cubicBezTo>
                  <a:cubicBezTo>
                    <a:pt x="0" y="4975"/>
                    <a:pt x="3793" y="0"/>
                    <a:pt x="9283" y="0"/>
                  </a:cubicBezTo>
                  <a:cubicBezTo>
                    <a:pt x="11414" y="0"/>
                    <a:pt x="13653" y="869"/>
                    <a:pt x="15025" y="2646"/>
                  </a:cubicBezTo>
                  <a:lnTo>
                    <a:pt x="15025" y="671"/>
                  </a:lnTo>
                  <a:lnTo>
                    <a:pt x="21600" y="671"/>
                  </a:lnTo>
                  <a:lnTo>
                    <a:pt x="21600" y="20928"/>
                  </a:lnTo>
                  <a:close/>
                  <a:moveTo>
                    <a:pt x="21600" y="20928"/>
                  </a:move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59" name="AutoShape 34"/>
            <p:cNvSpPr>
              <a:spLocks/>
            </p:cNvSpPr>
            <p:nvPr/>
          </p:nvSpPr>
          <p:spPr bwMode="black">
            <a:xfrm>
              <a:off x="1464089"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8" y="21600"/>
                  </a:cubicBezTo>
                  <a:cubicBezTo>
                    <a:pt x="4869" y="21600"/>
                    <a:pt x="0" y="16731"/>
                    <a:pt x="0" y="10802"/>
                  </a:cubicBezTo>
                  <a:cubicBezTo>
                    <a:pt x="0" y="4872"/>
                    <a:pt x="4869" y="0"/>
                    <a:pt x="10798" y="0"/>
                  </a:cubicBezTo>
                  <a:cubicBezTo>
                    <a:pt x="16729" y="0"/>
                    <a:pt x="21600" y="4872"/>
                    <a:pt x="21600" y="10802"/>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0" name="AutoShape 35"/>
            <p:cNvSpPr>
              <a:spLocks/>
            </p:cNvSpPr>
            <p:nvPr/>
          </p:nvSpPr>
          <p:spPr bwMode="black">
            <a:xfrm>
              <a:off x="1582244"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800" y="21600"/>
                  </a:cubicBezTo>
                  <a:cubicBezTo>
                    <a:pt x="4870" y="21600"/>
                    <a:pt x="0" y="16731"/>
                    <a:pt x="0" y="10802"/>
                  </a:cubicBezTo>
                  <a:cubicBezTo>
                    <a:pt x="0" y="4872"/>
                    <a:pt x="4869" y="0"/>
                    <a:pt x="10800" y="0"/>
                  </a:cubicBezTo>
                  <a:cubicBezTo>
                    <a:pt x="16728" y="0"/>
                    <a:pt x="21600" y="4872"/>
                    <a:pt x="21600" y="10802"/>
                  </a:cubicBezTo>
                </a:path>
              </a:pathLst>
            </a:custGeom>
            <a:solidFill>
              <a:srgbClr val="234DA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1" name="AutoShape 36"/>
            <p:cNvSpPr>
              <a:spLocks/>
            </p:cNvSpPr>
            <p:nvPr/>
          </p:nvSpPr>
          <p:spPr bwMode="black">
            <a:xfrm>
              <a:off x="1700399"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799" y="21600"/>
                  </a:cubicBezTo>
                  <a:cubicBezTo>
                    <a:pt x="4869" y="21600"/>
                    <a:pt x="0" y="16731"/>
                    <a:pt x="0" y="10802"/>
                  </a:cubicBezTo>
                  <a:cubicBezTo>
                    <a:pt x="0" y="4872"/>
                    <a:pt x="4869" y="0"/>
                    <a:pt x="10799" y="0"/>
                  </a:cubicBezTo>
                  <a:cubicBezTo>
                    <a:pt x="16728" y="0"/>
                    <a:pt x="21600" y="4872"/>
                    <a:pt x="21600" y="10802"/>
                  </a:cubicBezTo>
                </a:path>
              </a:pathLst>
            </a:custGeom>
            <a:solidFill>
              <a:srgbClr val="EB1C2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2" name="AutoShape 37"/>
            <p:cNvSpPr>
              <a:spLocks/>
            </p:cNvSpPr>
            <p:nvPr/>
          </p:nvSpPr>
          <p:spPr bwMode="black">
            <a:xfrm>
              <a:off x="1818555"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8" y="21600"/>
                  </a:cubicBezTo>
                  <a:cubicBezTo>
                    <a:pt x="4871" y="21600"/>
                    <a:pt x="0" y="16731"/>
                    <a:pt x="0" y="10802"/>
                  </a:cubicBezTo>
                  <a:cubicBezTo>
                    <a:pt x="0" y="4872"/>
                    <a:pt x="4870" y="0"/>
                    <a:pt x="10798" y="0"/>
                  </a:cubicBezTo>
                  <a:cubicBezTo>
                    <a:pt x="16729" y="0"/>
                    <a:pt x="21600" y="4872"/>
                    <a:pt x="21600" y="10802"/>
                  </a:cubicBezTo>
                </a:path>
              </a:pathLst>
            </a:custGeom>
            <a:solidFill>
              <a:srgbClr val="FFD3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3" name="AutoShape 38"/>
            <p:cNvSpPr>
              <a:spLocks/>
            </p:cNvSpPr>
            <p:nvPr/>
          </p:nvSpPr>
          <p:spPr bwMode="black">
            <a:xfrm>
              <a:off x="1936710"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69" y="21600"/>
                    <a:pt x="0" y="16731"/>
                    <a:pt x="0" y="10802"/>
                  </a:cubicBezTo>
                  <a:cubicBezTo>
                    <a:pt x="0" y="4872"/>
                    <a:pt x="4869" y="0"/>
                    <a:pt x="10799" y="0"/>
                  </a:cubicBezTo>
                  <a:cubicBezTo>
                    <a:pt x="16729" y="0"/>
                    <a:pt x="21600" y="4872"/>
                    <a:pt x="21600" y="10802"/>
                  </a:cubicBezTo>
                </a:path>
              </a:pathLst>
            </a:custGeom>
            <a:solidFill>
              <a:srgbClr val="234DA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4" name="AutoShape 39"/>
            <p:cNvSpPr>
              <a:spLocks/>
            </p:cNvSpPr>
            <p:nvPr/>
          </p:nvSpPr>
          <p:spPr bwMode="black">
            <a:xfrm>
              <a:off x="2054865"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70" y="21600"/>
                    <a:pt x="0" y="16731"/>
                    <a:pt x="0" y="10802"/>
                  </a:cubicBezTo>
                  <a:cubicBezTo>
                    <a:pt x="0" y="4872"/>
                    <a:pt x="4869" y="0"/>
                    <a:pt x="10799" y="0"/>
                  </a:cubicBezTo>
                  <a:cubicBezTo>
                    <a:pt x="16729" y="0"/>
                    <a:pt x="21600" y="4872"/>
                    <a:pt x="21600" y="10802"/>
                  </a:cubicBezTo>
                </a:path>
              </a:pathLst>
            </a:custGeom>
            <a:solidFill>
              <a:srgbClr val="EB1C2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5" name="AutoShape 40"/>
            <p:cNvSpPr>
              <a:spLocks/>
            </p:cNvSpPr>
            <p:nvPr/>
          </p:nvSpPr>
          <p:spPr bwMode="black">
            <a:xfrm>
              <a:off x="2175130"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800" y="21600"/>
                  </a:cubicBezTo>
                  <a:cubicBezTo>
                    <a:pt x="4869" y="21600"/>
                    <a:pt x="0" y="16731"/>
                    <a:pt x="0" y="10802"/>
                  </a:cubicBezTo>
                  <a:cubicBezTo>
                    <a:pt x="0" y="4872"/>
                    <a:pt x="4869" y="0"/>
                    <a:pt x="10800" y="0"/>
                  </a:cubicBezTo>
                  <a:cubicBezTo>
                    <a:pt x="16729" y="0"/>
                    <a:pt x="21600" y="4872"/>
                    <a:pt x="21600" y="10802"/>
                  </a:cubicBezTo>
                </a:path>
              </a:pathLst>
            </a:custGeom>
            <a:solidFill>
              <a:srgbClr val="234DA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6" name="AutoShape 41"/>
            <p:cNvSpPr>
              <a:spLocks/>
            </p:cNvSpPr>
            <p:nvPr/>
          </p:nvSpPr>
          <p:spPr bwMode="black">
            <a:xfrm>
              <a:off x="2411440"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70" y="21600"/>
                    <a:pt x="0" y="16731"/>
                    <a:pt x="0" y="10802"/>
                  </a:cubicBezTo>
                  <a:cubicBezTo>
                    <a:pt x="0" y="4872"/>
                    <a:pt x="4870" y="0"/>
                    <a:pt x="10799" y="0"/>
                  </a:cubicBezTo>
                  <a:cubicBezTo>
                    <a:pt x="16729" y="0"/>
                    <a:pt x="21600" y="4872"/>
                    <a:pt x="21600" y="10802"/>
                  </a:cubicBezTo>
                </a:path>
              </a:pathLst>
            </a:custGeom>
            <a:solidFill>
              <a:srgbClr val="EB1C2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7" name="AutoShape 42"/>
            <p:cNvSpPr>
              <a:spLocks/>
            </p:cNvSpPr>
            <p:nvPr/>
          </p:nvSpPr>
          <p:spPr bwMode="black">
            <a:xfrm>
              <a:off x="2293285"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798" y="21600"/>
                  </a:cubicBezTo>
                  <a:cubicBezTo>
                    <a:pt x="4869" y="21600"/>
                    <a:pt x="0" y="16731"/>
                    <a:pt x="0" y="10802"/>
                  </a:cubicBezTo>
                  <a:cubicBezTo>
                    <a:pt x="0" y="4872"/>
                    <a:pt x="4869" y="0"/>
                    <a:pt x="10798" y="0"/>
                  </a:cubicBezTo>
                  <a:cubicBezTo>
                    <a:pt x="16728" y="0"/>
                    <a:pt x="21600" y="4872"/>
                    <a:pt x="21600" y="10802"/>
                  </a:cubicBezTo>
                </a:path>
              </a:pathLst>
            </a:custGeom>
            <a:solidFill>
              <a:srgbClr val="FFD3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sp>
          <p:nvSpPr>
            <p:cNvPr id="10268" name="AutoShape 43"/>
            <p:cNvSpPr>
              <a:spLocks/>
            </p:cNvSpPr>
            <p:nvPr/>
          </p:nvSpPr>
          <p:spPr bwMode="black">
            <a:xfrm>
              <a:off x="2529596" y="6334357"/>
              <a:ext cx="57495" cy="5250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800" y="21600"/>
                  </a:cubicBezTo>
                  <a:cubicBezTo>
                    <a:pt x="4868" y="21600"/>
                    <a:pt x="0" y="16731"/>
                    <a:pt x="0" y="10802"/>
                  </a:cubicBezTo>
                  <a:cubicBezTo>
                    <a:pt x="0" y="4872"/>
                    <a:pt x="4868" y="0"/>
                    <a:pt x="10800" y="0"/>
                  </a:cubicBezTo>
                  <a:cubicBezTo>
                    <a:pt x="16729" y="0"/>
                    <a:pt x="21600" y="4872"/>
                    <a:pt x="21600" y="10802"/>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B3B3B3"/>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kern="1200">
          <a:solidFill>
            <a:schemeClr val="bg2"/>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2800" b="1">
          <a:solidFill>
            <a:schemeClr val="bg2"/>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2800" b="1">
          <a:solidFill>
            <a:schemeClr val="bg2"/>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2800" b="1">
          <a:solidFill>
            <a:schemeClr val="bg2"/>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2800" b="1">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9088" indent="-319088" algn="l" rtl="0" eaLnBrk="0" fontAlgn="base" hangingPunct="0">
        <a:spcBef>
          <a:spcPct val="0"/>
        </a:spcBef>
        <a:spcAft>
          <a:spcPts val="800"/>
        </a:spcAft>
        <a:buClr>
          <a:schemeClr val="accent2"/>
        </a:buClr>
        <a:buSzPct val="120000"/>
        <a:buFont typeface="Arial" pitchFamily="34" charset="0"/>
        <a:buChar char="•"/>
        <a:defRPr sz="2400" kern="1200">
          <a:solidFill>
            <a:schemeClr val="bg2"/>
          </a:solidFill>
          <a:latin typeface="Arial"/>
          <a:ea typeface="ヒラギノ角ゴ Pro W3" charset="0"/>
          <a:cs typeface="Arial"/>
        </a:defRPr>
      </a:lvl1pPr>
      <a:lvl2pPr marL="639763" indent="-319088" algn="l" rtl="0" eaLnBrk="0" fontAlgn="base" hangingPunct="0">
        <a:spcBef>
          <a:spcPct val="0"/>
        </a:spcBef>
        <a:spcAft>
          <a:spcPts val="800"/>
        </a:spcAft>
        <a:buClr>
          <a:srgbClr val="254EA2"/>
        </a:buClr>
        <a:buSzPct val="120000"/>
        <a:buFont typeface="Arial" pitchFamily="34" charset="0"/>
        <a:buChar char="•"/>
        <a:defRPr sz="2200" kern="1200">
          <a:solidFill>
            <a:schemeClr val="bg2"/>
          </a:solidFill>
          <a:latin typeface="Arial"/>
          <a:ea typeface="ヒラギノ角ゴ Pro W3" charset="0"/>
          <a:cs typeface="Arial"/>
        </a:defRPr>
      </a:lvl2pPr>
      <a:lvl3pPr marL="958850" indent="-319088" algn="l" rtl="0" eaLnBrk="0" fontAlgn="base" hangingPunct="0">
        <a:spcBef>
          <a:spcPct val="0"/>
        </a:spcBef>
        <a:spcAft>
          <a:spcPts val="800"/>
        </a:spcAft>
        <a:buClr>
          <a:schemeClr val="accent1"/>
        </a:buClr>
        <a:buSzPct val="120000"/>
        <a:buFont typeface="Arial" pitchFamily="34" charset="0"/>
        <a:buChar char="•"/>
        <a:defRPr sz="2000" kern="1200">
          <a:solidFill>
            <a:schemeClr val="bg2"/>
          </a:solidFill>
          <a:latin typeface="Arial"/>
          <a:ea typeface="ヒラギノ角ゴ Pro W3" charset="0"/>
          <a:cs typeface="Arial"/>
        </a:defRPr>
      </a:lvl3pPr>
      <a:lvl4pPr marL="1600200" indent="-228600" algn="l" rtl="0" eaLnBrk="0" fontAlgn="base" hangingPunct="0">
        <a:spcBef>
          <a:spcPct val="20000"/>
        </a:spcBef>
        <a:spcAft>
          <a:spcPct val="0"/>
        </a:spcAft>
        <a:buClr>
          <a:srgbClr val="669900"/>
        </a:buClr>
        <a:buFont typeface="Arial" pitchFamily="34" charset="0"/>
        <a:buChar char="•"/>
        <a:defRPr sz="1600" kern="1200">
          <a:solidFill>
            <a:srgbClr val="3D3D3D"/>
          </a:solidFill>
          <a:latin typeface="+mn-lt"/>
          <a:ea typeface="ヒラギノ角ゴ Pro W3" charset="0"/>
          <a:cs typeface="+mn-cs"/>
        </a:defRPr>
      </a:lvl4pPr>
      <a:lvl5pPr marL="2057400" indent="-228600" algn="l" rtl="0" eaLnBrk="0" fontAlgn="base" hangingPunct="0">
        <a:spcBef>
          <a:spcPct val="20000"/>
        </a:spcBef>
        <a:spcAft>
          <a:spcPct val="0"/>
        </a:spcAft>
        <a:buClr>
          <a:srgbClr val="669900"/>
        </a:buClr>
        <a:buFont typeface="Arial" pitchFamily="34"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 name="TextBox 1"/>
          <p:cNvSpPr txBox="1"/>
          <p:nvPr/>
        </p:nvSpPr>
        <p:spPr>
          <a:xfrm>
            <a:off x="9703459" y="628777"/>
            <a:ext cx="914400" cy="914400"/>
          </a:xfrm>
          <a:prstGeom prst="rect">
            <a:avLst/>
          </a:prstGeom>
          <a:noFill/>
        </p:spPr>
        <p:txBody>
          <a:bodyPr wrap="none" lIns="0" tIns="0" rIns="0" bIns="0" rtlCol="0">
            <a:noAutofit/>
          </a:bodyPr>
          <a:lstStyle/>
          <a:p>
            <a:pPr fontAlgn="auto">
              <a:spcBef>
                <a:spcPts val="0"/>
              </a:spcBef>
              <a:spcAft>
                <a:spcPts val="0"/>
              </a:spcAft>
            </a:pPr>
            <a:endParaRPr lang="en-US" dirty="0" smtClean="0">
              <a:solidFill>
                <a:srgbClr val="000000"/>
              </a:solidFill>
              <a:latin typeface="Arial"/>
              <a:ea typeface="ＭＳ Ｐゴシック" pitchFamily="34" charset="-128"/>
            </a:endParaRPr>
          </a:p>
        </p:txBody>
      </p:sp>
      <p:grpSp>
        <p:nvGrpSpPr>
          <p:cNvPr id="9" name="Group 8"/>
          <p:cNvGrpSpPr>
            <a:grpSpLocks noChangeAspect="1"/>
          </p:cNvGrpSpPr>
          <p:nvPr/>
        </p:nvGrpSpPr>
        <p:grpSpPr>
          <a:xfrm>
            <a:off x="338081" y="6237871"/>
            <a:ext cx="1316991" cy="366132"/>
            <a:chOff x="2336800" y="2667000"/>
            <a:chExt cx="3098800" cy="646113"/>
          </a:xfrm>
        </p:grpSpPr>
        <p:sp>
          <p:nvSpPr>
            <p:cNvPr id="10" name="AutoShape 1"/>
            <p:cNvSpPr>
              <a:spLocks/>
            </p:cNvSpPr>
            <p:nvPr/>
          </p:nvSpPr>
          <p:spPr bwMode="auto">
            <a:xfrm>
              <a:off x="2349500" y="2857500"/>
              <a:ext cx="3086100" cy="455613"/>
            </a:xfrm>
            <a:custGeom>
              <a:avLst/>
              <a:gdLst/>
              <a:ahLst/>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1" name="AutoShape 2"/>
            <p:cNvSpPr>
              <a:spLocks/>
            </p:cNvSpPr>
            <p:nvPr/>
          </p:nvSpPr>
          <p:spPr bwMode="auto">
            <a:xfrm>
              <a:off x="23368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2" name="AutoShape 3"/>
            <p:cNvSpPr>
              <a:spLocks/>
            </p:cNvSpPr>
            <p:nvPr/>
          </p:nvSpPr>
          <p:spPr bwMode="auto">
            <a:xfrm>
              <a:off x="2603500" y="2667000"/>
              <a:ext cx="128588" cy="128588"/>
            </a:xfrm>
            <a:custGeom>
              <a:avLst/>
              <a:gdLst/>
              <a:ahLst/>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4" name="AutoShape 4"/>
            <p:cNvSpPr>
              <a:spLocks/>
            </p:cNvSpPr>
            <p:nvPr/>
          </p:nvSpPr>
          <p:spPr bwMode="auto">
            <a:xfrm>
              <a:off x="2870200" y="2667000"/>
              <a:ext cx="128588" cy="128588"/>
            </a:xfrm>
            <a:custGeom>
              <a:avLst/>
              <a:gdLst/>
              <a:ahLst/>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5" name="AutoShape 5"/>
            <p:cNvSpPr>
              <a:spLocks/>
            </p:cNvSpPr>
            <p:nvPr/>
          </p:nvSpPr>
          <p:spPr bwMode="auto">
            <a:xfrm>
              <a:off x="3124200" y="2667000"/>
              <a:ext cx="128588" cy="128588"/>
            </a:xfrm>
            <a:custGeom>
              <a:avLst/>
              <a:gdLst/>
              <a:ahLst/>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6" name="AutoShape 6"/>
            <p:cNvSpPr>
              <a:spLocks/>
            </p:cNvSpPr>
            <p:nvPr/>
          </p:nvSpPr>
          <p:spPr bwMode="auto">
            <a:xfrm>
              <a:off x="3390900" y="2667000"/>
              <a:ext cx="128588" cy="128588"/>
            </a:xfrm>
            <a:custGeom>
              <a:avLst/>
              <a:gdLst/>
              <a:ahLst/>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7" name="AutoShape 7"/>
            <p:cNvSpPr>
              <a:spLocks/>
            </p:cNvSpPr>
            <p:nvPr/>
          </p:nvSpPr>
          <p:spPr bwMode="auto">
            <a:xfrm>
              <a:off x="3657600" y="2667000"/>
              <a:ext cx="128588" cy="128588"/>
            </a:xfrm>
            <a:custGeom>
              <a:avLst/>
              <a:gdLst/>
              <a:ahLst/>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8" name="AutoShape 8"/>
            <p:cNvSpPr>
              <a:spLocks/>
            </p:cNvSpPr>
            <p:nvPr/>
          </p:nvSpPr>
          <p:spPr bwMode="auto">
            <a:xfrm>
              <a:off x="3924300" y="2667000"/>
              <a:ext cx="128588" cy="128588"/>
            </a:xfrm>
            <a:custGeom>
              <a:avLst/>
              <a:gdLst/>
              <a:ahLst/>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9" name="AutoShape 9"/>
            <p:cNvSpPr>
              <a:spLocks/>
            </p:cNvSpPr>
            <p:nvPr/>
          </p:nvSpPr>
          <p:spPr bwMode="auto">
            <a:xfrm>
              <a:off x="4445000" y="2667000"/>
              <a:ext cx="128588" cy="128588"/>
            </a:xfrm>
            <a:custGeom>
              <a:avLst/>
              <a:gdLst/>
              <a:ahLst/>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0" name="AutoShape 10"/>
            <p:cNvSpPr>
              <a:spLocks/>
            </p:cNvSpPr>
            <p:nvPr/>
          </p:nvSpPr>
          <p:spPr bwMode="auto">
            <a:xfrm>
              <a:off x="41783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3" name="AutoShape 11"/>
            <p:cNvSpPr>
              <a:spLocks/>
            </p:cNvSpPr>
            <p:nvPr/>
          </p:nvSpPr>
          <p:spPr bwMode="auto">
            <a:xfrm>
              <a:off x="4711700" y="2667000"/>
              <a:ext cx="128588" cy="128588"/>
            </a:xfrm>
            <a:custGeom>
              <a:avLst/>
              <a:gdLst/>
              <a:ahLst/>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grpSp>
    </p:spTree>
    <p:extLst>
      <p:ext uri="{BB962C8B-B14F-4D97-AF65-F5344CB8AC3E}">
        <p14:creationId xmlns:p14="http://schemas.microsoft.com/office/powerpoint/2010/main" val="3395529253"/>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2800" b="1" kern="1200">
          <a:solidFill>
            <a:schemeClr val="tx1"/>
          </a:solidFill>
          <a:latin typeface="+mj-lt"/>
          <a:ea typeface="Eurostile" pitchFamily="34" charset="0"/>
          <a:cs typeface="Eurostile" pitchFamily="34"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mj-lt"/>
          <a:ea typeface="Eurostile" pitchFamily="34"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mj-lt"/>
          <a:ea typeface="Eurostile" pitchFamily="34"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mj-lt"/>
          <a:ea typeface="Eurostile" pitchFamily="34"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Test</a:t>
            </a:r>
            <a:endParaRPr lang="en-US" dirty="0"/>
          </a:p>
        </p:txBody>
      </p:sp>
      <p:sp>
        <p:nvSpPr>
          <p:cNvPr id="3" name="Text Placeholder 2"/>
          <p:cNvSpPr>
            <a:spLocks noGrp="1"/>
          </p:cNvSpPr>
          <p:nvPr>
            <p:ph type="body" idx="1"/>
          </p:nvPr>
        </p:nvSpPr>
        <p:spPr>
          <a:xfrm>
            <a:off x="457200" y="1295401"/>
            <a:ext cx="8229600" cy="4525963"/>
          </a:xfrm>
          <a:prstGeom prst="rect">
            <a:avLst/>
          </a:prstGeom>
        </p:spPr>
        <p:txBody>
          <a:bodyPr vert="horz" lIns="91440" tIns="45720" rIns="91440" bIns="45720" rtlCol="0">
            <a:normAutofit/>
          </a:bodyPr>
          <a:lstStyle/>
          <a:p>
            <a:pPr lvl="0"/>
            <a:r>
              <a:rPr lang="en-US" smtClean="0"/>
              <a:t>Test</a:t>
            </a:r>
            <a:endParaRPr lang="en-US" dirty="0"/>
          </a:p>
        </p:txBody>
      </p:sp>
      <p:sp>
        <p:nvSpPr>
          <p:cNvPr id="5" name="Footer Placeholder 4"/>
          <p:cNvSpPr>
            <a:spLocks noGrp="1"/>
          </p:cNvSpPr>
          <p:nvPr>
            <p:ph type="ftr" sz="quarter" idx="3"/>
          </p:nvPr>
        </p:nvSpPr>
        <p:spPr>
          <a:xfrm>
            <a:off x="2667000" y="6417030"/>
            <a:ext cx="3124200" cy="36512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1027" name="Picture 3" descr="C:\Users\jhode174\Desktop\CSC Photos\400dpi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099072"/>
            <a:ext cx="2012950" cy="64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60717"/>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Text Placeholder 2"/>
          <p:cNvSpPr>
            <a:spLocks noGrp="1"/>
          </p:cNvSpPr>
          <p:nvPr>
            <p:ph type="body" idx="1"/>
          </p:nvPr>
        </p:nvSpPr>
        <p:spPr bwMode="auto">
          <a:xfrm>
            <a:off x="339727" y="1146175"/>
            <a:ext cx="84724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3" name="Rectangle 8"/>
          <p:cNvSpPr>
            <a:spLocks noGrp="1" noChangeArrowheads="1"/>
          </p:cNvSpPr>
          <p:nvPr>
            <p:ph type="ftr" sz="quarter" idx="3"/>
          </p:nvPr>
        </p:nvSpPr>
        <p:spPr bwMode="auto">
          <a:xfrm>
            <a:off x="4608513" y="6373736"/>
            <a:ext cx="3486150"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rgbClr val="939598"/>
                </a:solidFill>
                <a:latin typeface="Arial" pitchFamily="34" charset="0"/>
                <a:ea typeface="+mn-ea"/>
                <a:cs typeface="+mn-cs"/>
              </a:defRPr>
            </a:lvl1pPr>
          </a:lstStyle>
          <a:p>
            <a:pPr>
              <a:defRPr/>
            </a:pPr>
            <a:endParaRPr lang="en-US" dirty="0"/>
          </a:p>
        </p:txBody>
      </p:sp>
      <p:sp>
        <p:nvSpPr>
          <p:cNvPr id="30724" name="Title Placeholder 1"/>
          <p:cNvSpPr>
            <a:spLocks noGrp="1"/>
          </p:cNvSpPr>
          <p:nvPr>
            <p:ph type="title"/>
          </p:nvPr>
        </p:nvSpPr>
        <p:spPr bwMode="auto">
          <a:xfrm>
            <a:off x="341313" y="341313"/>
            <a:ext cx="84709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title style</a:t>
            </a:r>
          </a:p>
        </p:txBody>
      </p:sp>
      <p:sp>
        <p:nvSpPr>
          <p:cNvPr id="21" name="Slide Number Placeholder 5"/>
          <p:cNvSpPr>
            <a:spLocks noGrp="1"/>
          </p:cNvSpPr>
          <p:nvPr>
            <p:ph type="sldNum" sz="quarter" idx="4"/>
          </p:nvPr>
        </p:nvSpPr>
        <p:spPr>
          <a:xfrm>
            <a:off x="8495705" y="6372150"/>
            <a:ext cx="320675" cy="290513"/>
          </a:xfrm>
          <a:prstGeom prst="rect">
            <a:avLst/>
          </a:prstGeom>
        </p:spPr>
        <p:txBody>
          <a:bodyPr vert="horz" wrap="square" lIns="0" tIns="45720" rIns="0" bIns="45720" numCol="1" anchor="b" anchorCtr="0" compatLnSpc="1">
            <a:prstTxWarp prst="textNoShape">
              <a:avLst/>
            </a:prstTxWarp>
          </a:bodyPr>
          <a:lstStyle>
            <a:lvl1pPr algn="r">
              <a:defRPr sz="1000">
                <a:solidFill>
                  <a:srgbClr val="939598"/>
                </a:solidFill>
                <a:cs typeface="Arial" pitchFamily="34" charset="0"/>
              </a:defRPr>
            </a:lvl1pPr>
          </a:lstStyle>
          <a:p>
            <a:fld id="{C05AA635-84AC-4523-9A1B-1FB4D685DF75}"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
        <p:nvSpPr>
          <p:cNvPr id="22" name="Date Placeholder 3"/>
          <p:cNvSpPr>
            <a:spLocks noGrp="1"/>
          </p:cNvSpPr>
          <p:nvPr>
            <p:ph type="dt" sz="half" idx="2"/>
          </p:nvPr>
        </p:nvSpPr>
        <p:spPr>
          <a:xfrm>
            <a:off x="1763713" y="6371119"/>
            <a:ext cx="639762" cy="284163"/>
          </a:xfrm>
          <a:prstGeom prst="rect">
            <a:avLst/>
          </a:prstGeom>
        </p:spPr>
        <p:txBody>
          <a:bodyPr vert="horz" lIns="0" tIns="45720" rIns="0" bIns="45720" rtlCol="0" anchor="b"/>
          <a:lstStyle>
            <a:lvl1pPr algn="r">
              <a:defRPr sz="800">
                <a:solidFill>
                  <a:srgbClr val="939598"/>
                </a:solidFill>
                <a:latin typeface="Arial"/>
                <a:ea typeface="+mn-ea"/>
                <a:cs typeface="Arial"/>
              </a:defRPr>
            </a:lvl1pPr>
          </a:lstStyle>
          <a:p>
            <a:pPr>
              <a:defRPr/>
            </a:pPr>
            <a:endParaRPr lang="en-US" dirty="0"/>
          </a:p>
        </p:txBody>
      </p:sp>
      <p:sp>
        <p:nvSpPr>
          <p:cNvPr id="22535" name="TextBox 1"/>
          <p:cNvSpPr txBox="1">
            <a:spLocks noChangeArrowheads="1"/>
          </p:cNvSpPr>
          <p:nvPr/>
        </p:nvSpPr>
        <p:spPr bwMode="auto">
          <a:xfrm>
            <a:off x="9702800" y="62864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400" dirty="0" smtClean="0">
              <a:solidFill>
                <a:srgbClr val="000000"/>
              </a:solidFill>
              <a:latin typeface="Verdana" charset="0"/>
              <a:cs typeface="Arial" charset="0"/>
            </a:endParaRPr>
          </a:p>
        </p:txBody>
      </p:sp>
      <p:grpSp>
        <p:nvGrpSpPr>
          <p:cNvPr id="30728" name="Group 2"/>
          <p:cNvGrpSpPr>
            <a:grpSpLocks/>
          </p:cNvGrpSpPr>
          <p:nvPr/>
        </p:nvGrpSpPr>
        <p:grpSpPr bwMode="auto">
          <a:xfrm>
            <a:off x="332040" y="6328259"/>
            <a:ext cx="1360487" cy="287339"/>
            <a:chOff x="331633" y="6327776"/>
            <a:chExt cx="1359950" cy="286780"/>
          </a:xfrm>
        </p:grpSpPr>
        <p:sp>
          <p:nvSpPr>
            <p:cNvPr id="291849" name="Rectangle 23"/>
            <p:cNvSpPr>
              <a:spLocks/>
            </p:cNvSpPr>
            <p:nvPr/>
          </p:nvSpPr>
          <p:spPr bwMode="black">
            <a:xfrm>
              <a:off x="337980" y="6490971"/>
              <a:ext cx="42845" cy="1204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dirty="0">
                <a:solidFill>
                  <a:srgbClr val="000000"/>
                </a:solidFill>
                <a:latin typeface="Verdana" pitchFamily="34" charset="0"/>
                <a:cs typeface="Arial" pitchFamily="34" charset="0"/>
              </a:endParaRPr>
            </a:p>
          </p:txBody>
        </p:sp>
        <p:sp>
          <p:nvSpPr>
            <p:cNvPr id="30730" name="AutoShape 24"/>
            <p:cNvSpPr>
              <a:spLocks/>
            </p:cNvSpPr>
            <p:nvPr/>
          </p:nvSpPr>
          <p:spPr bwMode="black">
            <a:xfrm>
              <a:off x="407902" y="6486755"/>
              <a:ext cx="126255" cy="123679"/>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0 w 21600"/>
                <a:gd name="T23" fmla="*/ 2147483647 h 21600"/>
                <a:gd name="T24" fmla="*/ 2147483647 w 21600"/>
                <a:gd name="T25" fmla="*/ 2147483647 h 21600"/>
                <a:gd name="T26" fmla="*/ 2147483647 w 21600"/>
                <a:gd name="T27" fmla="*/ 2147483647 h 21600"/>
                <a:gd name="T28" fmla="*/ 2147483647 w 21600"/>
                <a:gd name="T29" fmla="*/ 2147483647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7267" y="3383"/>
                  </a:moveTo>
                  <a:lnTo>
                    <a:pt x="7347" y="3383"/>
                  </a:lnTo>
                  <a:cubicBezTo>
                    <a:pt x="9024" y="856"/>
                    <a:pt x="11059" y="0"/>
                    <a:pt x="13895" y="0"/>
                  </a:cubicBezTo>
                  <a:cubicBezTo>
                    <a:pt x="19405" y="0"/>
                    <a:pt x="21600" y="3545"/>
                    <a:pt x="21600" y="8681"/>
                  </a:cubicBezTo>
                  <a:lnTo>
                    <a:pt x="21600" y="21600"/>
                  </a:lnTo>
                  <a:lnTo>
                    <a:pt x="14333" y="21600"/>
                  </a:lnTo>
                  <a:lnTo>
                    <a:pt x="14333" y="11412"/>
                  </a:lnTo>
                  <a:cubicBezTo>
                    <a:pt x="14333" y="9415"/>
                    <a:pt x="14652" y="5910"/>
                    <a:pt x="11059" y="5910"/>
                  </a:cubicBezTo>
                  <a:cubicBezTo>
                    <a:pt x="8104" y="5910"/>
                    <a:pt x="7267" y="8151"/>
                    <a:pt x="7267" y="10759"/>
                  </a:cubicBezTo>
                  <a:lnTo>
                    <a:pt x="7267" y="21600"/>
                  </a:lnTo>
                  <a:lnTo>
                    <a:pt x="0" y="21600"/>
                  </a:lnTo>
                  <a:lnTo>
                    <a:pt x="0" y="693"/>
                  </a:lnTo>
                  <a:lnTo>
                    <a:pt x="7267" y="693"/>
                  </a:lnTo>
                  <a:lnTo>
                    <a:pt x="7267" y="3383"/>
                  </a:lnTo>
                  <a:close/>
                  <a:moveTo>
                    <a:pt x="7267" y="3383"/>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1" name="AutoShape 25"/>
            <p:cNvSpPr>
              <a:spLocks/>
            </p:cNvSpPr>
            <p:nvPr/>
          </p:nvSpPr>
          <p:spPr bwMode="black">
            <a:xfrm>
              <a:off x="550132" y="6414609"/>
              <a:ext cx="87091" cy="196082"/>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0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4246" y="21600"/>
                  </a:moveTo>
                  <a:lnTo>
                    <a:pt x="3706" y="21600"/>
                  </a:lnTo>
                  <a:lnTo>
                    <a:pt x="3706" y="12266"/>
                  </a:lnTo>
                  <a:lnTo>
                    <a:pt x="0" y="12266"/>
                  </a:lnTo>
                  <a:lnTo>
                    <a:pt x="0" y="8409"/>
                  </a:lnTo>
                  <a:lnTo>
                    <a:pt x="3706" y="8409"/>
                  </a:lnTo>
                  <a:lnTo>
                    <a:pt x="3706" y="6737"/>
                  </a:lnTo>
                  <a:cubicBezTo>
                    <a:pt x="3706" y="4911"/>
                    <a:pt x="3822" y="3574"/>
                    <a:pt x="6718" y="2109"/>
                  </a:cubicBezTo>
                  <a:cubicBezTo>
                    <a:pt x="9322" y="746"/>
                    <a:pt x="13088" y="0"/>
                    <a:pt x="17082" y="0"/>
                  </a:cubicBezTo>
                  <a:cubicBezTo>
                    <a:pt x="18704" y="0"/>
                    <a:pt x="20154" y="129"/>
                    <a:pt x="21599" y="463"/>
                  </a:cubicBezTo>
                  <a:lnTo>
                    <a:pt x="21599" y="4500"/>
                  </a:lnTo>
                  <a:cubicBezTo>
                    <a:pt x="20385" y="4269"/>
                    <a:pt x="19283" y="4063"/>
                    <a:pt x="17893" y="4063"/>
                  </a:cubicBezTo>
                  <a:cubicBezTo>
                    <a:pt x="15173" y="4063"/>
                    <a:pt x="14246" y="4783"/>
                    <a:pt x="14246" y="6274"/>
                  </a:cubicBezTo>
                  <a:lnTo>
                    <a:pt x="14246" y="8409"/>
                  </a:lnTo>
                  <a:lnTo>
                    <a:pt x="21600" y="8409"/>
                  </a:lnTo>
                  <a:lnTo>
                    <a:pt x="21600" y="12266"/>
                  </a:lnTo>
                  <a:lnTo>
                    <a:pt x="14246" y="12266"/>
                  </a:lnTo>
                  <a:lnTo>
                    <a:pt x="14246" y="21600"/>
                  </a:lnTo>
                  <a:close/>
                  <a:moveTo>
                    <a:pt x="14246" y="21600"/>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2" name="AutoShape 26"/>
            <p:cNvSpPr>
              <a:spLocks/>
            </p:cNvSpPr>
            <p:nvPr/>
          </p:nvSpPr>
          <p:spPr bwMode="black">
            <a:xfrm>
              <a:off x="640830" y="6486755"/>
              <a:ext cx="144292" cy="1278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2147483647 w 21600"/>
                <a:gd name="T17" fmla="*/ 0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6710" y="10820"/>
                  </a:moveTo>
                  <a:cubicBezTo>
                    <a:pt x="6710" y="13386"/>
                    <a:pt x="8213" y="15361"/>
                    <a:pt x="10800" y="15361"/>
                  </a:cubicBezTo>
                  <a:cubicBezTo>
                    <a:pt x="13386" y="15361"/>
                    <a:pt x="14890" y="13386"/>
                    <a:pt x="14890" y="10820"/>
                  </a:cubicBezTo>
                  <a:cubicBezTo>
                    <a:pt x="14890" y="8332"/>
                    <a:pt x="13386" y="6239"/>
                    <a:pt x="10800" y="6239"/>
                  </a:cubicBezTo>
                  <a:cubicBezTo>
                    <a:pt x="8213" y="6239"/>
                    <a:pt x="6710" y="8333"/>
                    <a:pt x="6710" y="10820"/>
                  </a:cubicBezTo>
                  <a:moveTo>
                    <a:pt x="21600" y="10820"/>
                  </a:moveTo>
                  <a:cubicBezTo>
                    <a:pt x="21600" y="17691"/>
                    <a:pt x="16567" y="21600"/>
                    <a:pt x="10800" y="21600"/>
                  </a:cubicBezTo>
                  <a:cubicBezTo>
                    <a:pt x="5068" y="21600"/>
                    <a:pt x="0" y="17730"/>
                    <a:pt x="0" y="10820"/>
                  </a:cubicBezTo>
                  <a:cubicBezTo>
                    <a:pt x="0" y="3909"/>
                    <a:pt x="5033" y="0"/>
                    <a:pt x="10800" y="0"/>
                  </a:cubicBezTo>
                  <a:cubicBezTo>
                    <a:pt x="16567" y="0"/>
                    <a:pt x="21600" y="3909"/>
                    <a:pt x="21600" y="1082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3" name="AutoShape 27"/>
            <p:cNvSpPr>
              <a:spLocks/>
            </p:cNvSpPr>
            <p:nvPr/>
          </p:nvSpPr>
          <p:spPr bwMode="black">
            <a:xfrm>
              <a:off x="803673" y="6488816"/>
              <a:ext cx="89925" cy="121359"/>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2147483647 w 21600"/>
                <a:gd name="T21" fmla="*/ 2147483647 h 21600"/>
                <a:gd name="T22" fmla="*/ 2147483647 w 21600"/>
                <a:gd name="T23" fmla="*/ 2147483647 h 21600"/>
                <a:gd name="T24" fmla="*/ 2147483647 w 21600"/>
                <a:gd name="T25" fmla="*/ 214748364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0213" y="3780"/>
                  </a:moveTo>
                  <a:lnTo>
                    <a:pt x="10325" y="3780"/>
                  </a:lnTo>
                  <a:cubicBezTo>
                    <a:pt x="12287" y="1163"/>
                    <a:pt x="15654" y="0"/>
                    <a:pt x="19638" y="0"/>
                  </a:cubicBezTo>
                  <a:lnTo>
                    <a:pt x="21600" y="0"/>
                  </a:lnTo>
                  <a:lnTo>
                    <a:pt x="21600" y="7269"/>
                  </a:lnTo>
                  <a:cubicBezTo>
                    <a:pt x="20199" y="6688"/>
                    <a:pt x="18853" y="6563"/>
                    <a:pt x="17282" y="6563"/>
                  </a:cubicBezTo>
                  <a:cubicBezTo>
                    <a:pt x="11614" y="6563"/>
                    <a:pt x="10213" y="9347"/>
                    <a:pt x="10213" y="13002"/>
                  </a:cubicBezTo>
                  <a:lnTo>
                    <a:pt x="10213" y="21600"/>
                  </a:lnTo>
                  <a:lnTo>
                    <a:pt x="0" y="21600"/>
                  </a:lnTo>
                  <a:lnTo>
                    <a:pt x="0" y="291"/>
                  </a:lnTo>
                  <a:lnTo>
                    <a:pt x="10213" y="291"/>
                  </a:lnTo>
                  <a:lnTo>
                    <a:pt x="10213" y="3780"/>
                  </a:lnTo>
                  <a:close/>
                  <a:moveTo>
                    <a:pt x="10213" y="3780"/>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4" name="AutoShape 28"/>
            <p:cNvSpPr>
              <a:spLocks/>
            </p:cNvSpPr>
            <p:nvPr/>
          </p:nvSpPr>
          <p:spPr bwMode="black">
            <a:xfrm>
              <a:off x="908800" y="6486755"/>
              <a:ext cx="203040" cy="123679"/>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w 21600"/>
                <a:gd name="T35" fmla="*/ 2147483647 h 21600"/>
                <a:gd name="T36" fmla="*/ 0 w 21600"/>
                <a:gd name="T37" fmla="*/ 2147483647 h 21600"/>
                <a:gd name="T38" fmla="*/ 2147483647 w 21600"/>
                <a:gd name="T39" fmla="*/ 2147483647 h 21600"/>
                <a:gd name="T40" fmla="*/ 2147483647 w 21600"/>
                <a:gd name="T41" fmla="*/ 2147483647 h 21600"/>
                <a:gd name="T42" fmla="*/ 2147483647 w 21600"/>
                <a:gd name="T43" fmla="*/ 2147483647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4518" y="3301"/>
                  </a:moveTo>
                  <a:lnTo>
                    <a:pt x="4568" y="3301"/>
                  </a:lnTo>
                  <a:cubicBezTo>
                    <a:pt x="5636" y="978"/>
                    <a:pt x="6951" y="0"/>
                    <a:pt x="8590" y="0"/>
                  </a:cubicBezTo>
                  <a:cubicBezTo>
                    <a:pt x="10427" y="0"/>
                    <a:pt x="12017" y="1222"/>
                    <a:pt x="12935" y="3993"/>
                  </a:cubicBezTo>
                  <a:cubicBezTo>
                    <a:pt x="13804" y="1385"/>
                    <a:pt x="15517" y="0"/>
                    <a:pt x="17255" y="0"/>
                  </a:cubicBezTo>
                  <a:cubicBezTo>
                    <a:pt x="20482" y="0"/>
                    <a:pt x="21600" y="3464"/>
                    <a:pt x="21600" y="8273"/>
                  </a:cubicBezTo>
                  <a:lnTo>
                    <a:pt x="21600" y="21600"/>
                  </a:lnTo>
                  <a:lnTo>
                    <a:pt x="17081" y="21600"/>
                  </a:lnTo>
                  <a:lnTo>
                    <a:pt x="17081" y="11615"/>
                  </a:lnTo>
                  <a:cubicBezTo>
                    <a:pt x="17081" y="9455"/>
                    <a:pt x="17131" y="5909"/>
                    <a:pt x="15219" y="5909"/>
                  </a:cubicBezTo>
                  <a:cubicBezTo>
                    <a:pt x="13134" y="5909"/>
                    <a:pt x="13059" y="9129"/>
                    <a:pt x="13059" y="11615"/>
                  </a:cubicBezTo>
                  <a:lnTo>
                    <a:pt x="13059" y="21600"/>
                  </a:lnTo>
                  <a:lnTo>
                    <a:pt x="8540" y="21600"/>
                  </a:lnTo>
                  <a:lnTo>
                    <a:pt x="8540" y="11615"/>
                  </a:lnTo>
                  <a:cubicBezTo>
                    <a:pt x="8540" y="9292"/>
                    <a:pt x="8540" y="5747"/>
                    <a:pt x="6530" y="5747"/>
                  </a:cubicBezTo>
                  <a:cubicBezTo>
                    <a:pt x="4518" y="5747"/>
                    <a:pt x="4518" y="9292"/>
                    <a:pt x="4518" y="11615"/>
                  </a:cubicBezTo>
                  <a:lnTo>
                    <a:pt x="4518" y="21600"/>
                  </a:lnTo>
                  <a:lnTo>
                    <a:pt x="0" y="21600"/>
                  </a:lnTo>
                  <a:lnTo>
                    <a:pt x="0" y="693"/>
                  </a:lnTo>
                  <a:lnTo>
                    <a:pt x="4518" y="693"/>
                  </a:lnTo>
                  <a:lnTo>
                    <a:pt x="4518" y="3301"/>
                  </a:lnTo>
                  <a:close/>
                  <a:moveTo>
                    <a:pt x="4518" y="3301"/>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5" name="AutoShape 29"/>
            <p:cNvSpPr>
              <a:spLocks/>
            </p:cNvSpPr>
            <p:nvPr/>
          </p:nvSpPr>
          <p:spPr bwMode="black">
            <a:xfrm>
              <a:off x="1129361" y="6486755"/>
              <a:ext cx="139654" cy="1278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2147483647 w 21600"/>
                <a:gd name="T23" fmla="*/ 0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6790" y="10820"/>
                  </a:moveTo>
                  <a:cubicBezTo>
                    <a:pt x="6790" y="13386"/>
                    <a:pt x="8344" y="15361"/>
                    <a:pt x="11017" y="15361"/>
                  </a:cubicBezTo>
                  <a:cubicBezTo>
                    <a:pt x="13689" y="15361"/>
                    <a:pt x="15243" y="13386"/>
                    <a:pt x="15243" y="10820"/>
                  </a:cubicBezTo>
                  <a:cubicBezTo>
                    <a:pt x="15243" y="8331"/>
                    <a:pt x="13689" y="6239"/>
                    <a:pt x="11017" y="6239"/>
                  </a:cubicBezTo>
                  <a:cubicBezTo>
                    <a:pt x="8344" y="6239"/>
                    <a:pt x="6790" y="8332"/>
                    <a:pt x="6790" y="10820"/>
                  </a:cubicBezTo>
                  <a:moveTo>
                    <a:pt x="21600" y="20928"/>
                  </a:moveTo>
                  <a:lnTo>
                    <a:pt x="15026" y="20928"/>
                  </a:lnTo>
                  <a:lnTo>
                    <a:pt x="15026" y="18678"/>
                  </a:lnTo>
                  <a:lnTo>
                    <a:pt x="14954" y="18678"/>
                  </a:lnTo>
                  <a:cubicBezTo>
                    <a:pt x="13798" y="20691"/>
                    <a:pt x="11521" y="21600"/>
                    <a:pt x="9355" y="21600"/>
                  </a:cubicBezTo>
                  <a:cubicBezTo>
                    <a:pt x="3865" y="21600"/>
                    <a:pt x="0" y="16585"/>
                    <a:pt x="0" y="10780"/>
                  </a:cubicBezTo>
                  <a:cubicBezTo>
                    <a:pt x="0" y="4975"/>
                    <a:pt x="3792" y="0"/>
                    <a:pt x="9283" y="0"/>
                  </a:cubicBezTo>
                  <a:cubicBezTo>
                    <a:pt x="11414" y="0"/>
                    <a:pt x="13653" y="869"/>
                    <a:pt x="15026" y="2646"/>
                  </a:cubicBezTo>
                  <a:lnTo>
                    <a:pt x="15026" y="671"/>
                  </a:lnTo>
                  <a:lnTo>
                    <a:pt x="21600" y="671"/>
                  </a:lnTo>
                  <a:lnTo>
                    <a:pt x="21600" y="20928"/>
                  </a:lnTo>
                  <a:close/>
                  <a:moveTo>
                    <a:pt x="21600" y="20928"/>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6" name="AutoShape 30"/>
            <p:cNvSpPr>
              <a:spLocks/>
            </p:cNvSpPr>
            <p:nvPr/>
          </p:nvSpPr>
          <p:spPr bwMode="black">
            <a:xfrm>
              <a:off x="1286020" y="6453774"/>
              <a:ext cx="80134" cy="155629"/>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0 w 21600"/>
                <a:gd name="T9" fmla="*/ 2147483647 h 21600"/>
                <a:gd name="T10" fmla="*/ 2147483647 w 21600"/>
                <a:gd name="T11" fmla="*/ 2147483647 h 21600"/>
                <a:gd name="T12" fmla="*/ 2147483647 w 21600"/>
                <a:gd name="T13" fmla="*/ 0 h 21600"/>
                <a:gd name="T14" fmla="*/ 2147483647 w 21600"/>
                <a:gd name="T15" fmla="*/ 0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5132" y="21600"/>
                  </a:moveTo>
                  <a:lnTo>
                    <a:pt x="3704" y="21600"/>
                  </a:lnTo>
                  <a:lnTo>
                    <a:pt x="3704" y="9845"/>
                  </a:lnTo>
                  <a:lnTo>
                    <a:pt x="0" y="9845"/>
                  </a:lnTo>
                  <a:lnTo>
                    <a:pt x="0" y="4987"/>
                  </a:lnTo>
                  <a:lnTo>
                    <a:pt x="3704" y="4987"/>
                  </a:lnTo>
                  <a:lnTo>
                    <a:pt x="3704" y="0"/>
                  </a:lnTo>
                  <a:lnTo>
                    <a:pt x="15132" y="0"/>
                  </a:lnTo>
                  <a:lnTo>
                    <a:pt x="15132" y="4987"/>
                  </a:lnTo>
                  <a:lnTo>
                    <a:pt x="21600" y="4987"/>
                  </a:lnTo>
                  <a:lnTo>
                    <a:pt x="21600" y="9845"/>
                  </a:lnTo>
                  <a:lnTo>
                    <a:pt x="15132" y="9845"/>
                  </a:lnTo>
                  <a:lnTo>
                    <a:pt x="15132" y="21600"/>
                  </a:lnTo>
                  <a:close/>
                  <a:moveTo>
                    <a:pt x="15132" y="21600"/>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291857" name="Rectangle 31"/>
            <p:cNvSpPr>
              <a:spLocks/>
            </p:cNvSpPr>
            <p:nvPr/>
          </p:nvSpPr>
          <p:spPr bwMode="black">
            <a:xfrm>
              <a:off x="1378969" y="6490971"/>
              <a:ext cx="42845" cy="1204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dirty="0">
                <a:solidFill>
                  <a:srgbClr val="000000"/>
                </a:solidFill>
                <a:latin typeface="Verdana" pitchFamily="34" charset="0"/>
                <a:cs typeface="Arial" pitchFamily="34" charset="0"/>
              </a:endParaRPr>
            </a:p>
          </p:txBody>
        </p:sp>
        <p:sp>
          <p:nvSpPr>
            <p:cNvPr id="30738" name="AutoShape 32"/>
            <p:cNvSpPr>
              <a:spLocks/>
            </p:cNvSpPr>
            <p:nvPr/>
          </p:nvSpPr>
          <p:spPr bwMode="black">
            <a:xfrm>
              <a:off x="1440618" y="6486755"/>
              <a:ext cx="95078" cy="1278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2147483647 w 21600"/>
                <a:gd name="T17" fmla="*/ 0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7266"/>
                  </a:moveTo>
                  <a:cubicBezTo>
                    <a:pt x="20166" y="6476"/>
                    <a:pt x="18469" y="5844"/>
                    <a:pt x="16612" y="5844"/>
                  </a:cubicBezTo>
                  <a:cubicBezTo>
                    <a:pt x="12896" y="5844"/>
                    <a:pt x="9978" y="7977"/>
                    <a:pt x="9978" y="10781"/>
                  </a:cubicBezTo>
                  <a:cubicBezTo>
                    <a:pt x="9978" y="13703"/>
                    <a:pt x="12791" y="15756"/>
                    <a:pt x="16771" y="15756"/>
                  </a:cubicBezTo>
                  <a:cubicBezTo>
                    <a:pt x="18469" y="15756"/>
                    <a:pt x="20327" y="15242"/>
                    <a:pt x="21600" y="14373"/>
                  </a:cubicBezTo>
                  <a:lnTo>
                    <a:pt x="21600" y="20455"/>
                  </a:lnTo>
                  <a:cubicBezTo>
                    <a:pt x="19477" y="21245"/>
                    <a:pt x="17142" y="21600"/>
                    <a:pt x="14807" y="21600"/>
                  </a:cubicBezTo>
                  <a:cubicBezTo>
                    <a:pt x="6740" y="21600"/>
                    <a:pt x="0" y="17138"/>
                    <a:pt x="0" y="11017"/>
                  </a:cubicBezTo>
                  <a:cubicBezTo>
                    <a:pt x="0" y="4502"/>
                    <a:pt x="6688" y="0"/>
                    <a:pt x="15231" y="0"/>
                  </a:cubicBezTo>
                  <a:cubicBezTo>
                    <a:pt x="17460" y="0"/>
                    <a:pt x="19689" y="395"/>
                    <a:pt x="21600" y="1184"/>
                  </a:cubicBezTo>
                  <a:lnTo>
                    <a:pt x="21600" y="7266"/>
                  </a:lnTo>
                  <a:close/>
                  <a:moveTo>
                    <a:pt x="21600" y="7266"/>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39" name="AutoShape 33"/>
            <p:cNvSpPr>
              <a:spLocks/>
            </p:cNvSpPr>
            <p:nvPr/>
          </p:nvSpPr>
          <p:spPr bwMode="black">
            <a:xfrm>
              <a:off x="1551929" y="6486755"/>
              <a:ext cx="139654" cy="1278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w 21600"/>
                <a:gd name="T21" fmla="*/ 2147483647 h 21600"/>
                <a:gd name="T22" fmla="*/ 2147483647 w 21600"/>
                <a:gd name="T23" fmla="*/ 0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6791" y="10820"/>
                  </a:moveTo>
                  <a:cubicBezTo>
                    <a:pt x="6791" y="13386"/>
                    <a:pt x="8344" y="15361"/>
                    <a:pt x="11017" y="15361"/>
                  </a:cubicBezTo>
                  <a:cubicBezTo>
                    <a:pt x="13690" y="15361"/>
                    <a:pt x="15243" y="13386"/>
                    <a:pt x="15243" y="10820"/>
                  </a:cubicBezTo>
                  <a:cubicBezTo>
                    <a:pt x="15243" y="8331"/>
                    <a:pt x="13690" y="6239"/>
                    <a:pt x="11017" y="6239"/>
                  </a:cubicBezTo>
                  <a:cubicBezTo>
                    <a:pt x="8344" y="6239"/>
                    <a:pt x="6791" y="8332"/>
                    <a:pt x="6791" y="10820"/>
                  </a:cubicBezTo>
                  <a:moveTo>
                    <a:pt x="21600" y="20928"/>
                  </a:moveTo>
                  <a:lnTo>
                    <a:pt x="15025" y="20928"/>
                  </a:lnTo>
                  <a:lnTo>
                    <a:pt x="15025" y="18678"/>
                  </a:lnTo>
                  <a:lnTo>
                    <a:pt x="14954" y="18678"/>
                  </a:lnTo>
                  <a:cubicBezTo>
                    <a:pt x="13798" y="20691"/>
                    <a:pt x="11522" y="21600"/>
                    <a:pt x="9355" y="21600"/>
                  </a:cubicBezTo>
                  <a:cubicBezTo>
                    <a:pt x="3865" y="21600"/>
                    <a:pt x="0" y="16585"/>
                    <a:pt x="0" y="10780"/>
                  </a:cubicBezTo>
                  <a:cubicBezTo>
                    <a:pt x="0" y="4975"/>
                    <a:pt x="3793" y="0"/>
                    <a:pt x="9283" y="0"/>
                  </a:cubicBezTo>
                  <a:cubicBezTo>
                    <a:pt x="11414" y="0"/>
                    <a:pt x="13653" y="869"/>
                    <a:pt x="15025" y="2646"/>
                  </a:cubicBezTo>
                  <a:lnTo>
                    <a:pt x="15025" y="671"/>
                  </a:lnTo>
                  <a:lnTo>
                    <a:pt x="21600" y="671"/>
                  </a:lnTo>
                  <a:lnTo>
                    <a:pt x="21600" y="20928"/>
                  </a:lnTo>
                  <a:close/>
                  <a:moveTo>
                    <a:pt x="21600" y="20928"/>
                  </a:move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0" name="AutoShape 34"/>
            <p:cNvSpPr>
              <a:spLocks/>
            </p:cNvSpPr>
            <p:nvPr/>
          </p:nvSpPr>
          <p:spPr bwMode="black">
            <a:xfrm>
              <a:off x="331633"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8" y="21600"/>
                  </a:cubicBezTo>
                  <a:cubicBezTo>
                    <a:pt x="4869" y="21600"/>
                    <a:pt x="0" y="16731"/>
                    <a:pt x="0" y="10802"/>
                  </a:cubicBezTo>
                  <a:cubicBezTo>
                    <a:pt x="0" y="4872"/>
                    <a:pt x="4869" y="0"/>
                    <a:pt x="10798" y="0"/>
                  </a:cubicBezTo>
                  <a:cubicBezTo>
                    <a:pt x="16729" y="0"/>
                    <a:pt x="21600" y="4872"/>
                    <a:pt x="21600" y="1080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1" name="AutoShape 35"/>
            <p:cNvSpPr>
              <a:spLocks/>
            </p:cNvSpPr>
            <p:nvPr/>
          </p:nvSpPr>
          <p:spPr bwMode="black">
            <a:xfrm>
              <a:off x="447066"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800" y="21600"/>
                  </a:cubicBezTo>
                  <a:cubicBezTo>
                    <a:pt x="4870" y="21600"/>
                    <a:pt x="0" y="16731"/>
                    <a:pt x="0" y="10802"/>
                  </a:cubicBezTo>
                  <a:cubicBezTo>
                    <a:pt x="0" y="4872"/>
                    <a:pt x="4869" y="0"/>
                    <a:pt x="10800" y="0"/>
                  </a:cubicBezTo>
                  <a:cubicBezTo>
                    <a:pt x="16728" y="0"/>
                    <a:pt x="21600" y="4872"/>
                    <a:pt x="21600" y="1080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2" name="AutoShape 36"/>
            <p:cNvSpPr>
              <a:spLocks/>
            </p:cNvSpPr>
            <p:nvPr/>
          </p:nvSpPr>
          <p:spPr bwMode="black">
            <a:xfrm>
              <a:off x="562499"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799" y="21600"/>
                  </a:cubicBezTo>
                  <a:cubicBezTo>
                    <a:pt x="4869" y="21600"/>
                    <a:pt x="0" y="16731"/>
                    <a:pt x="0" y="10802"/>
                  </a:cubicBezTo>
                  <a:cubicBezTo>
                    <a:pt x="0" y="4872"/>
                    <a:pt x="4869" y="0"/>
                    <a:pt x="10799" y="0"/>
                  </a:cubicBezTo>
                  <a:cubicBezTo>
                    <a:pt x="16728" y="0"/>
                    <a:pt x="21600" y="4872"/>
                    <a:pt x="21600" y="1080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64" name="AutoShape 37"/>
            <p:cNvSpPr>
              <a:spLocks/>
            </p:cNvSpPr>
            <p:nvPr/>
          </p:nvSpPr>
          <p:spPr bwMode="black">
            <a:xfrm>
              <a:off x="677571" y="6327776"/>
              <a:ext cx="57127" cy="57039"/>
            </a:xfrm>
            <a:custGeom>
              <a:avLst/>
              <a:gdLst/>
              <a:ahLst/>
              <a:cxnLst/>
              <a:rect l="0" t="0" r="r" b="b"/>
              <a:pathLst>
                <a:path w="21600" h="21600">
                  <a:moveTo>
                    <a:pt x="21600" y="10802"/>
                  </a:moveTo>
                  <a:cubicBezTo>
                    <a:pt x="21600" y="16731"/>
                    <a:pt x="16729" y="21600"/>
                    <a:pt x="10798" y="21600"/>
                  </a:cubicBezTo>
                  <a:cubicBezTo>
                    <a:pt x="4871" y="21600"/>
                    <a:pt x="0" y="16731"/>
                    <a:pt x="0" y="10802"/>
                  </a:cubicBezTo>
                  <a:cubicBezTo>
                    <a:pt x="0" y="4872"/>
                    <a:pt x="4870" y="0"/>
                    <a:pt x="10798" y="0"/>
                  </a:cubicBezTo>
                  <a:cubicBezTo>
                    <a:pt x="16729" y="0"/>
                    <a:pt x="21600" y="4872"/>
                    <a:pt x="21600" y="10802"/>
                  </a:cubicBezTo>
                </a:path>
              </a:pathLst>
            </a:custGeom>
            <a:solidFill>
              <a:schemeClr val="accent3"/>
            </a:solidFill>
            <a:ln>
              <a:noFill/>
            </a:ln>
            <a:extLst/>
          </p:spPr>
          <p:txBody>
            <a:bodyPr lIns="0" tIns="0" rIns="0" bIns="0"/>
            <a:lstStyle/>
            <a:p>
              <a:pPr fontAlgn="auto">
                <a:spcBef>
                  <a:spcPts val="0"/>
                </a:spcBef>
                <a:spcAft>
                  <a:spcPts val="0"/>
                </a:spcAft>
                <a:defRPr/>
              </a:pPr>
              <a:endParaRPr lang="en-US" kern="0" dirty="0">
                <a:solidFill>
                  <a:sysClr val="windowText" lastClr="000000"/>
                </a:solidFill>
                <a:latin typeface="Verdana" pitchFamily="34" charset="0"/>
                <a:ea typeface="ＭＳ Ｐゴシック" pitchFamily="34" charset="-128"/>
                <a:cs typeface="Arial" pitchFamily="34" charset="0"/>
              </a:endParaRPr>
            </a:p>
          </p:txBody>
        </p:sp>
        <p:sp>
          <p:nvSpPr>
            <p:cNvPr id="30744" name="AutoShape 38"/>
            <p:cNvSpPr>
              <a:spLocks/>
            </p:cNvSpPr>
            <p:nvPr/>
          </p:nvSpPr>
          <p:spPr bwMode="black">
            <a:xfrm>
              <a:off x="793367"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69" y="21600"/>
                    <a:pt x="0" y="16731"/>
                    <a:pt x="0" y="10802"/>
                  </a:cubicBezTo>
                  <a:cubicBezTo>
                    <a:pt x="0" y="4872"/>
                    <a:pt x="4869" y="0"/>
                    <a:pt x="10799" y="0"/>
                  </a:cubicBezTo>
                  <a:cubicBezTo>
                    <a:pt x="16729" y="0"/>
                    <a:pt x="21600" y="4872"/>
                    <a:pt x="21600" y="1080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5" name="AutoShape 39"/>
            <p:cNvSpPr>
              <a:spLocks/>
            </p:cNvSpPr>
            <p:nvPr/>
          </p:nvSpPr>
          <p:spPr bwMode="black">
            <a:xfrm>
              <a:off x="908800"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70" y="21600"/>
                    <a:pt x="0" y="16731"/>
                    <a:pt x="0" y="10802"/>
                  </a:cubicBezTo>
                  <a:cubicBezTo>
                    <a:pt x="0" y="4872"/>
                    <a:pt x="4869" y="0"/>
                    <a:pt x="10799" y="0"/>
                  </a:cubicBezTo>
                  <a:cubicBezTo>
                    <a:pt x="16729" y="0"/>
                    <a:pt x="21600" y="4872"/>
                    <a:pt x="21600" y="1080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6" name="AutoShape 40"/>
            <p:cNvSpPr>
              <a:spLocks/>
            </p:cNvSpPr>
            <p:nvPr/>
          </p:nvSpPr>
          <p:spPr bwMode="black">
            <a:xfrm>
              <a:off x="1026295"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800" y="21600"/>
                  </a:cubicBezTo>
                  <a:cubicBezTo>
                    <a:pt x="4869" y="21600"/>
                    <a:pt x="0" y="16731"/>
                    <a:pt x="0" y="10802"/>
                  </a:cubicBezTo>
                  <a:cubicBezTo>
                    <a:pt x="0" y="4872"/>
                    <a:pt x="4869" y="0"/>
                    <a:pt x="10800" y="0"/>
                  </a:cubicBezTo>
                  <a:cubicBezTo>
                    <a:pt x="16729" y="0"/>
                    <a:pt x="21600" y="4872"/>
                    <a:pt x="21600" y="1080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30747" name="AutoShape 41"/>
            <p:cNvSpPr>
              <a:spLocks/>
            </p:cNvSpPr>
            <p:nvPr/>
          </p:nvSpPr>
          <p:spPr bwMode="black">
            <a:xfrm>
              <a:off x="1257161"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9" y="21600"/>
                    <a:pt x="10799" y="21600"/>
                  </a:cubicBezTo>
                  <a:cubicBezTo>
                    <a:pt x="4870" y="21600"/>
                    <a:pt x="0" y="16731"/>
                    <a:pt x="0" y="10802"/>
                  </a:cubicBezTo>
                  <a:cubicBezTo>
                    <a:pt x="0" y="4872"/>
                    <a:pt x="4870" y="0"/>
                    <a:pt x="10799" y="0"/>
                  </a:cubicBezTo>
                  <a:cubicBezTo>
                    <a:pt x="16729" y="0"/>
                    <a:pt x="21600" y="4872"/>
                    <a:pt x="21600" y="1080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69" name="AutoShape 42"/>
            <p:cNvSpPr>
              <a:spLocks/>
            </p:cNvSpPr>
            <p:nvPr/>
          </p:nvSpPr>
          <p:spPr bwMode="black">
            <a:xfrm>
              <a:off x="1140938" y="6327776"/>
              <a:ext cx="57127" cy="57039"/>
            </a:xfrm>
            <a:custGeom>
              <a:avLst/>
              <a:gdLst/>
              <a:ahLst/>
              <a:cxnLst/>
              <a:rect l="0" t="0" r="r" b="b"/>
              <a:pathLst>
                <a:path w="21600" h="21600">
                  <a:moveTo>
                    <a:pt x="21600" y="10802"/>
                  </a:moveTo>
                  <a:cubicBezTo>
                    <a:pt x="21600" y="16731"/>
                    <a:pt x="16728" y="21600"/>
                    <a:pt x="10798" y="21600"/>
                  </a:cubicBezTo>
                  <a:cubicBezTo>
                    <a:pt x="4869" y="21600"/>
                    <a:pt x="0" y="16731"/>
                    <a:pt x="0" y="10802"/>
                  </a:cubicBezTo>
                  <a:cubicBezTo>
                    <a:pt x="0" y="4872"/>
                    <a:pt x="4869" y="0"/>
                    <a:pt x="10798" y="0"/>
                  </a:cubicBezTo>
                  <a:cubicBezTo>
                    <a:pt x="16728" y="0"/>
                    <a:pt x="21600" y="4872"/>
                    <a:pt x="21600" y="10802"/>
                  </a:cubicBezTo>
                </a:path>
              </a:pathLst>
            </a:custGeom>
            <a:solidFill>
              <a:schemeClr val="accent3"/>
            </a:solidFill>
            <a:ln>
              <a:noFill/>
            </a:ln>
            <a:extLst/>
          </p:spPr>
          <p:txBody>
            <a:bodyPr lIns="0" tIns="0" rIns="0" bIns="0"/>
            <a:lstStyle/>
            <a:p>
              <a:pPr fontAlgn="auto">
                <a:spcBef>
                  <a:spcPts val="0"/>
                </a:spcBef>
                <a:spcAft>
                  <a:spcPts val="0"/>
                </a:spcAft>
                <a:defRPr/>
              </a:pPr>
              <a:endParaRPr lang="en-US" kern="0" dirty="0">
                <a:solidFill>
                  <a:sysClr val="windowText" lastClr="000000"/>
                </a:solidFill>
                <a:latin typeface="Verdana" pitchFamily="34" charset="0"/>
                <a:ea typeface="ＭＳ Ｐゴシック" pitchFamily="34" charset="-128"/>
                <a:cs typeface="Arial" pitchFamily="34" charset="0"/>
              </a:endParaRPr>
            </a:p>
          </p:txBody>
        </p:sp>
        <p:sp>
          <p:nvSpPr>
            <p:cNvPr id="30749" name="AutoShape 43"/>
            <p:cNvSpPr>
              <a:spLocks/>
            </p:cNvSpPr>
            <p:nvPr/>
          </p:nvSpPr>
          <p:spPr bwMode="black">
            <a:xfrm>
              <a:off x="1372595" y="6327776"/>
              <a:ext cx="56171" cy="5642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2"/>
                  </a:moveTo>
                  <a:cubicBezTo>
                    <a:pt x="21600" y="16731"/>
                    <a:pt x="16728" y="21600"/>
                    <a:pt x="10800" y="21600"/>
                  </a:cubicBezTo>
                  <a:cubicBezTo>
                    <a:pt x="4868" y="21600"/>
                    <a:pt x="0" y="16731"/>
                    <a:pt x="0" y="10802"/>
                  </a:cubicBezTo>
                  <a:cubicBezTo>
                    <a:pt x="0" y="4872"/>
                    <a:pt x="4868" y="0"/>
                    <a:pt x="10800" y="0"/>
                  </a:cubicBezTo>
                  <a:cubicBezTo>
                    <a:pt x="16729" y="0"/>
                    <a:pt x="21600" y="4872"/>
                    <a:pt x="21600" y="1080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9088" indent="-319088" algn="l" rtl="0" eaLnBrk="0" fontAlgn="base" hangingPunct="0">
        <a:spcBef>
          <a:spcPct val="0"/>
        </a:spcBef>
        <a:spcAft>
          <a:spcPts val="800"/>
        </a:spcAft>
        <a:buClr>
          <a:schemeClr val="accent2"/>
        </a:buClr>
        <a:buSzPct val="120000"/>
        <a:buFont typeface="Arial" pitchFamily="34" charset="0"/>
        <a:buChar char="•"/>
        <a:defRPr sz="2400" kern="1200">
          <a:solidFill>
            <a:schemeClr val="tx1"/>
          </a:solidFill>
          <a:latin typeface="Arial"/>
          <a:ea typeface="ヒラギノ角ゴ Pro W3" charset="0"/>
          <a:cs typeface="Arial"/>
        </a:defRPr>
      </a:lvl1pPr>
      <a:lvl2pPr marL="639763" indent="-319088" algn="l" rtl="0" eaLnBrk="0" fontAlgn="base" hangingPunct="0">
        <a:spcBef>
          <a:spcPct val="0"/>
        </a:spcBef>
        <a:spcAft>
          <a:spcPts val="800"/>
        </a:spcAft>
        <a:buClr>
          <a:schemeClr val="accent1"/>
        </a:buClr>
        <a:buSzPct val="120000"/>
        <a:buFont typeface="Arial" pitchFamily="34" charset="0"/>
        <a:buChar char="•"/>
        <a:defRPr sz="2200" kern="1200">
          <a:solidFill>
            <a:schemeClr val="tx1"/>
          </a:solidFill>
          <a:latin typeface="Arial"/>
          <a:ea typeface="ヒラギノ角ゴ Pro W3" charset="0"/>
          <a:cs typeface="Arial"/>
        </a:defRPr>
      </a:lvl2pPr>
      <a:lvl3pPr marL="958850" indent="-319088" algn="l" rtl="0" eaLnBrk="0" fontAlgn="base" hangingPunct="0">
        <a:spcBef>
          <a:spcPct val="0"/>
        </a:spcBef>
        <a:spcAft>
          <a:spcPts val="800"/>
        </a:spcAft>
        <a:buClr>
          <a:srgbClr val="FFD400"/>
        </a:buClr>
        <a:buSzPct val="120000"/>
        <a:buFont typeface="Arial" pitchFamily="34" charset="0"/>
        <a:buChar char="•"/>
        <a:defRPr sz="2000" kern="1200">
          <a:solidFill>
            <a:schemeClr val="tx1"/>
          </a:solidFill>
          <a:latin typeface="Arial"/>
          <a:ea typeface="ヒラギノ角ゴ Pro W3" charset="0"/>
          <a:cs typeface="Arial"/>
        </a:defRPr>
      </a:lvl3pPr>
      <a:lvl4pPr marL="1600200" indent="-228600" algn="l" rtl="0" eaLnBrk="0" fontAlgn="base" hangingPunct="0">
        <a:spcBef>
          <a:spcPct val="20000"/>
        </a:spcBef>
        <a:spcAft>
          <a:spcPct val="0"/>
        </a:spcAft>
        <a:buClr>
          <a:srgbClr val="669900"/>
        </a:buClr>
        <a:buFont typeface="Arial" pitchFamily="34" charset="0"/>
        <a:buChar char="•"/>
        <a:defRPr sz="1600" kern="1200">
          <a:solidFill>
            <a:srgbClr val="3D3D3D"/>
          </a:solidFill>
          <a:latin typeface="+mn-lt"/>
          <a:ea typeface="ヒラギノ角ゴ Pro W3" charset="0"/>
          <a:cs typeface="+mn-cs"/>
        </a:defRPr>
      </a:lvl4pPr>
      <a:lvl5pPr marL="2057400" indent="-228600" algn="l" rtl="0" eaLnBrk="0" fontAlgn="base" hangingPunct="0">
        <a:spcBef>
          <a:spcPct val="20000"/>
        </a:spcBef>
        <a:spcAft>
          <a:spcPct val="0"/>
        </a:spcAft>
        <a:buClr>
          <a:srgbClr val="669900"/>
        </a:buClr>
        <a:buFont typeface="Arial" pitchFamily="34"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4" name="TextBox 3"/>
          <p:cNvSpPr txBox="1">
            <a:spLocks/>
          </p:cNvSpPr>
          <p:nvPr userDrawn="1"/>
        </p:nvSpPr>
        <p:spPr>
          <a:xfrm>
            <a:off x="8027338" y="6201735"/>
            <a:ext cx="680064" cy="360516"/>
          </a:xfrm>
          <a:prstGeom prst="rect">
            <a:avLst/>
          </a:prstGeom>
          <a:noFill/>
        </p:spPr>
        <p:txBody>
          <a:bodyPr wrap="none" lIns="0" tIns="0" rIns="0" bIns="0" rtlCol="0">
            <a:noAutofit/>
          </a:bodyPr>
          <a:lstStyle/>
          <a:p>
            <a:pPr fontAlgn="auto">
              <a:spcBef>
                <a:spcPts val="0"/>
              </a:spcBef>
              <a:spcAft>
                <a:spcPts val="0"/>
              </a:spcAft>
            </a:pPr>
            <a:endParaRPr lang="en-US" sz="1300" dirty="0" smtClean="0">
              <a:solidFill>
                <a:srgbClr val="000000"/>
              </a:solidFill>
              <a:latin typeface="Futura Std Book"/>
              <a:ea typeface="ＭＳ Ｐゴシック" pitchFamily="34" charset="-128"/>
              <a:cs typeface="Futura Std Book"/>
            </a:endParaRPr>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 name="TextBox 1"/>
          <p:cNvSpPr txBox="1"/>
          <p:nvPr/>
        </p:nvSpPr>
        <p:spPr>
          <a:xfrm>
            <a:off x="9703459" y="628777"/>
            <a:ext cx="914400" cy="914400"/>
          </a:xfrm>
          <a:prstGeom prst="rect">
            <a:avLst/>
          </a:prstGeom>
          <a:noFill/>
        </p:spPr>
        <p:txBody>
          <a:bodyPr wrap="none" lIns="0" tIns="0" rIns="0" bIns="0" rtlCol="0">
            <a:noAutofit/>
          </a:bodyPr>
          <a:lstStyle/>
          <a:p>
            <a:pPr fontAlgn="auto">
              <a:spcBef>
                <a:spcPts val="0"/>
              </a:spcBef>
              <a:spcAft>
                <a:spcPts val="0"/>
              </a:spcAft>
            </a:pPr>
            <a:endParaRPr lang="en-US" dirty="0" smtClean="0">
              <a:solidFill>
                <a:srgbClr val="000000"/>
              </a:solidFill>
              <a:latin typeface="Arial"/>
              <a:ea typeface="ＭＳ Ｐゴシック" pitchFamily="34" charset="-128"/>
            </a:endParaRPr>
          </a:p>
        </p:txBody>
      </p:sp>
      <p:grpSp>
        <p:nvGrpSpPr>
          <p:cNvPr id="9" name="Group 8"/>
          <p:cNvGrpSpPr>
            <a:grpSpLocks noChangeAspect="1"/>
          </p:cNvGrpSpPr>
          <p:nvPr/>
        </p:nvGrpSpPr>
        <p:grpSpPr>
          <a:xfrm>
            <a:off x="338081" y="6237871"/>
            <a:ext cx="1316991" cy="366132"/>
            <a:chOff x="2336800" y="2667000"/>
            <a:chExt cx="3098800" cy="646113"/>
          </a:xfrm>
        </p:grpSpPr>
        <p:sp>
          <p:nvSpPr>
            <p:cNvPr id="10" name="AutoShape 1"/>
            <p:cNvSpPr>
              <a:spLocks/>
            </p:cNvSpPr>
            <p:nvPr/>
          </p:nvSpPr>
          <p:spPr bwMode="auto">
            <a:xfrm>
              <a:off x="2349500" y="2857500"/>
              <a:ext cx="3086100" cy="455613"/>
            </a:xfrm>
            <a:custGeom>
              <a:avLst/>
              <a:gdLst/>
              <a:ahLst/>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1" name="AutoShape 2"/>
            <p:cNvSpPr>
              <a:spLocks/>
            </p:cNvSpPr>
            <p:nvPr/>
          </p:nvSpPr>
          <p:spPr bwMode="auto">
            <a:xfrm>
              <a:off x="23368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2" name="AutoShape 3"/>
            <p:cNvSpPr>
              <a:spLocks/>
            </p:cNvSpPr>
            <p:nvPr/>
          </p:nvSpPr>
          <p:spPr bwMode="auto">
            <a:xfrm>
              <a:off x="2603500" y="2667000"/>
              <a:ext cx="128588" cy="128588"/>
            </a:xfrm>
            <a:custGeom>
              <a:avLst/>
              <a:gdLst/>
              <a:ahLst/>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4" name="AutoShape 4"/>
            <p:cNvSpPr>
              <a:spLocks/>
            </p:cNvSpPr>
            <p:nvPr/>
          </p:nvSpPr>
          <p:spPr bwMode="auto">
            <a:xfrm>
              <a:off x="2870200" y="2667000"/>
              <a:ext cx="128588" cy="128588"/>
            </a:xfrm>
            <a:custGeom>
              <a:avLst/>
              <a:gdLst/>
              <a:ahLst/>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5" name="AutoShape 5"/>
            <p:cNvSpPr>
              <a:spLocks/>
            </p:cNvSpPr>
            <p:nvPr/>
          </p:nvSpPr>
          <p:spPr bwMode="auto">
            <a:xfrm>
              <a:off x="3124200" y="2667000"/>
              <a:ext cx="128588" cy="128588"/>
            </a:xfrm>
            <a:custGeom>
              <a:avLst/>
              <a:gdLst/>
              <a:ahLst/>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6" name="AutoShape 6"/>
            <p:cNvSpPr>
              <a:spLocks/>
            </p:cNvSpPr>
            <p:nvPr/>
          </p:nvSpPr>
          <p:spPr bwMode="auto">
            <a:xfrm>
              <a:off x="3390900" y="2667000"/>
              <a:ext cx="128588" cy="128588"/>
            </a:xfrm>
            <a:custGeom>
              <a:avLst/>
              <a:gdLst/>
              <a:ahLst/>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7" name="AutoShape 7"/>
            <p:cNvSpPr>
              <a:spLocks/>
            </p:cNvSpPr>
            <p:nvPr/>
          </p:nvSpPr>
          <p:spPr bwMode="auto">
            <a:xfrm>
              <a:off x="3657600" y="2667000"/>
              <a:ext cx="128588" cy="128588"/>
            </a:xfrm>
            <a:custGeom>
              <a:avLst/>
              <a:gdLst/>
              <a:ahLst/>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8" name="AutoShape 8"/>
            <p:cNvSpPr>
              <a:spLocks/>
            </p:cNvSpPr>
            <p:nvPr/>
          </p:nvSpPr>
          <p:spPr bwMode="auto">
            <a:xfrm>
              <a:off x="3924300" y="2667000"/>
              <a:ext cx="128588" cy="128588"/>
            </a:xfrm>
            <a:custGeom>
              <a:avLst/>
              <a:gdLst/>
              <a:ahLst/>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19" name="AutoShape 9"/>
            <p:cNvSpPr>
              <a:spLocks/>
            </p:cNvSpPr>
            <p:nvPr/>
          </p:nvSpPr>
          <p:spPr bwMode="auto">
            <a:xfrm>
              <a:off x="4445000" y="2667000"/>
              <a:ext cx="128588" cy="128588"/>
            </a:xfrm>
            <a:custGeom>
              <a:avLst/>
              <a:gdLst/>
              <a:ahLst/>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0" name="AutoShape 10"/>
            <p:cNvSpPr>
              <a:spLocks/>
            </p:cNvSpPr>
            <p:nvPr/>
          </p:nvSpPr>
          <p:spPr bwMode="auto">
            <a:xfrm>
              <a:off x="4178300" y="2667000"/>
              <a:ext cx="128588" cy="128588"/>
            </a:xfrm>
            <a:custGeom>
              <a:avLst/>
              <a:gdLst/>
              <a:ahLst/>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sp>
          <p:nvSpPr>
            <p:cNvPr id="23" name="AutoShape 11"/>
            <p:cNvSpPr>
              <a:spLocks/>
            </p:cNvSpPr>
            <p:nvPr/>
          </p:nvSpPr>
          <p:spPr bwMode="auto">
            <a:xfrm>
              <a:off x="4711700" y="2667000"/>
              <a:ext cx="128588" cy="128588"/>
            </a:xfrm>
            <a:custGeom>
              <a:avLst/>
              <a:gdLst/>
              <a:ahLst/>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chemeClr val="tx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kern="0" dirty="0" smtClean="0">
                <a:solidFill>
                  <a:sysClr val="windowText" lastClr="000000"/>
                </a:solidFill>
                <a:latin typeface="Arial"/>
                <a:ea typeface="ＭＳ Ｐゴシック" pitchFamily="34" charset="-128"/>
              </a:endParaRPr>
            </a:p>
          </p:txBody>
        </p:sp>
      </p:grpSp>
    </p:spTree>
    <p:extLst>
      <p:ext uri="{BB962C8B-B14F-4D97-AF65-F5344CB8AC3E}">
        <p14:creationId xmlns:p14="http://schemas.microsoft.com/office/powerpoint/2010/main" val="2262312843"/>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2800" b="1" kern="1200">
          <a:solidFill>
            <a:schemeClr val="tx1"/>
          </a:solidFill>
          <a:latin typeface="+mj-lt"/>
          <a:ea typeface="Eurostile" pitchFamily="34" charset="0"/>
          <a:cs typeface="Eurostile" pitchFamily="34"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mj-lt"/>
          <a:ea typeface="Eurostile" pitchFamily="34"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mj-lt"/>
          <a:ea typeface="Eurostile" pitchFamily="34"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mj-lt"/>
          <a:ea typeface="Eurostile" pitchFamily="34"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Test</a:t>
            </a:r>
            <a:endParaRPr lang="en-US" dirty="0"/>
          </a:p>
        </p:txBody>
      </p:sp>
      <p:sp>
        <p:nvSpPr>
          <p:cNvPr id="3" name="Text Placeholder 2"/>
          <p:cNvSpPr>
            <a:spLocks noGrp="1"/>
          </p:cNvSpPr>
          <p:nvPr>
            <p:ph type="body" idx="1"/>
          </p:nvPr>
        </p:nvSpPr>
        <p:spPr>
          <a:xfrm>
            <a:off x="457200" y="1295401"/>
            <a:ext cx="8229600" cy="4525963"/>
          </a:xfrm>
          <a:prstGeom prst="rect">
            <a:avLst/>
          </a:prstGeom>
        </p:spPr>
        <p:txBody>
          <a:bodyPr vert="horz" lIns="91440" tIns="45720" rIns="91440" bIns="45720" rtlCol="0">
            <a:normAutofit/>
          </a:bodyPr>
          <a:lstStyle/>
          <a:p>
            <a:pPr lvl="0"/>
            <a:r>
              <a:rPr lang="en-US" smtClean="0"/>
              <a:t>Test</a:t>
            </a:r>
            <a:endParaRPr lang="en-US" dirty="0"/>
          </a:p>
        </p:txBody>
      </p:sp>
      <p:sp>
        <p:nvSpPr>
          <p:cNvPr id="5" name="Footer Placeholder 4"/>
          <p:cNvSpPr>
            <a:spLocks noGrp="1"/>
          </p:cNvSpPr>
          <p:nvPr>
            <p:ph type="ftr" sz="quarter" idx="3"/>
          </p:nvPr>
        </p:nvSpPr>
        <p:spPr>
          <a:xfrm>
            <a:off x="2667000" y="6417030"/>
            <a:ext cx="3124200" cy="36512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1027" name="Picture 3" descr="C:\Users\jhode174\Desktop\CSC Photos\400dpi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099072"/>
            <a:ext cx="2012950" cy="64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60717"/>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39209" y="1146619"/>
            <a:ext cx="8473045" cy="50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82880" bIns="4572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3" name="Rectangle 8"/>
          <p:cNvSpPr>
            <a:spLocks noGrp="1" noChangeArrowheads="1"/>
          </p:cNvSpPr>
          <p:nvPr>
            <p:ph type="ftr" sz="quarter" idx="3"/>
          </p:nvPr>
        </p:nvSpPr>
        <p:spPr bwMode="auto">
          <a:xfrm>
            <a:off x="4608292" y="6372957"/>
            <a:ext cx="3486675"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rgbClr val="6D6F71"/>
                </a:solidFill>
                <a:latin typeface="Arial" pitchFamily="34" charset="0"/>
                <a:ea typeface="+mn-ea"/>
                <a:cs typeface="+mn-cs"/>
              </a:defRPr>
            </a:lvl1pPr>
          </a:lstStyle>
          <a:p>
            <a:pPr fontAlgn="auto">
              <a:spcBef>
                <a:spcPts val="0"/>
              </a:spcBef>
              <a:spcAft>
                <a:spcPts val="0"/>
              </a:spcAft>
            </a:pPr>
            <a:endParaRPr lang="en-US" dirty="0"/>
          </a:p>
        </p:txBody>
      </p:sp>
      <p:sp>
        <p:nvSpPr>
          <p:cNvPr id="1028" name="Title Placeholder 1"/>
          <p:cNvSpPr>
            <a:spLocks noGrp="1"/>
          </p:cNvSpPr>
          <p:nvPr>
            <p:ph type="title"/>
          </p:nvPr>
        </p:nvSpPr>
        <p:spPr bwMode="auto">
          <a:xfrm>
            <a:off x="341874" y="341915"/>
            <a:ext cx="8470457" cy="4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smtClean="0"/>
              <a:t>Click to edit Master title style</a:t>
            </a:r>
            <a:endParaRPr lang="en-US" dirty="0"/>
          </a:p>
        </p:txBody>
      </p:sp>
      <p:sp>
        <p:nvSpPr>
          <p:cNvPr id="21" name="Slide Number Placeholder 5"/>
          <p:cNvSpPr>
            <a:spLocks noGrp="1"/>
          </p:cNvSpPr>
          <p:nvPr>
            <p:ph type="sldNum" sz="quarter" idx="4"/>
          </p:nvPr>
        </p:nvSpPr>
        <p:spPr>
          <a:xfrm>
            <a:off x="8496161" y="6372087"/>
            <a:ext cx="319953" cy="290231"/>
          </a:xfrm>
          <a:prstGeom prst="rect">
            <a:avLst/>
          </a:prstGeom>
        </p:spPr>
        <p:txBody>
          <a:bodyPr vert="horz" lIns="0" tIns="45720" rIns="0" bIns="45720" rtlCol="0" anchor="b"/>
          <a:lstStyle>
            <a:lvl1pPr algn="r">
              <a:defRPr sz="1000" b="0">
                <a:solidFill>
                  <a:srgbClr val="6D6F71"/>
                </a:solidFill>
                <a:latin typeface="Arial"/>
                <a:cs typeface="Arial"/>
              </a:defRPr>
            </a:lvl1pPr>
          </a:lstStyle>
          <a:p>
            <a:pPr fontAlgn="auto">
              <a:spcBef>
                <a:spcPts val="0"/>
              </a:spcBef>
              <a:spcAft>
                <a:spcPts val="0"/>
              </a:spcAft>
            </a:pPr>
            <a:fld id="{00F6B640-F552-439D-B345-274A4B3DE0A7}" type="slidenum">
              <a:rPr lang="en-US" smtClean="0">
                <a:ea typeface="ＭＳ Ｐゴシック" pitchFamily="34" charset="-128"/>
              </a:rPr>
              <a:pPr fontAlgn="auto">
                <a:spcBef>
                  <a:spcPts val="0"/>
                </a:spcBef>
                <a:spcAft>
                  <a:spcPts val="0"/>
                </a:spcAft>
              </a:pPr>
              <a:t>‹#›</a:t>
            </a:fld>
            <a:endParaRPr lang="en-US" dirty="0">
              <a:ea typeface="ＭＳ Ｐゴシック" pitchFamily="34" charset="-128"/>
            </a:endParaRPr>
          </a:p>
        </p:txBody>
      </p:sp>
      <p:sp>
        <p:nvSpPr>
          <p:cNvPr id="22" name="Date Placeholder 3"/>
          <p:cNvSpPr>
            <a:spLocks noGrp="1"/>
          </p:cNvSpPr>
          <p:nvPr>
            <p:ph type="dt" sz="half" idx="2"/>
          </p:nvPr>
        </p:nvSpPr>
        <p:spPr>
          <a:xfrm>
            <a:off x="1763468" y="6373404"/>
            <a:ext cx="639756" cy="284489"/>
          </a:xfrm>
          <a:prstGeom prst="rect">
            <a:avLst/>
          </a:prstGeom>
        </p:spPr>
        <p:txBody>
          <a:bodyPr vert="horz" lIns="0" tIns="45720" rIns="0" bIns="45720" rtlCol="0" anchor="b"/>
          <a:lstStyle>
            <a:lvl1pPr algn="r">
              <a:defRPr sz="800">
                <a:solidFill>
                  <a:srgbClr val="6D6F71"/>
                </a:solidFill>
                <a:latin typeface="Arial"/>
                <a:cs typeface="Arial"/>
              </a:defRPr>
            </a:lvl1pPr>
          </a:lstStyle>
          <a:p>
            <a:pPr fontAlgn="auto">
              <a:spcBef>
                <a:spcPts val="0"/>
              </a:spcBef>
              <a:spcAft>
                <a:spcPts val="0"/>
              </a:spcAft>
            </a:pPr>
            <a:fld id="{B834C01D-0586-423E-A5B4-8B22ADBAD1D6}" type="datetimeFigureOut">
              <a:rPr lang="en-US" smtClean="0">
                <a:ea typeface="ＭＳ Ｐゴシック" pitchFamily="34" charset="-128"/>
              </a:rPr>
              <a:pPr fontAlgn="auto">
                <a:spcBef>
                  <a:spcPts val="0"/>
                </a:spcBef>
                <a:spcAft>
                  <a:spcPts val="0"/>
                </a:spcAft>
              </a:pPr>
              <a:t>1/11/2018</a:t>
            </a:fld>
            <a:endParaRPr lang="en-US" dirty="0">
              <a:ea typeface="ＭＳ Ｐゴシック" pitchFamily="34" charset="-128"/>
            </a:endParaRPr>
          </a:p>
        </p:txBody>
      </p:sp>
      <p:sp>
        <p:nvSpPr>
          <p:cNvPr id="2" name="TextBox 1"/>
          <p:cNvSpPr txBox="1"/>
          <p:nvPr/>
        </p:nvSpPr>
        <p:spPr>
          <a:xfrm>
            <a:off x="9703459" y="628777"/>
            <a:ext cx="914400" cy="914400"/>
          </a:xfrm>
          <a:prstGeom prst="rect">
            <a:avLst/>
          </a:prstGeom>
          <a:noFill/>
        </p:spPr>
        <p:txBody>
          <a:bodyPr wrap="none" lIns="0" tIns="0" rIns="0" bIns="0" rtlCol="0">
            <a:noAutofit/>
          </a:bodyPr>
          <a:lstStyle/>
          <a:p>
            <a:endParaRPr lang="en-US" sz="2200" dirty="0">
              <a:solidFill>
                <a:srgbClr val="000000"/>
              </a:solidFill>
              <a:latin typeface="Arial"/>
              <a:ea typeface="ＭＳ Ｐゴシック" pitchFamily="34" charset="-128"/>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642" y="6320730"/>
            <a:ext cx="1392331" cy="298053"/>
          </a:xfrm>
          <a:prstGeom prst="rect">
            <a:avLst/>
          </a:prstGeom>
        </p:spPr>
      </p:pic>
    </p:spTree>
    <p:extLst>
      <p:ext uri="{BB962C8B-B14F-4D97-AF65-F5344CB8AC3E}">
        <p14:creationId xmlns:p14="http://schemas.microsoft.com/office/powerpoint/2010/main" val="2315066964"/>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txStyles>
    <p:titleStyle>
      <a:lvl1pPr algn="l" rtl="0" eaLnBrk="1" fontAlgn="base" hangingPunct="1">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2pPr>
      <a:lvl3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3pPr>
      <a:lvl4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4pPr>
      <a:lvl5pPr algn="l" rtl="0" eaLnBrk="1" fontAlgn="base" hangingPunct="1">
        <a:spcBef>
          <a:spcPct val="0"/>
        </a:spcBef>
        <a:spcAft>
          <a:spcPct val="0"/>
        </a:spcAft>
        <a:defRPr sz="3200">
          <a:solidFill>
            <a:schemeClr val="bg2"/>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20040" indent="-320040" algn="l" rtl="0" eaLnBrk="1" fontAlgn="base" hangingPunct="1">
        <a:spcBef>
          <a:spcPct val="0"/>
        </a:spcBef>
        <a:spcAft>
          <a:spcPts val="800"/>
        </a:spcAft>
        <a:buClr>
          <a:schemeClr val="accent2"/>
        </a:buClr>
        <a:buSzPct val="120000"/>
        <a:buFont typeface="Arial" charset="0"/>
        <a:buChar char="•"/>
        <a:defRPr sz="2400" kern="1200">
          <a:solidFill>
            <a:schemeClr val="tx1"/>
          </a:solidFill>
          <a:latin typeface="Arial"/>
          <a:ea typeface="ヒラギノ角ゴ Pro W3" charset="0"/>
          <a:cs typeface="Arial"/>
        </a:defRPr>
      </a:lvl1pPr>
      <a:lvl2pPr marL="640080" indent="-320040" algn="l" rtl="0" eaLnBrk="1" fontAlgn="base" hangingPunct="1">
        <a:spcBef>
          <a:spcPct val="0"/>
        </a:spcBef>
        <a:spcAft>
          <a:spcPts val="800"/>
        </a:spcAft>
        <a:buClr>
          <a:schemeClr val="accent1"/>
        </a:buClr>
        <a:buSzPct val="120000"/>
        <a:buFont typeface="Arial"/>
        <a:buChar char="•"/>
        <a:defRPr sz="2200" kern="1200">
          <a:solidFill>
            <a:schemeClr val="tx1"/>
          </a:solidFill>
          <a:latin typeface="Arial"/>
          <a:ea typeface="ヒラギノ角ゴ Pro W3" charset="0"/>
          <a:cs typeface="Arial"/>
        </a:defRPr>
      </a:lvl2pPr>
      <a:lvl3pPr marL="960120" indent="-320040" algn="l" rtl="0" eaLnBrk="1" fontAlgn="base" hangingPunct="1">
        <a:spcBef>
          <a:spcPct val="0"/>
        </a:spcBef>
        <a:spcAft>
          <a:spcPts val="800"/>
        </a:spcAft>
        <a:buClr>
          <a:schemeClr val="accent3"/>
        </a:buClr>
        <a:buSzPct val="120000"/>
        <a:buFont typeface="Arial"/>
        <a:buChar char="•"/>
        <a:defRPr sz="2000" kern="1200">
          <a:solidFill>
            <a:schemeClr val="tx1"/>
          </a:solidFill>
          <a:latin typeface="Arial"/>
          <a:ea typeface="ヒラギノ角ゴ Pro W3" charset="0"/>
          <a:cs typeface="Arial"/>
        </a:defRPr>
      </a:lvl3pPr>
      <a:lvl4pPr marL="1600200" indent="-228600" algn="l" rtl="0" eaLnBrk="1" fontAlgn="base" hangingPunct="1">
        <a:spcBef>
          <a:spcPct val="20000"/>
        </a:spcBef>
        <a:spcAft>
          <a:spcPct val="0"/>
        </a:spcAft>
        <a:buClr>
          <a:srgbClr val="669900"/>
        </a:buClr>
        <a:buFont typeface="Arial" charset="0"/>
        <a:buChar char="•"/>
        <a:defRPr sz="1600" kern="1200">
          <a:solidFill>
            <a:srgbClr val="3D3D3D"/>
          </a:solidFill>
          <a:latin typeface="+mn-lt"/>
          <a:ea typeface="ヒラギノ角ゴ Pro W3" charset="0"/>
          <a:cs typeface="+mn-cs"/>
        </a:defRPr>
      </a:lvl4pPr>
      <a:lvl5pPr marL="2057400" indent="-228600" algn="l" rtl="0" eaLnBrk="1" fontAlgn="base" hangingPunct="1">
        <a:spcBef>
          <a:spcPct val="20000"/>
        </a:spcBef>
        <a:spcAft>
          <a:spcPct val="0"/>
        </a:spcAft>
        <a:buClr>
          <a:srgbClr val="669900"/>
        </a:buClr>
        <a:buFont typeface="Arial"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33400" y="6172683"/>
            <a:ext cx="5486400" cy="549275"/>
          </a:xfrm>
          <a:prstGeom prst="rect">
            <a:avLst/>
          </a:prstGeom>
        </p:spPr>
        <p:txBody>
          <a:bodyPr vert="horz" lIns="91440" tIns="45720" rIns="91440" bIns="45720" rtlCol="0" anchor="ctr"/>
          <a:lstStyle>
            <a:lvl1pPr algn="l">
              <a:defRPr sz="1800" b="1">
                <a:solidFill>
                  <a:schemeClr val="accent5"/>
                </a:solidFill>
              </a:defRPr>
            </a:lvl1pPr>
          </a:lstStyle>
          <a:p>
            <a:pPr fontAlgn="auto">
              <a:spcBef>
                <a:spcPts val="0"/>
              </a:spcBef>
              <a:spcAft>
                <a:spcPts val="0"/>
              </a:spcAft>
            </a:pPr>
            <a:r>
              <a:rPr lang="en-US" dirty="0" smtClean="0">
                <a:solidFill>
                  <a:srgbClr val="4BACC6"/>
                </a:solidFill>
                <a:latin typeface="Calibri"/>
              </a:rPr>
              <a:t>HIPAA Compliance Experts </a:t>
            </a:r>
            <a:endParaRPr lang="en-US" dirty="0">
              <a:solidFill>
                <a:srgbClr val="4BACC6"/>
              </a:solidFill>
              <a:latin typeface="Calibri"/>
            </a:endParaRPr>
          </a:p>
        </p:txBody>
      </p:sp>
      <p:sp>
        <p:nvSpPr>
          <p:cNvPr id="6" name="Slide Number Placeholder 5"/>
          <p:cNvSpPr>
            <a:spLocks noGrp="1"/>
          </p:cNvSpPr>
          <p:nvPr>
            <p:ph type="sldNum" sz="quarter" idx="4"/>
          </p:nvPr>
        </p:nvSpPr>
        <p:spPr>
          <a:xfrm>
            <a:off x="6553200" y="635683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1" y="6175271"/>
            <a:ext cx="1555937" cy="495497"/>
          </a:xfrm>
          <a:prstGeom prst="rect">
            <a:avLst/>
          </a:prstGeom>
        </p:spPr>
      </p:pic>
    </p:spTree>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2037" t="29403" r="7806" b="24779"/>
          <a:stretch/>
        </p:blipFill>
        <p:spPr>
          <a:xfrm>
            <a:off x="7286331" y="468206"/>
            <a:ext cx="1442802" cy="581287"/>
          </a:xfrm>
          <a:prstGeom prst="rect">
            <a:avLst/>
          </a:prstGeom>
        </p:spPr>
      </p:pic>
      <p:sp>
        <p:nvSpPr>
          <p:cNvPr id="8" name="Rectangle 7"/>
          <p:cNvSpPr/>
          <p:nvPr/>
        </p:nvSpPr>
        <p:spPr>
          <a:xfrm>
            <a:off x="329089" y="468206"/>
            <a:ext cx="6957242" cy="581287"/>
          </a:xfrm>
          <a:prstGeom prst="rect">
            <a:avLst/>
          </a:prstGeom>
          <a:solidFill>
            <a:srgbClr val="1B5F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0000"/>
              </a:solidFill>
            </a:endParaRPr>
          </a:p>
        </p:txBody>
      </p:sp>
    </p:spTree>
    <p:extLst>
      <p:ext uri="{BB962C8B-B14F-4D97-AF65-F5344CB8AC3E}">
        <p14:creationId xmlns:p14="http://schemas.microsoft.com/office/powerpoint/2010/main" val="3756392281"/>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Regular_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60" y="1101357"/>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p:cNvGrpSpPr/>
          <p:nvPr/>
        </p:nvGrpSpPr>
        <p:grpSpPr>
          <a:xfrm>
            <a:off x="603" y="6285124"/>
            <a:ext cx="2125133" cy="264376"/>
            <a:chOff x="0" y="4182534"/>
            <a:chExt cx="3286494" cy="152400"/>
          </a:xfrm>
          <a:solidFill>
            <a:srgbClr val="E20125"/>
          </a:solidFill>
        </p:grpSpPr>
        <p:sp>
          <p:nvSpPr>
            <p:cNvPr id="6" name="Parallelogram 5"/>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7" name="Rectangle 6"/>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8" name="TextBox 7"/>
          <p:cNvSpPr txBox="1"/>
          <p:nvPr/>
        </p:nvSpPr>
        <p:spPr>
          <a:xfrm>
            <a:off x="2167533" y="6246039"/>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prstClr val="white"/>
                </a:solidFill>
                <a:latin typeface="Arial"/>
              </a:rPr>
              <a:pPr defTabSz="457200" fontAlgn="auto">
                <a:spcBef>
                  <a:spcPts val="0"/>
                </a:spcBef>
                <a:spcAft>
                  <a:spcPts val="0"/>
                </a:spcAft>
              </a:pPr>
              <a:t>‹#›</a:t>
            </a:fld>
            <a:endParaRPr lang="en-US" sz="1200" dirty="0">
              <a:solidFill>
                <a:prstClr val="white"/>
              </a:solidFill>
              <a:latin typeface="Arial"/>
            </a:endParaRPr>
          </a:p>
        </p:txBody>
      </p:sp>
      <p:sp>
        <p:nvSpPr>
          <p:cNvPr id="10" name="Footer Placeholder 4"/>
          <p:cNvSpPr>
            <a:spLocks noGrp="1"/>
          </p:cNvSpPr>
          <p:nvPr>
            <p:ph type="ftr" sz="quarter" idx="3"/>
          </p:nvPr>
        </p:nvSpPr>
        <p:spPr>
          <a:xfrm>
            <a:off x="-59267" y="6222967"/>
            <a:ext cx="2057400" cy="274320"/>
          </a:xfrm>
          <a:prstGeom prst="rect">
            <a:avLst/>
          </a:prstGeom>
        </p:spPr>
        <p:txBody>
          <a:bodyPr/>
          <a:lstStyle>
            <a:lvl1pPr algn="r">
              <a:defRPr sz="1200">
                <a:solidFill>
                  <a:srgbClr val="FFFFFF"/>
                </a:solidFill>
              </a:defRPr>
            </a:lvl1pPr>
          </a:lstStyle>
          <a:p>
            <a:pPr defTabSz="457200" fontAlgn="auto">
              <a:spcBef>
                <a:spcPts val="0"/>
              </a:spcBef>
              <a:spcAft>
                <a:spcPts val="0"/>
              </a:spcAft>
            </a:pPr>
            <a:r>
              <a:rPr lang="en-US" dirty="0" smtClean="0">
                <a:latin typeface="Arial"/>
              </a:rPr>
              <a:t>Footer</a:t>
            </a:r>
            <a:endParaRPr lang="en-US" dirty="0">
              <a:latin typeface="Arial"/>
            </a:endParaRPr>
          </a:p>
        </p:txBody>
      </p:sp>
      <p:pic>
        <p:nvPicPr>
          <p:cNvPr id="4" name="Picture 3" descr="RSA_NewLogo_Red_RGB.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58126" y="6246039"/>
            <a:ext cx="900704" cy="421343"/>
          </a:xfrm>
          <a:prstGeom prst="rect">
            <a:avLst/>
          </a:prstGeom>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342900" indent="-342900" algn="l" defTabSz="914400" rtl="0" eaLnBrk="1" latinLnBrk="0" hangingPunct="1">
        <a:spcBef>
          <a:spcPts val="800"/>
        </a:spcBef>
        <a:buSzPct val="100000"/>
        <a:buFontTx/>
        <a:buBlip>
          <a:blip r:embed="rId4"/>
        </a:buBlip>
        <a:defRPr sz="1200" b="1" kern="1200">
          <a:solidFill>
            <a:srgbClr val="FFFFFF"/>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2pPr>
      <a:lvl3pPr marL="402336" indent="-164592" algn="l" defTabSz="914400" rtl="0" eaLnBrk="1" latinLnBrk="0" hangingPunct="1">
        <a:spcBef>
          <a:spcPts val="300"/>
        </a:spcBef>
        <a:buClr>
          <a:srgbClr val="E20125"/>
        </a:buClr>
        <a:buSzPct val="100000"/>
        <a:buFontTx/>
        <a:buBlip>
          <a:blip r:embed="rId4"/>
        </a:buBlip>
        <a:defRPr sz="1200" kern="1200">
          <a:solidFill>
            <a:srgbClr val="FFFFFF"/>
          </a:solidFill>
          <a:latin typeface="+mn-lt"/>
          <a:ea typeface="+mn-ea"/>
          <a:cs typeface="+mn-cs"/>
        </a:defRPr>
      </a:lvl3pPr>
      <a:lvl4pPr marL="630936" indent="-164592"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4pPr>
      <a:lvl5pPr marL="859536" indent="-173736"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7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48"/>
            <a:ext cx="900704" cy="421343"/>
          </a:xfrm>
          <a:prstGeom prst="rect">
            <a:avLst/>
          </a:prstGeom>
        </p:spPr>
      </p:pic>
      <p:grpSp>
        <p:nvGrpSpPr>
          <p:cNvPr id="13" name="Group 12"/>
          <p:cNvGrpSpPr/>
          <p:nvPr/>
        </p:nvGrpSpPr>
        <p:grpSpPr>
          <a:xfrm>
            <a:off x="619"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48"/>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301"/>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7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45"/>
            <a:ext cx="900704" cy="421343"/>
          </a:xfrm>
          <a:prstGeom prst="rect">
            <a:avLst/>
          </a:prstGeom>
        </p:spPr>
      </p:pic>
      <p:grpSp>
        <p:nvGrpSpPr>
          <p:cNvPr id="13" name="Group 12"/>
          <p:cNvGrpSpPr/>
          <p:nvPr/>
        </p:nvGrpSpPr>
        <p:grpSpPr>
          <a:xfrm>
            <a:off x="613"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4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99"/>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5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41"/>
            <a:ext cx="900704" cy="421343"/>
          </a:xfrm>
          <a:prstGeom prst="rect">
            <a:avLst/>
          </a:prstGeom>
        </p:spPr>
      </p:pic>
      <p:grpSp>
        <p:nvGrpSpPr>
          <p:cNvPr id="13" name="Group 12"/>
          <p:cNvGrpSpPr/>
          <p:nvPr/>
        </p:nvGrpSpPr>
        <p:grpSpPr>
          <a:xfrm>
            <a:off x="608"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41"/>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95"/>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5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39"/>
            <a:ext cx="900704" cy="421343"/>
          </a:xfrm>
          <a:prstGeom prst="rect">
            <a:avLst/>
          </a:prstGeom>
        </p:spPr>
      </p:pic>
      <p:grpSp>
        <p:nvGrpSpPr>
          <p:cNvPr id="13" name="Group 12"/>
          <p:cNvGrpSpPr/>
          <p:nvPr/>
        </p:nvGrpSpPr>
        <p:grpSpPr>
          <a:xfrm>
            <a:off x="603"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39"/>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92"/>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5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35"/>
            <a:ext cx="900704" cy="421343"/>
          </a:xfrm>
          <a:prstGeom prst="rect">
            <a:avLst/>
          </a:prstGeom>
        </p:spPr>
      </p:pic>
      <p:grpSp>
        <p:nvGrpSpPr>
          <p:cNvPr id="13" name="Group 12"/>
          <p:cNvGrpSpPr/>
          <p:nvPr/>
        </p:nvGrpSpPr>
        <p:grpSpPr>
          <a:xfrm>
            <a:off x="598"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3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88"/>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5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29"/>
            <a:ext cx="900704" cy="421343"/>
          </a:xfrm>
          <a:prstGeom prst="rect">
            <a:avLst/>
          </a:prstGeom>
        </p:spPr>
      </p:pic>
      <p:grpSp>
        <p:nvGrpSpPr>
          <p:cNvPr id="13" name="Group 12"/>
          <p:cNvGrpSpPr/>
          <p:nvPr/>
        </p:nvGrpSpPr>
        <p:grpSpPr>
          <a:xfrm>
            <a:off x="590"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29"/>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83"/>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p:cNvSpPr>
            <a:spLocks noGrp="1"/>
          </p:cNvSpPr>
          <p:nvPr>
            <p:ph type="body" idx="1"/>
          </p:nvPr>
        </p:nvSpPr>
        <p:spPr bwMode="auto">
          <a:xfrm>
            <a:off x="339727" y="1146175"/>
            <a:ext cx="84724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3" name="Rectangle 8"/>
          <p:cNvSpPr>
            <a:spLocks noGrp="1" noChangeArrowheads="1"/>
          </p:cNvSpPr>
          <p:nvPr>
            <p:ph type="ftr" sz="quarter" idx="3"/>
          </p:nvPr>
        </p:nvSpPr>
        <p:spPr bwMode="auto">
          <a:xfrm>
            <a:off x="4608513" y="6400724"/>
            <a:ext cx="3486150" cy="285751"/>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800" b="0">
                <a:solidFill>
                  <a:schemeClr val="accent5"/>
                </a:solidFill>
                <a:latin typeface="Arial" pitchFamily="34" charset="0"/>
                <a:ea typeface="+mn-ea"/>
                <a:cs typeface="+mn-cs"/>
              </a:defRPr>
            </a:lvl1pPr>
          </a:lstStyle>
          <a:p>
            <a:pPr>
              <a:defRPr/>
            </a:pPr>
            <a:endParaRPr lang="en-US" dirty="0">
              <a:solidFill>
                <a:srgbClr val="939598"/>
              </a:solidFill>
            </a:endParaRPr>
          </a:p>
        </p:txBody>
      </p:sp>
      <p:sp>
        <p:nvSpPr>
          <p:cNvPr id="9220" name="Title Placeholder 1"/>
          <p:cNvSpPr>
            <a:spLocks noGrp="1"/>
          </p:cNvSpPr>
          <p:nvPr>
            <p:ph type="title"/>
          </p:nvPr>
        </p:nvSpPr>
        <p:spPr bwMode="auto">
          <a:xfrm>
            <a:off x="341313" y="341313"/>
            <a:ext cx="84709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title style</a:t>
            </a:r>
          </a:p>
        </p:txBody>
      </p:sp>
      <p:sp>
        <p:nvSpPr>
          <p:cNvPr id="21" name="Slide Number Placeholder 5"/>
          <p:cNvSpPr>
            <a:spLocks noGrp="1"/>
          </p:cNvSpPr>
          <p:nvPr>
            <p:ph type="sldNum" sz="quarter" idx="4"/>
          </p:nvPr>
        </p:nvSpPr>
        <p:spPr>
          <a:xfrm>
            <a:off x="8495705" y="6396039"/>
            <a:ext cx="320675" cy="290512"/>
          </a:xfrm>
          <a:prstGeom prst="rect">
            <a:avLst/>
          </a:prstGeom>
        </p:spPr>
        <p:txBody>
          <a:bodyPr vert="horz" wrap="square" lIns="0" tIns="45720" rIns="0" bIns="45720" numCol="1" anchor="b" anchorCtr="0" compatLnSpc="1">
            <a:prstTxWarp prst="textNoShape">
              <a:avLst/>
            </a:prstTxWarp>
          </a:bodyPr>
          <a:lstStyle>
            <a:lvl1pPr algn="r">
              <a:defRPr sz="1000">
                <a:solidFill>
                  <a:srgbClr val="939598"/>
                </a:solidFill>
                <a:cs typeface="Arial" pitchFamily="34" charset="0"/>
              </a:defRPr>
            </a:lvl1pPr>
          </a:lstStyle>
          <a:p>
            <a:fld id="{02A92B93-F6C6-46EE-A309-AC9736FAD5B5}"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
        <p:nvSpPr>
          <p:cNvPr id="22" name="Date Placeholder 3"/>
          <p:cNvSpPr>
            <a:spLocks noGrp="1"/>
          </p:cNvSpPr>
          <p:nvPr>
            <p:ph type="dt" sz="half" idx="2"/>
          </p:nvPr>
        </p:nvSpPr>
        <p:spPr>
          <a:xfrm>
            <a:off x="1763713" y="6398107"/>
            <a:ext cx="639762" cy="284163"/>
          </a:xfrm>
          <a:prstGeom prst="rect">
            <a:avLst/>
          </a:prstGeom>
        </p:spPr>
        <p:txBody>
          <a:bodyPr vert="horz" lIns="0" tIns="45720" rIns="0" bIns="45720" rtlCol="0" anchor="b"/>
          <a:lstStyle>
            <a:lvl1pPr algn="r">
              <a:defRPr sz="800">
                <a:solidFill>
                  <a:schemeClr val="accent5"/>
                </a:solidFill>
                <a:latin typeface="Arial"/>
                <a:ea typeface="+mn-ea"/>
                <a:cs typeface="Arial"/>
              </a:defRPr>
            </a:lvl1pPr>
          </a:lstStyle>
          <a:p>
            <a:pPr>
              <a:defRPr/>
            </a:pPr>
            <a:endParaRPr lang="en-US" dirty="0">
              <a:solidFill>
                <a:srgbClr val="939598"/>
              </a:solidFill>
            </a:endParaRPr>
          </a:p>
        </p:txBody>
      </p:sp>
      <p:sp>
        <p:nvSpPr>
          <p:cNvPr id="1031" name="TextBox 1"/>
          <p:cNvSpPr txBox="1">
            <a:spLocks noChangeArrowheads="1"/>
          </p:cNvSpPr>
          <p:nvPr/>
        </p:nvSpPr>
        <p:spPr bwMode="auto">
          <a:xfrm>
            <a:off x="9702800" y="62864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smtClean="0">
              <a:solidFill>
                <a:srgbClr val="000000"/>
              </a:solidFill>
            </a:endParaRPr>
          </a:p>
        </p:txBody>
      </p:sp>
      <p:grpSp>
        <p:nvGrpSpPr>
          <p:cNvPr id="9224" name="Group 60"/>
          <p:cNvGrpSpPr>
            <a:grpSpLocks noChangeAspect="1"/>
          </p:cNvGrpSpPr>
          <p:nvPr userDrawn="1"/>
        </p:nvGrpSpPr>
        <p:grpSpPr bwMode="auto">
          <a:xfrm>
            <a:off x="317513" y="6331434"/>
            <a:ext cx="1389063" cy="288925"/>
            <a:chOff x="2336800" y="2667000"/>
            <a:chExt cx="3098800" cy="646113"/>
          </a:xfrm>
        </p:grpSpPr>
        <p:sp>
          <p:nvSpPr>
            <p:cNvPr id="9225" name="AutoShape 1"/>
            <p:cNvSpPr>
              <a:spLocks/>
            </p:cNvSpPr>
            <p:nvPr/>
          </p:nvSpPr>
          <p:spPr bwMode="auto">
            <a:xfrm>
              <a:off x="2349500" y="2857500"/>
              <a:ext cx="3086100" cy="455613"/>
            </a:xfrm>
            <a:custGeom>
              <a:avLst/>
              <a:gdLst>
                <a:gd name="T0" fmla="*/ 2147483647 w 21600"/>
                <a:gd name="T1" fmla="*/ 2147483647 h 21599"/>
                <a:gd name="T2" fmla="*/ 2147483647 w 21600"/>
                <a:gd name="T3" fmla="*/ 2147483647 h 21599"/>
                <a:gd name="T4" fmla="*/ 2147483647 w 21600"/>
                <a:gd name="T5" fmla="*/ 2147483647 h 21599"/>
                <a:gd name="T6" fmla="*/ 2147483647 w 21600"/>
                <a:gd name="T7" fmla="*/ 2147483647 h 21599"/>
                <a:gd name="T8" fmla="*/ 2147483647 w 21600"/>
                <a:gd name="T9" fmla="*/ 2147483647 h 21599"/>
                <a:gd name="T10" fmla="*/ 2147483647 w 21600"/>
                <a:gd name="T11" fmla="*/ 2147483647 h 21599"/>
                <a:gd name="T12" fmla="*/ 2147483647 w 21600"/>
                <a:gd name="T13" fmla="*/ 2147483647 h 21599"/>
                <a:gd name="T14" fmla="*/ 2147483647 w 21600"/>
                <a:gd name="T15" fmla="*/ 2147483647 h 21599"/>
                <a:gd name="T16" fmla="*/ 2147483647 w 21600"/>
                <a:gd name="T17" fmla="*/ 2147483647 h 21599"/>
                <a:gd name="T18" fmla="*/ 2147483647 w 21600"/>
                <a:gd name="T19" fmla="*/ 2147483647 h 21599"/>
                <a:gd name="T20" fmla="*/ 2147483647 w 21600"/>
                <a:gd name="T21" fmla="*/ 2147483647 h 21599"/>
                <a:gd name="T22" fmla="*/ 2147483647 w 21600"/>
                <a:gd name="T23" fmla="*/ 0 h 21599"/>
                <a:gd name="T24" fmla="*/ 2147483647 w 21600"/>
                <a:gd name="T25" fmla="*/ 2147483647 h 21599"/>
                <a:gd name="T26" fmla="*/ 2147483647 w 21600"/>
                <a:gd name="T27" fmla="*/ 2147483647 h 21599"/>
                <a:gd name="T28" fmla="*/ 2147483647 w 21600"/>
                <a:gd name="T29" fmla="*/ 2147483647 h 21599"/>
                <a:gd name="T30" fmla="*/ 2147483647 w 21600"/>
                <a:gd name="T31" fmla="*/ 2147483647 h 21599"/>
                <a:gd name="T32" fmla="*/ 2147483647 w 21600"/>
                <a:gd name="T33" fmla="*/ 2147483647 h 21599"/>
                <a:gd name="T34" fmla="*/ 2147483647 w 21600"/>
                <a:gd name="T35" fmla="*/ 2147483647 h 21599"/>
                <a:gd name="T36" fmla="*/ 2147483647 w 21600"/>
                <a:gd name="T37" fmla="*/ 2147483647 h 21599"/>
                <a:gd name="T38" fmla="*/ 2147483647 w 21600"/>
                <a:gd name="T39" fmla="*/ 2147483647 h 21599"/>
                <a:gd name="T40" fmla="*/ 2147483647 w 21600"/>
                <a:gd name="T41" fmla="*/ 2147483647 h 21599"/>
                <a:gd name="T42" fmla="*/ 2147483647 w 21600"/>
                <a:gd name="T43" fmla="*/ 2147483647 h 21599"/>
                <a:gd name="T44" fmla="*/ 2147483647 w 21600"/>
                <a:gd name="T45" fmla="*/ 2147483647 h 21599"/>
                <a:gd name="T46" fmla="*/ 2147483647 w 21600"/>
                <a:gd name="T47" fmla="*/ 2147483647 h 21599"/>
                <a:gd name="T48" fmla="*/ 2147483647 w 21600"/>
                <a:gd name="T49" fmla="*/ 2147483647 h 21599"/>
                <a:gd name="T50" fmla="*/ 2147483647 w 21600"/>
                <a:gd name="T51" fmla="*/ 2147483647 h 21599"/>
                <a:gd name="T52" fmla="*/ 2147483647 w 21600"/>
                <a:gd name="T53" fmla="*/ 2147483647 h 21599"/>
                <a:gd name="T54" fmla="*/ 2147483647 w 21600"/>
                <a:gd name="T55" fmla="*/ 2147483647 h 21599"/>
                <a:gd name="T56" fmla="*/ 2147483647 w 21600"/>
                <a:gd name="T57" fmla="*/ 2147483647 h 21599"/>
                <a:gd name="T58" fmla="*/ 2147483647 w 21600"/>
                <a:gd name="T59" fmla="*/ 2147483647 h 21599"/>
                <a:gd name="T60" fmla="*/ 2147483647 w 21600"/>
                <a:gd name="T61" fmla="*/ 2147483647 h 21599"/>
                <a:gd name="T62" fmla="*/ 2147483647 w 21600"/>
                <a:gd name="T63" fmla="*/ 2147483647 h 21599"/>
                <a:gd name="T64" fmla="*/ 2147483647 w 21600"/>
                <a:gd name="T65" fmla="*/ 2147483647 h 21599"/>
                <a:gd name="T66" fmla="*/ 2147483647 w 21600"/>
                <a:gd name="T67" fmla="*/ 2147483647 h 21599"/>
                <a:gd name="T68" fmla="*/ 2147483647 w 21600"/>
                <a:gd name="T69" fmla="*/ 2147483647 h 21599"/>
                <a:gd name="T70" fmla="*/ 2147483647 w 21600"/>
                <a:gd name="T71" fmla="*/ 2147483647 h 21599"/>
                <a:gd name="T72" fmla="*/ 2147483647 w 21600"/>
                <a:gd name="T73" fmla="*/ 2147483647 h 21599"/>
                <a:gd name="T74" fmla="*/ 2147483647 w 21600"/>
                <a:gd name="T75" fmla="*/ 2147483647 h 21599"/>
                <a:gd name="T76" fmla="*/ 2147483647 w 21600"/>
                <a:gd name="T77" fmla="*/ 2147483647 h 21599"/>
                <a:gd name="T78" fmla="*/ 2147483647 w 21600"/>
                <a:gd name="T79" fmla="*/ 2147483647 h 21599"/>
                <a:gd name="T80" fmla="*/ 2147483647 w 21600"/>
                <a:gd name="T81" fmla="*/ 2147483647 h 21599"/>
                <a:gd name="T82" fmla="*/ 2147483647 w 21600"/>
                <a:gd name="T83" fmla="*/ 2147483647 h 21599"/>
                <a:gd name="T84" fmla="*/ 2147483647 w 21600"/>
                <a:gd name="T85" fmla="*/ 2147483647 h 21599"/>
                <a:gd name="T86" fmla="*/ 2147483647 w 21600"/>
                <a:gd name="T87" fmla="*/ 2147483647 h 21599"/>
                <a:gd name="T88" fmla="*/ 2147483647 w 21600"/>
                <a:gd name="T89" fmla="*/ 2147483647 h 21599"/>
                <a:gd name="T90" fmla="*/ 2147483647 w 21600"/>
                <a:gd name="T91" fmla="*/ 2147483647 h 21599"/>
                <a:gd name="T92" fmla="*/ 2147483647 w 21600"/>
                <a:gd name="T93" fmla="*/ 2147483647 h 21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599">
                  <a:moveTo>
                    <a:pt x="0" y="21169"/>
                  </a:moveTo>
                  <a:lnTo>
                    <a:pt x="679" y="21169"/>
                  </a:lnTo>
                  <a:lnTo>
                    <a:pt x="679" y="8241"/>
                  </a:lnTo>
                  <a:lnTo>
                    <a:pt x="0" y="8241"/>
                  </a:lnTo>
                  <a:lnTo>
                    <a:pt x="0" y="21169"/>
                  </a:lnTo>
                  <a:close/>
                  <a:moveTo>
                    <a:pt x="2405" y="7812"/>
                  </a:moveTo>
                  <a:cubicBezTo>
                    <a:pt x="2140" y="7812"/>
                    <a:pt x="1950" y="8341"/>
                    <a:pt x="1793" y="9904"/>
                  </a:cubicBezTo>
                  <a:lnTo>
                    <a:pt x="1786" y="9904"/>
                  </a:lnTo>
                  <a:lnTo>
                    <a:pt x="1786" y="8241"/>
                  </a:lnTo>
                  <a:lnTo>
                    <a:pt x="1107" y="8241"/>
                  </a:lnTo>
                  <a:lnTo>
                    <a:pt x="1107" y="21169"/>
                  </a:lnTo>
                  <a:lnTo>
                    <a:pt x="1786" y="21169"/>
                  </a:lnTo>
                  <a:lnTo>
                    <a:pt x="1786" y="14466"/>
                  </a:lnTo>
                  <a:cubicBezTo>
                    <a:pt x="1786" y="12853"/>
                    <a:pt x="1864" y="11467"/>
                    <a:pt x="2140" y="11467"/>
                  </a:cubicBezTo>
                  <a:cubicBezTo>
                    <a:pt x="2476" y="11467"/>
                    <a:pt x="2446" y="13635"/>
                    <a:pt x="2446" y="14869"/>
                  </a:cubicBezTo>
                  <a:lnTo>
                    <a:pt x="2446" y="21169"/>
                  </a:lnTo>
                  <a:lnTo>
                    <a:pt x="3124" y="21169"/>
                  </a:lnTo>
                  <a:lnTo>
                    <a:pt x="3124" y="13181"/>
                  </a:lnTo>
                  <a:cubicBezTo>
                    <a:pt x="3124" y="10005"/>
                    <a:pt x="2919" y="7812"/>
                    <a:pt x="2405" y="7812"/>
                  </a:cubicBezTo>
                  <a:close/>
                  <a:moveTo>
                    <a:pt x="3814" y="2067"/>
                  </a:moveTo>
                  <a:cubicBezTo>
                    <a:pt x="3628" y="3503"/>
                    <a:pt x="3620" y="4813"/>
                    <a:pt x="3620" y="6602"/>
                  </a:cubicBezTo>
                  <a:lnTo>
                    <a:pt x="3620" y="8241"/>
                  </a:lnTo>
                  <a:lnTo>
                    <a:pt x="3382" y="8241"/>
                  </a:lnTo>
                  <a:lnTo>
                    <a:pt x="3382" y="12023"/>
                  </a:lnTo>
                  <a:lnTo>
                    <a:pt x="3620" y="12023"/>
                  </a:lnTo>
                  <a:lnTo>
                    <a:pt x="3620" y="21169"/>
                  </a:lnTo>
                  <a:lnTo>
                    <a:pt x="4299" y="21169"/>
                  </a:lnTo>
                  <a:lnTo>
                    <a:pt x="4299" y="12023"/>
                  </a:lnTo>
                  <a:lnTo>
                    <a:pt x="4772" y="12023"/>
                  </a:lnTo>
                  <a:lnTo>
                    <a:pt x="4772" y="8241"/>
                  </a:lnTo>
                  <a:lnTo>
                    <a:pt x="4299" y="8241"/>
                  </a:lnTo>
                  <a:lnTo>
                    <a:pt x="4299" y="6150"/>
                  </a:lnTo>
                  <a:cubicBezTo>
                    <a:pt x="4299" y="4687"/>
                    <a:pt x="4359" y="3982"/>
                    <a:pt x="4534" y="3982"/>
                  </a:cubicBezTo>
                  <a:cubicBezTo>
                    <a:pt x="4623" y="3982"/>
                    <a:pt x="4694" y="4184"/>
                    <a:pt x="4773" y="4410"/>
                  </a:cubicBezTo>
                  <a:lnTo>
                    <a:pt x="4773" y="453"/>
                  </a:lnTo>
                  <a:cubicBezTo>
                    <a:pt x="4679" y="126"/>
                    <a:pt x="4586" y="0"/>
                    <a:pt x="4482" y="0"/>
                  </a:cubicBezTo>
                  <a:cubicBezTo>
                    <a:pt x="4225" y="-1"/>
                    <a:pt x="3982" y="731"/>
                    <a:pt x="3814" y="2067"/>
                  </a:cubicBezTo>
                  <a:close/>
                  <a:moveTo>
                    <a:pt x="5992" y="7812"/>
                  </a:moveTo>
                  <a:cubicBezTo>
                    <a:pt x="5377" y="7812"/>
                    <a:pt x="4840" y="10307"/>
                    <a:pt x="4840" y="14718"/>
                  </a:cubicBezTo>
                  <a:cubicBezTo>
                    <a:pt x="4840" y="19129"/>
                    <a:pt x="5380" y="21598"/>
                    <a:pt x="5992" y="21598"/>
                  </a:cubicBezTo>
                  <a:cubicBezTo>
                    <a:pt x="6607" y="21598"/>
                    <a:pt x="7144" y="19104"/>
                    <a:pt x="7144" y="14718"/>
                  </a:cubicBezTo>
                  <a:cubicBezTo>
                    <a:pt x="7144" y="10307"/>
                    <a:pt x="6607" y="7812"/>
                    <a:pt x="5992" y="7812"/>
                  </a:cubicBezTo>
                  <a:close/>
                  <a:moveTo>
                    <a:pt x="5992" y="17616"/>
                  </a:moveTo>
                  <a:cubicBezTo>
                    <a:pt x="5716" y="17616"/>
                    <a:pt x="5556" y="16356"/>
                    <a:pt x="5556" y="14718"/>
                  </a:cubicBezTo>
                  <a:cubicBezTo>
                    <a:pt x="5556" y="13130"/>
                    <a:pt x="5716" y="11794"/>
                    <a:pt x="5992" y="11794"/>
                  </a:cubicBezTo>
                  <a:cubicBezTo>
                    <a:pt x="6268" y="11794"/>
                    <a:pt x="6428" y="13131"/>
                    <a:pt x="6428" y="14718"/>
                  </a:cubicBezTo>
                  <a:cubicBezTo>
                    <a:pt x="6428" y="16356"/>
                    <a:pt x="6268" y="17616"/>
                    <a:pt x="5992" y="17616"/>
                  </a:cubicBezTo>
                  <a:close/>
                  <a:moveTo>
                    <a:pt x="8117" y="10358"/>
                  </a:moveTo>
                  <a:lnTo>
                    <a:pt x="8110" y="10358"/>
                  </a:lnTo>
                  <a:lnTo>
                    <a:pt x="8110" y="8241"/>
                  </a:lnTo>
                  <a:lnTo>
                    <a:pt x="7431" y="8241"/>
                  </a:lnTo>
                  <a:lnTo>
                    <a:pt x="7431" y="21171"/>
                  </a:lnTo>
                  <a:lnTo>
                    <a:pt x="8110" y="21171"/>
                  </a:lnTo>
                  <a:lnTo>
                    <a:pt x="8110" y="15952"/>
                  </a:lnTo>
                  <a:cubicBezTo>
                    <a:pt x="8110" y="13735"/>
                    <a:pt x="8203" y="12047"/>
                    <a:pt x="8580" y="12047"/>
                  </a:cubicBezTo>
                  <a:cubicBezTo>
                    <a:pt x="8684" y="12047"/>
                    <a:pt x="8773" y="12121"/>
                    <a:pt x="8866" y="12475"/>
                  </a:cubicBezTo>
                  <a:lnTo>
                    <a:pt x="8866" y="8063"/>
                  </a:lnTo>
                  <a:lnTo>
                    <a:pt x="8736" y="8063"/>
                  </a:lnTo>
                  <a:cubicBezTo>
                    <a:pt x="8471" y="8064"/>
                    <a:pt x="8248" y="8771"/>
                    <a:pt x="8117" y="10358"/>
                  </a:cubicBezTo>
                  <a:close/>
                  <a:moveTo>
                    <a:pt x="11693" y="7812"/>
                  </a:moveTo>
                  <a:cubicBezTo>
                    <a:pt x="11432" y="7812"/>
                    <a:pt x="11174" y="8671"/>
                    <a:pt x="11044" y="10283"/>
                  </a:cubicBezTo>
                  <a:cubicBezTo>
                    <a:pt x="10906" y="8569"/>
                    <a:pt x="10667" y="7812"/>
                    <a:pt x="10392" y="7812"/>
                  </a:cubicBezTo>
                  <a:cubicBezTo>
                    <a:pt x="10146" y="7812"/>
                    <a:pt x="9948" y="8417"/>
                    <a:pt x="9788" y="9854"/>
                  </a:cubicBezTo>
                  <a:lnTo>
                    <a:pt x="9780" y="9854"/>
                  </a:lnTo>
                  <a:lnTo>
                    <a:pt x="9780" y="8241"/>
                  </a:lnTo>
                  <a:lnTo>
                    <a:pt x="9102" y="8241"/>
                  </a:lnTo>
                  <a:lnTo>
                    <a:pt x="9102" y="21169"/>
                  </a:lnTo>
                  <a:lnTo>
                    <a:pt x="9780" y="21169"/>
                  </a:lnTo>
                  <a:lnTo>
                    <a:pt x="9780" y="14996"/>
                  </a:lnTo>
                  <a:cubicBezTo>
                    <a:pt x="9780" y="13559"/>
                    <a:pt x="9780" y="11366"/>
                    <a:pt x="10082" y="11366"/>
                  </a:cubicBezTo>
                  <a:cubicBezTo>
                    <a:pt x="10384" y="11366"/>
                    <a:pt x="10384" y="13559"/>
                    <a:pt x="10384" y="14996"/>
                  </a:cubicBezTo>
                  <a:lnTo>
                    <a:pt x="10384" y="21169"/>
                  </a:lnTo>
                  <a:lnTo>
                    <a:pt x="11063" y="21169"/>
                  </a:lnTo>
                  <a:lnTo>
                    <a:pt x="11063" y="14996"/>
                  </a:lnTo>
                  <a:cubicBezTo>
                    <a:pt x="11063" y="13459"/>
                    <a:pt x="11074" y="11467"/>
                    <a:pt x="11387" y="11467"/>
                  </a:cubicBezTo>
                  <a:cubicBezTo>
                    <a:pt x="11674" y="11467"/>
                    <a:pt x="11667" y="13659"/>
                    <a:pt x="11667" y="14996"/>
                  </a:cubicBezTo>
                  <a:lnTo>
                    <a:pt x="11667" y="21169"/>
                  </a:lnTo>
                  <a:lnTo>
                    <a:pt x="12345" y="21169"/>
                  </a:lnTo>
                  <a:lnTo>
                    <a:pt x="12345" y="12927"/>
                  </a:lnTo>
                  <a:cubicBezTo>
                    <a:pt x="12345" y="9955"/>
                    <a:pt x="12177" y="7812"/>
                    <a:pt x="11693" y="7812"/>
                  </a:cubicBezTo>
                  <a:close/>
                  <a:moveTo>
                    <a:pt x="14184" y="9501"/>
                  </a:moveTo>
                  <a:cubicBezTo>
                    <a:pt x="14042" y="8367"/>
                    <a:pt x="13811" y="7812"/>
                    <a:pt x="13591" y="7812"/>
                  </a:cubicBezTo>
                  <a:cubicBezTo>
                    <a:pt x="13024" y="7812"/>
                    <a:pt x="12633" y="10988"/>
                    <a:pt x="12633" y="14692"/>
                  </a:cubicBezTo>
                  <a:cubicBezTo>
                    <a:pt x="12633" y="18398"/>
                    <a:pt x="13032" y="21598"/>
                    <a:pt x="13598" y="21598"/>
                  </a:cubicBezTo>
                  <a:cubicBezTo>
                    <a:pt x="13822" y="21598"/>
                    <a:pt x="14057" y="21020"/>
                    <a:pt x="14176" y="19734"/>
                  </a:cubicBezTo>
                  <a:lnTo>
                    <a:pt x="14184" y="19734"/>
                  </a:lnTo>
                  <a:lnTo>
                    <a:pt x="14184" y="21169"/>
                  </a:lnTo>
                  <a:lnTo>
                    <a:pt x="14862" y="21169"/>
                  </a:lnTo>
                  <a:lnTo>
                    <a:pt x="14862" y="8241"/>
                  </a:lnTo>
                  <a:lnTo>
                    <a:pt x="14184" y="8241"/>
                  </a:lnTo>
                  <a:lnTo>
                    <a:pt x="14184" y="9501"/>
                  </a:lnTo>
                  <a:close/>
                  <a:moveTo>
                    <a:pt x="13770" y="17616"/>
                  </a:moveTo>
                  <a:cubicBezTo>
                    <a:pt x="13494" y="17616"/>
                    <a:pt x="13334" y="16356"/>
                    <a:pt x="13334" y="14718"/>
                  </a:cubicBezTo>
                  <a:cubicBezTo>
                    <a:pt x="13334" y="13129"/>
                    <a:pt x="13494" y="11794"/>
                    <a:pt x="13770" y="11794"/>
                  </a:cubicBezTo>
                  <a:cubicBezTo>
                    <a:pt x="14046" y="11794"/>
                    <a:pt x="14206" y="13130"/>
                    <a:pt x="14206" y="14718"/>
                  </a:cubicBezTo>
                  <a:cubicBezTo>
                    <a:pt x="14206" y="16356"/>
                    <a:pt x="14046" y="17616"/>
                    <a:pt x="13770" y="17616"/>
                  </a:cubicBezTo>
                  <a:close/>
                  <a:moveTo>
                    <a:pt x="16037" y="4360"/>
                  </a:moveTo>
                  <a:lnTo>
                    <a:pt x="15358" y="4360"/>
                  </a:lnTo>
                  <a:lnTo>
                    <a:pt x="15358" y="8241"/>
                  </a:lnTo>
                  <a:lnTo>
                    <a:pt x="15138" y="8241"/>
                  </a:lnTo>
                  <a:lnTo>
                    <a:pt x="15138" y="12023"/>
                  </a:lnTo>
                  <a:lnTo>
                    <a:pt x="15358" y="12023"/>
                  </a:lnTo>
                  <a:lnTo>
                    <a:pt x="15358" y="21169"/>
                  </a:lnTo>
                  <a:lnTo>
                    <a:pt x="16037" y="21169"/>
                  </a:lnTo>
                  <a:lnTo>
                    <a:pt x="16037" y="12023"/>
                  </a:lnTo>
                  <a:lnTo>
                    <a:pt x="16421" y="12023"/>
                  </a:lnTo>
                  <a:lnTo>
                    <a:pt x="16421" y="8241"/>
                  </a:lnTo>
                  <a:lnTo>
                    <a:pt x="16037" y="8241"/>
                  </a:lnTo>
                  <a:lnTo>
                    <a:pt x="16037" y="4360"/>
                  </a:lnTo>
                  <a:close/>
                  <a:moveTo>
                    <a:pt x="16619" y="21169"/>
                  </a:moveTo>
                  <a:lnTo>
                    <a:pt x="17297" y="21169"/>
                  </a:lnTo>
                  <a:lnTo>
                    <a:pt x="17297" y="8241"/>
                  </a:lnTo>
                  <a:lnTo>
                    <a:pt x="16619" y="8241"/>
                  </a:lnTo>
                  <a:lnTo>
                    <a:pt x="16619" y="21169"/>
                  </a:lnTo>
                  <a:close/>
                  <a:moveTo>
                    <a:pt x="17588" y="14845"/>
                  </a:moveTo>
                  <a:cubicBezTo>
                    <a:pt x="17588" y="18750"/>
                    <a:pt x="18062" y="21598"/>
                    <a:pt x="18628" y="21598"/>
                  </a:cubicBezTo>
                  <a:cubicBezTo>
                    <a:pt x="18792" y="21598"/>
                    <a:pt x="18956" y="21372"/>
                    <a:pt x="19106" y="20867"/>
                  </a:cubicBezTo>
                  <a:lnTo>
                    <a:pt x="19106" y="16986"/>
                  </a:lnTo>
                  <a:cubicBezTo>
                    <a:pt x="19016" y="17541"/>
                    <a:pt x="18886" y="17868"/>
                    <a:pt x="18766" y="17868"/>
                  </a:cubicBezTo>
                  <a:cubicBezTo>
                    <a:pt x="18487" y="17868"/>
                    <a:pt x="18289" y="16559"/>
                    <a:pt x="18289" y="14692"/>
                  </a:cubicBezTo>
                  <a:cubicBezTo>
                    <a:pt x="18289" y="12903"/>
                    <a:pt x="18494" y="11543"/>
                    <a:pt x="18755" y="11543"/>
                  </a:cubicBezTo>
                  <a:cubicBezTo>
                    <a:pt x="18886" y="11543"/>
                    <a:pt x="19005" y="11946"/>
                    <a:pt x="19106" y="12450"/>
                  </a:cubicBezTo>
                  <a:lnTo>
                    <a:pt x="19106" y="8570"/>
                  </a:lnTo>
                  <a:cubicBezTo>
                    <a:pt x="18971" y="8064"/>
                    <a:pt x="18815" y="7812"/>
                    <a:pt x="18658" y="7812"/>
                  </a:cubicBezTo>
                  <a:cubicBezTo>
                    <a:pt x="18058" y="7812"/>
                    <a:pt x="17588" y="10685"/>
                    <a:pt x="17588" y="14845"/>
                  </a:cubicBezTo>
                  <a:close/>
                  <a:moveTo>
                    <a:pt x="20921" y="8241"/>
                  </a:moveTo>
                  <a:lnTo>
                    <a:pt x="20921" y="9502"/>
                  </a:lnTo>
                  <a:cubicBezTo>
                    <a:pt x="20780" y="8368"/>
                    <a:pt x="20549" y="7812"/>
                    <a:pt x="20329" y="7812"/>
                  </a:cubicBezTo>
                  <a:cubicBezTo>
                    <a:pt x="19762" y="7812"/>
                    <a:pt x="19370" y="10989"/>
                    <a:pt x="19370" y="14693"/>
                  </a:cubicBezTo>
                  <a:cubicBezTo>
                    <a:pt x="19370" y="18398"/>
                    <a:pt x="19769" y="21599"/>
                    <a:pt x="20336" y="21599"/>
                  </a:cubicBezTo>
                  <a:cubicBezTo>
                    <a:pt x="20560" y="21599"/>
                    <a:pt x="20795" y="21020"/>
                    <a:pt x="20914" y="19734"/>
                  </a:cubicBezTo>
                  <a:lnTo>
                    <a:pt x="20921" y="19734"/>
                  </a:lnTo>
                  <a:lnTo>
                    <a:pt x="20921" y="21169"/>
                  </a:lnTo>
                  <a:lnTo>
                    <a:pt x="21600" y="21169"/>
                  </a:lnTo>
                  <a:lnTo>
                    <a:pt x="21600" y="8241"/>
                  </a:lnTo>
                  <a:lnTo>
                    <a:pt x="20921" y="8241"/>
                  </a:lnTo>
                  <a:close/>
                  <a:moveTo>
                    <a:pt x="20508" y="17616"/>
                  </a:moveTo>
                  <a:cubicBezTo>
                    <a:pt x="20232" y="17616"/>
                    <a:pt x="20071" y="16356"/>
                    <a:pt x="20071" y="14718"/>
                  </a:cubicBezTo>
                  <a:cubicBezTo>
                    <a:pt x="20071" y="13129"/>
                    <a:pt x="20232" y="11794"/>
                    <a:pt x="20508" y="11794"/>
                  </a:cubicBezTo>
                  <a:cubicBezTo>
                    <a:pt x="20783" y="11794"/>
                    <a:pt x="20944" y="13130"/>
                    <a:pt x="20944" y="14718"/>
                  </a:cubicBezTo>
                  <a:cubicBezTo>
                    <a:pt x="20944" y="16356"/>
                    <a:pt x="20783" y="17616"/>
                    <a:pt x="20508" y="17616"/>
                  </a:cubicBezTo>
                  <a:close/>
                  <a:moveTo>
                    <a:pt x="20508" y="17616"/>
                  </a:move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6" name="AutoShape 2"/>
            <p:cNvSpPr>
              <a:spLocks/>
            </p:cNvSpPr>
            <p:nvPr/>
          </p:nvSpPr>
          <p:spPr bwMode="auto">
            <a:xfrm>
              <a:off x="23368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7" name="AutoShape 3"/>
            <p:cNvSpPr>
              <a:spLocks/>
            </p:cNvSpPr>
            <p:nvPr/>
          </p:nvSpPr>
          <p:spPr bwMode="auto">
            <a:xfrm>
              <a:off x="26035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32" y="21598"/>
                    <a:pt x="10799" y="21598"/>
                  </a:cubicBezTo>
                  <a:cubicBezTo>
                    <a:pt x="4871" y="21598"/>
                    <a:pt x="0" y="16734"/>
                    <a:pt x="0" y="10800"/>
                  </a:cubicBezTo>
                  <a:cubicBezTo>
                    <a:pt x="0" y="4874"/>
                    <a:pt x="4871" y="0"/>
                    <a:pt x="10799" y="0"/>
                  </a:cubicBezTo>
                  <a:cubicBezTo>
                    <a:pt x="16729"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8" name="AutoShape 4"/>
            <p:cNvSpPr>
              <a:spLocks/>
            </p:cNvSpPr>
            <p:nvPr/>
          </p:nvSpPr>
          <p:spPr bwMode="auto">
            <a:xfrm>
              <a:off x="2870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6" y="21598"/>
                    <a:pt x="10798" y="21598"/>
                  </a:cubicBezTo>
                  <a:cubicBezTo>
                    <a:pt x="4868" y="21598"/>
                    <a:pt x="0" y="16734"/>
                    <a:pt x="0" y="10800"/>
                  </a:cubicBezTo>
                  <a:cubicBezTo>
                    <a:pt x="0" y="4874"/>
                    <a:pt x="4868" y="0"/>
                    <a:pt x="10798" y="0"/>
                  </a:cubicBezTo>
                  <a:cubicBezTo>
                    <a:pt x="16726" y="-2"/>
                    <a:pt x="21600" y="4872"/>
                    <a:pt x="21600" y="10800"/>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29" name="AutoShape 5"/>
            <p:cNvSpPr>
              <a:spLocks/>
            </p:cNvSpPr>
            <p:nvPr/>
          </p:nvSpPr>
          <p:spPr bwMode="auto">
            <a:xfrm>
              <a:off x="31242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9" y="21598"/>
                    <a:pt x="10797" y="21598"/>
                  </a:cubicBezTo>
                  <a:cubicBezTo>
                    <a:pt x="4871" y="21598"/>
                    <a:pt x="0" y="16734"/>
                    <a:pt x="0" y="10800"/>
                  </a:cubicBezTo>
                  <a:cubicBezTo>
                    <a:pt x="0" y="4874"/>
                    <a:pt x="4871" y="0"/>
                    <a:pt x="10797" y="0"/>
                  </a:cubicBezTo>
                  <a:cubicBezTo>
                    <a:pt x="16729" y="-2"/>
                    <a:pt x="21600" y="4872"/>
                    <a:pt x="21600" y="10800"/>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0" name="AutoShape 6"/>
            <p:cNvSpPr>
              <a:spLocks/>
            </p:cNvSpPr>
            <p:nvPr/>
          </p:nvSpPr>
          <p:spPr bwMode="auto">
            <a:xfrm>
              <a:off x="33909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797" y="21598"/>
                  </a:cubicBezTo>
                  <a:cubicBezTo>
                    <a:pt x="4874" y="21598"/>
                    <a:pt x="0" y="16734"/>
                    <a:pt x="0" y="10800"/>
                  </a:cubicBezTo>
                  <a:cubicBezTo>
                    <a:pt x="0" y="4874"/>
                    <a:pt x="4874" y="0"/>
                    <a:pt x="10797" y="0"/>
                  </a:cubicBezTo>
                  <a:cubicBezTo>
                    <a:pt x="16726"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1" name="AutoShape 7"/>
            <p:cNvSpPr>
              <a:spLocks/>
            </p:cNvSpPr>
            <p:nvPr/>
          </p:nvSpPr>
          <p:spPr bwMode="auto">
            <a:xfrm>
              <a:off x="36576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7" y="21600"/>
                    <a:pt x="10799" y="21600"/>
                  </a:cubicBezTo>
                  <a:cubicBezTo>
                    <a:pt x="4871" y="21600"/>
                    <a:pt x="0" y="16736"/>
                    <a:pt x="0" y="10801"/>
                  </a:cubicBezTo>
                  <a:cubicBezTo>
                    <a:pt x="0" y="4875"/>
                    <a:pt x="4871" y="0"/>
                    <a:pt x="10799" y="0"/>
                  </a:cubicBezTo>
                  <a:cubicBezTo>
                    <a:pt x="16727"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2" name="AutoShape 8"/>
            <p:cNvSpPr>
              <a:spLocks/>
            </p:cNvSpPr>
            <p:nvPr/>
          </p:nvSpPr>
          <p:spPr bwMode="auto">
            <a:xfrm>
              <a:off x="39243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8" y="21598"/>
                    <a:pt x="10802" y="21598"/>
                  </a:cubicBezTo>
                  <a:cubicBezTo>
                    <a:pt x="4872" y="21598"/>
                    <a:pt x="0" y="16734"/>
                    <a:pt x="0" y="10800"/>
                  </a:cubicBezTo>
                  <a:cubicBezTo>
                    <a:pt x="0" y="4874"/>
                    <a:pt x="4872" y="0"/>
                    <a:pt x="10802" y="0"/>
                  </a:cubicBezTo>
                  <a:cubicBezTo>
                    <a:pt x="16728" y="-2"/>
                    <a:pt x="21600" y="4872"/>
                    <a:pt x="21600" y="10800"/>
                  </a:cubicBezTo>
                </a:path>
              </a:pathLst>
            </a:custGeom>
            <a:solidFill>
              <a:srgbClr val="2450A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3" name="AutoShape 9"/>
            <p:cNvSpPr>
              <a:spLocks/>
            </p:cNvSpPr>
            <p:nvPr/>
          </p:nvSpPr>
          <p:spPr bwMode="auto">
            <a:xfrm>
              <a:off x="44450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23" y="21600"/>
                    <a:pt x="10796" y="21600"/>
                  </a:cubicBezTo>
                  <a:cubicBezTo>
                    <a:pt x="4869" y="21600"/>
                    <a:pt x="0" y="16736"/>
                    <a:pt x="0" y="10801"/>
                  </a:cubicBezTo>
                  <a:cubicBezTo>
                    <a:pt x="0" y="4875"/>
                    <a:pt x="4869" y="0"/>
                    <a:pt x="10796" y="0"/>
                  </a:cubicBezTo>
                  <a:cubicBezTo>
                    <a:pt x="16723" y="0"/>
                    <a:pt x="21600" y="4873"/>
                    <a:pt x="21600" y="10801"/>
                  </a:cubicBezTo>
                </a:path>
              </a:pathLst>
            </a:custGeom>
            <a:solidFill>
              <a:srgbClr val="EB212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4" name="AutoShape 10"/>
            <p:cNvSpPr>
              <a:spLocks/>
            </p:cNvSpPr>
            <p:nvPr/>
          </p:nvSpPr>
          <p:spPr bwMode="auto">
            <a:xfrm>
              <a:off x="4178300" y="2667000"/>
              <a:ext cx="128588" cy="128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2147483647 w 21600"/>
                <a:gd name="T9" fmla="*/ 2147483647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1"/>
                  </a:moveTo>
                  <a:cubicBezTo>
                    <a:pt x="21600" y="16736"/>
                    <a:pt x="16731" y="21600"/>
                    <a:pt x="10800" y="21600"/>
                  </a:cubicBezTo>
                  <a:cubicBezTo>
                    <a:pt x="4869" y="21600"/>
                    <a:pt x="0" y="16736"/>
                    <a:pt x="0" y="10801"/>
                  </a:cubicBezTo>
                  <a:cubicBezTo>
                    <a:pt x="0" y="4875"/>
                    <a:pt x="4869" y="0"/>
                    <a:pt x="10800" y="0"/>
                  </a:cubicBezTo>
                  <a:cubicBezTo>
                    <a:pt x="16731" y="0"/>
                    <a:pt x="21600" y="4873"/>
                    <a:pt x="21600" y="10801"/>
                  </a:cubicBezTo>
                </a:path>
              </a:pathLst>
            </a:custGeom>
            <a:solidFill>
              <a:srgbClr val="FDD307"/>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sp>
          <p:nvSpPr>
            <p:cNvPr id="9235" name="AutoShape 11"/>
            <p:cNvSpPr>
              <a:spLocks/>
            </p:cNvSpPr>
            <p:nvPr/>
          </p:nvSpPr>
          <p:spPr bwMode="auto">
            <a:xfrm>
              <a:off x="4711700" y="2667000"/>
              <a:ext cx="128588" cy="128588"/>
            </a:xfrm>
            <a:custGeom>
              <a:avLst/>
              <a:gdLst>
                <a:gd name="T0" fmla="*/ 2147483647 w 21600"/>
                <a:gd name="T1" fmla="*/ 2147483647 h 21598"/>
                <a:gd name="T2" fmla="*/ 2147483647 w 21600"/>
                <a:gd name="T3" fmla="*/ 2147483647 h 21598"/>
                <a:gd name="T4" fmla="*/ 0 w 21600"/>
                <a:gd name="T5" fmla="*/ 2147483647 h 21598"/>
                <a:gd name="T6" fmla="*/ 2147483647 w 21600"/>
                <a:gd name="T7" fmla="*/ 0 h 21598"/>
                <a:gd name="T8" fmla="*/ 2147483647 w 21600"/>
                <a:gd name="T9" fmla="*/ 2147483647 h 21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598">
                  <a:moveTo>
                    <a:pt x="21600" y="10800"/>
                  </a:moveTo>
                  <a:cubicBezTo>
                    <a:pt x="21600" y="16734"/>
                    <a:pt x="16727" y="21598"/>
                    <a:pt x="10796" y="21598"/>
                  </a:cubicBezTo>
                  <a:cubicBezTo>
                    <a:pt x="4869" y="21598"/>
                    <a:pt x="0" y="16734"/>
                    <a:pt x="0" y="10800"/>
                  </a:cubicBezTo>
                  <a:cubicBezTo>
                    <a:pt x="0" y="4874"/>
                    <a:pt x="4869" y="0"/>
                    <a:pt x="10796" y="0"/>
                  </a:cubicBezTo>
                  <a:cubicBezTo>
                    <a:pt x="16727" y="-2"/>
                    <a:pt x="21600" y="4872"/>
                    <a:pt x="21600" y="10800"/>
                  </a:cubicBezTo>
                </a:path>
              </a:pathLst>
            </a:custGeom>
            <a:solidFill>
              <a:srgbClr val="03030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00" dirty="0">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584620518"/>
      </p:ext>
    </p:extLst>
  </p:cSld>
  <p:clrMap bg1="lt1" tx1="dk1" bg2="lt2" tx2="dk2" accent1="accent1" accent2="accent2" accent3="accent3" accent4="accent4" accent5="accent5" accent6="accent6" hlink="hlink" folHlink="folHlink"/>
  <p:transition spd="med">
    <p:fade/>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2800" b="1"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3200">
          <a:solidFill>
            <a:srgbClr val="3D3D3D"/>
          </a:solidFill>
          <a:latin typeface="Arial" charset="0"/>
          <a:ea typeface="ヒラギノ角ゴ Pro W3" charset="0"/>
        </a:defRPr>
      </a:lvl6pPr>
      <a:lvl7pPr marL="914400" algn="l" rtl="0" eaLnBrk="1" fontAlgn="base" hangingPunct="1">
        <a:spcBef>
          <a:spcPct val="0"/>
        </a:spcBef>
        <a:spcAft>
          <a:spcPct val="0"/>
        </a:spcAft>
        <a:defRPr sz="3200">
          <a:solidFill>
            <a:srgbClr val="3D3D3D"/>
          </a:solidFill>
          <a:latin typeface="Arial" charset="0"/>
          <a:ea typeface="ヒラギノ角ゴ Pro W3" charset="0"/>
        </a:defRPr>
      </a:lvl7pPr>
      <a:lvl8pPr marL="1371600" algn="l" rtl="0" eaLnBrk="1" fontAlgn="base" hangingPunct="1">
        <a:spcBef>
          <a:spcPct val="0"/>
        </a:spcBef>
        <a:spcAft>
          <a:spcPct val="0"/>
        </a:spcAft>
        <a:defRPr sz="3200">
          <a:solidFill>
            <a:srgbClr val="3D3D3D"/>
          </a:solidFill>
          <a:latin typeface="Arial" charset="0"/>
          <a:ea typeface="ヒラギノ角ゴ Pro W3" charset="0"/>
        </a:defRPr>
      </a:lvl8pPr>
      <a:lvl9pPr marL="1828800" algn="l" rtl="0" eaLnBrk="1" fontAlgn="base" hangingPunct="1">
        <a:spcBef>
          <a:spcPct val="0"/>
        </a:spcBef>
        <a:spcAft>
          <a:spcPct val="0"/>
        </a:spcAft>
        <a:defRPr sz="3200">
          <a:solidFill>
            <a:srgbClr val="3D3D3D"/>
          </a:solidFill>
          <a:latin typeface="Arial" charset="0"/>
          <a:ea typeface="ヒラギノ角ゴ Pro W3" charset="0"/>
        </a:defRPr>
      </a:lvl9pPr>
    </p:titleStyle>
    <p:bodyStyle>
      <a:lvl1pPr marL="319088" indent="-319088" algn="l" rtl="0" eaLnBrk="0" fontAlgn="base" hangingPunct="0">
        <a:spcBef>
          <a:spcPct val="0"/>
        </a:spcBef>
        <a:spcAft>
          <a:spcPts val="800"/>
        </a:spcAft>
        <a:buClr>
          <a:schemeClr val="accent2"/>
        </a:buClr>
        <a:buSzPct val="120000"/>
        <a:buFont typeface="Arial" pitchFamily="34" charset="0"/>
        <a:buChar char="•"/>
        <a:defRPr sz="2400" kern="1200">
          <a:solidFill>
            <a:schemeClr val="tx1"/>
          </a:solidFill>
          <a:latin typeface="Arial"/>
          <a:ea typeface="ヒラギノ角ゴ Pro W3" charset="0"/>
          <a:cs typeface="Arial"/>
        </a:defRPr>
      </a:lvl1pPr>
      <a:lvl2pPr marL="639763" indent="-319088" algn="l" rtl="0" eaLnBrk="0" fontAlgn="base" hangingPunct="0">
        <a:spcBef>
          <a:spcPct val="0"/>
        </a:spcBef>
        <a:spcAft>
          <a:spcPts val="800"/>
        </a:spcAft>
        <a:buClr>
          <a:srgbClr val="FFD400"/>
        </a:buClr>
        <a:buSzPct val="120000"/>
        <a:buFont typeface="Arial" pitchFamily="34" charset="0"/>
        <a:buChar char="•"/>
        <a:defRPr sz="2200" kern="1200">
          <a:solidFill>
            <a:schemeClr val="tx1"/>
          </a:solidFill>
          <a:latin typeface="Arial"/>
          <a:ea typeface="ヒラギノ角ゴ Pro W3" charset="0"/>
          <a:cs typeface="Arial"/>
        </a:defRPr>
      </a:lvl2pPr>
      <a:lvl3pPr marL="958850" indent="-319088" algn="l" rtl="0" eaLnBrk="0" fontAlgn="base" hangingPunct="0">
        <a:spcBef>
          <a:spcPct val="0"/>
        </a:spcBef>
        <a:spcAft>
          <a:spcPts val="800"/>
        </a:spcAft>
        <a:buClr>
          <a:schemeClr val="accent1"/>
        </a:buClr>
        <a:buSzPct val="120000"/>
        <a:buFont typeface="Arial" pitchFamily="34" charset="0"/>
        <a:buChar char="•"/>
        <a:defRPr sz="2000" kern="1200">
          <a:solidFill>
            <a:schemeClr val="tx1"/>
          </a:solidFill>
          <a:latin typeface="Arial"/>
          <a:ea typeface="ヒラギノ角ゴ Pro W3" charset="0"/>
          <a:cs typeface="Arial"/>
        </a:defRPr>
      </a:lvl3pPr>
      <a:lvl4pPr marL="1600200" indent="-228600" algn="l" rtl="0" eaLnBrk="0" fontAlgn="base" hangingPunct="0">
        <a:spcBef>
          <a:spcPct val="20000"/>
        </a:spcBef>
        <a:spcAft>
          <a:spcPct val="0"/>
        </a:spcAft>
        <a:buClr>
          <a:srgbClr val="669900"/>
        </a:buClr>
        <a:buFont typeface="Arial" pitchFamily="34" charset="0"/>
        <a:buChar char="•"/>
        <a:defRPr sz="1600" kern="1200">
          <a:solidFill>
            <a:srgbClr val="3D3D3D"/>
          </a:solidFill>
          <a:latin typeface="+mn-lt"/>
          <a:ea typeface="ヒラギノ角ゴ Pro W3" charset="0"/>
          <a:cs typeface="+mn-cs"/>
        </a:defRPr>
      </a:lvl4pPr>
      <a:lvl5pPr marL="2057400" indent="-228600" algn="l" rtl="0" eaLnBrk="0" fontAlgn="base" hangingPunct="0">
        <a:spcBef>
          <a:spcPct val="20000"/>
        </a:spcBef>
        <a:spcAft>
          <a:spcPct val="0"/>
        </a:spcAft>
        <a:buClr>
          <a:srgbClr val="669900"/>
        </a:buClr>
        <a:buFont typeface="Arial" pitchFamily="34" charset="0"/>
        <a:buChar char="•"/>
        <a:defRPr sz="1400" kern="1200">
          <a:solidFill>
            <a:srgbClr val="3D3D3D"/>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57"/>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23"/>
            <a:ext cx="900704" cy="421343"/>
          </a:xfrm>
          <a:prstGeom prst="rect">
            <a:avLst/>
          </a:prstGeom>
        </p:spPr>
      </p:pic>
      <p:grpSp>
        <p:nvGrpSpPr>
          <p:cNvPr id="13" name="Group 12"/>
          <p:cNvGrpSpPr/>
          <p:nvPr/>
        </p:nvGrpSpPr>
        <p:grpSpPr>
          <a:xfrm>
            <a:off x="580"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23"/>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76"/>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33"/>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15"/>
            <a:ext cx="900704" cy="421343"/>
          </a:xfrm>
          <a:prstGeom prst="rect">
            <a:avLst/>
          </a:prstGeom>
        </p:spPr>
      </p:pic>
      <p:grpSp>
        <p:nvGrpSpPr>
          <p:cNvPr id="13" name="Group 12"/>
          <p:cNvGrpSpPr/>
          <p:nvPr/>
        </p:nvGrpSpPr>
        <p:grpSpPr>
          <a:xfrm>
            <a:off x="567"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1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3018" y="6644268"/>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33"/>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6005"/>
            <a:ext cx="900704" cy="421343"/>
          </a:xfrm>
          <a:prstGeom prst="rect">
            <a:avLst/>
          </a:prstGeom>
        </p:spPr>
      </p:pic>
      <p:grpSp>
        <p:nvGrpSpPr>
          <p:cNvPr id="13" name="Group 12"/>
          <p:cNvGrpSpPr/>
          <p:nvPr/>
        </p:nvGrpSpPr>
        <p:grpSpPr>
          <a:xfrm>
            <a:off x="554"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600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2913" y="6644259"/>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13"/>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5995"/>
            <a:ext cx="900704" cy="421343"/>
          </a:xfrm>
          <a:prstGeom prst="rect">
            <a:avLst/>
          </a:prstGeom>
        </p:spPr>
      </p:pic>
      <p:grpSp>
        <p:nvGrpSpPr>
          <p:cNvPr id="13" name="Group 12"/>
          <p:cNvGrpSpPr/>
          <p:nvPr/>
        </p:nvGrpSpPr>
        <p:grpSpPr>
          <a:xfrm>
            <a:off x="539"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599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2895" y="6644248"/>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01313"/>
            <a:ext cx="822960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RSA_NewLogo_Red_RG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8126" y="6245983"/>
            <a:ext cx="900704" cy="421343"/>
          </a:xfrm>
          <a:prstGeom prst="rect">
            <a:avLst/>
          </a:prstGeom>
        </p:spPr>
      </p:pic>
      <p:grpSp>
        <p:nvGrpSpPr>
          <p:cNvPr id="13" name="Group 12"/>
          <p:cNvGrpSpPr/>
          <p:nvPr/>
        </p:nvGrpSpPr>
        <p:grpSpPr>
          <a:xfrm>
            <a:off x="519" y="6285124"/>
            <a:ext cx="2125133" cy="264376"/>
            <a:chOff x="0" y="4182534"/>
            <a:chExt cx="3286494" cy="152400"/>
          </a:xfrm>
          <a:solidFill>
            <a:srgbClr val="E20125"/>
          </a:solidFill>
        </p:grpSpPr>
        <p:sp>
          <p:nvSpPr>
            <p:cNvPr id="14" name="Parallelogram 13"/>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15" name="Rectangle 14"/>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16" name="TextBox 15"/>
          <p:cNvSpPr txBox="1"/>
          <p:nvPr/>
        </p:nvSpPr>
        <p:spPr>
          <a:xfrm>
            <a:off x="2167533" y="6245983"/>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srgbClr val="565454"/>
                </a:solidFill>
                <a:latin typeface="Arial"/>
              </a:rPr>
              <a:pPr defTabSz="457200" fontAlgn="auto">
                <a:spcBef>
                  <a:spcPts val="0"/>
                </a:spcBef>
                <a:spcAft>
                  <a:spcPts val="0"/>
                </a:spcAft>
              </a:pPr>
              <a:t>‹#›</a:t>
            </a:fld>
            <a:endParaRPr lang="en-US" sz="1200" dirty="0">
              <a:solidFill>
                <a:srgbClr val="565454"/>
              </a:solidFill>
              <a:latin typeface="Arial"/>
            </a:endParaRPr>
          </a:p>
        </p:txBody>
      </p:sp>
      <p:sp>
        <p:nvSpPr>
          <p:cNvPr id="10" name="TextBox 9"/>
          <p:cNvSpPr txBox="1"/>
          <p:nvPr/>
        </p:nvSpPr>
        <p:spPr bwMode="gray">
          <a:xfrm>
            <a:off x="142895" y="6644236"/>
            <a:ext cx="1902765" cy="92333"/>
          </a:xfrm>
          <a:prstGeom prst="rect">
            <a:avLst/>
          </a:prstGeom>
          <a:noFill/>
        </p:spPr>
        <p:txBody>
          <a:bodyPr wrap="none" lIns="0" tIns="0" rIns="0" bIns="0" rtlCol="0">
            <a:spAutoFit/>
          </a:bodyPr>
          <a:lstStyle/>
          <a:p>
            <a:pPr fontAlgn="auto">
              <a:spcBef>
                <a:spcPts val="0"/>
              </a:spcBef>
              <a:spcAft>
                <a:spcPts val="0"/>
              </a:spcAft>
              <a:defRPr/>
            </a:pPr>
            <a:r>
              <a:rPr lang="en-US" sz="600" dirty="0" smtClean="0">
                <a:solidFill>
                  <a:srgbClr val="080808">
                    <a:lumMod val="50000"/>
                    <a:lumOff val="50000"/>
                  </a:srgbClr>
                </a:solidFill>
                <a:latin typeface="Arial"/>
              </a:rPr>
              <a:t>© Copyright 2016 EMC Corporation. All rights reserved.</a:t>
            </a:r>
          </a:p>
        </p:txBody>
      </p:sp>
    </p:spTree>
    <p:extLst>
      <p:ext uri="{BB962C8B-B14F-4D97-AF65-F5344CB8AC3E}">
        <p14:creationId xmlns:p14="http://schemas.microsoft.com/office/powerpoint/2010/main" val="3586608803"/>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173038" indent="-173038" algn="l" defTabSz="914400" rtl="0" eaLnBrk="1" latinLnBrk="0" hangingPunct="1">
        <a:spcBef>
          <a:spcPts val="800"/>
        </a:spcBef>
        <a:buSzPct val="100000"/>
        <a:buFontTx/>
        <a:buBlip>
          <a:blip r:embed="rId3"/>
        </a:buBlip>
        <a:defRPr sz="1200" b="1" kern="1200">
          <a:solidFill>
            <a:srgbClr val="696767"/>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3"/>
        </a:buBlip>
        <a:defRPr sz="1200" kern="1200">
          <a:solidFill>
            <a:srgbClr val="696767"/>
          </a:solidFill>
          <a:latin typeface="+mn-lt"/>
          <a:ea typeface="+mn-ea"/>
          <a:cs typeface="+mn-cs"/>
        </a:defRPr>
      </a:lvl2pPr>
      <a:lvl3pPr marL="402336" indent="-164592" algn="l" defTabSz="914400" rtl="0" eaLnBrk="1" latinLnBrk="0" hangingPunct="1">
        <a:spcBef>
          <a:spcPts val="300"/>
        </a:spcBef>
        <a:buClr>
          <a:srgbClr val="E20125"/>
        </a:buClr>
        <a:buSzPct val="100000"/>
        <a:buFont typeface="Verdana" panose="020B0604030504040204" pitchFamily="34" charset="0"/>
        <a:buChar char="‒"/>
        <a:defRPr sz="1200" kern="1200">
          <a:solidFill>
            <a:srgbClr val="696767"/>
          </a:solidFill>
          <a:latin typeface="+mn-lt"/>
          <a:ea typeface="+mn-ea"/>
          <a:cs typeface="+mn-cs"/>
        </a:defRPr>
      </a:lvl3pPr>
      <a:lvl4pPr marL="630936" indent="-164592" algn="l" defTabSz="914400" rtl="0" eaLnBrk="1" latinLnBrk="0" hangingPunct="1">
        <a:spcBef>
          <a:spcPts val="300"/>
        </a:spcBef>
        <a:buClr>
          <a:srgbClr val="E20125"/>
        </a:buClr>
        <a:buSzPct val="100000"/>
        <a:buFont typeface="Arial" panose="020B0604020202020204" pitchFamily="34" charset="0"/>
        <a:buChar char="•"/>
        <a:defRPr sz="1200" kern="1200">
          <a:solidFill>
            <a:srgbClr val="696767"/>
          </a:solidFill>
          <a:latin typeface="+mn-lt"/>
          <a:ea typeface="+mn-ea"/>
          <a:cs typeface="+mn-cs"/>
        </a:defRPr>
      </a:lvl4pPr>
      <a:lvl5pPr marL="859536" indent="-173736" algn="l" defTabSz="914400" rtl="0" eaLnBrk="1" latinLnBrk="0" hangingPunct="1">
        <a:spcBef>
          <a:spcPts val="300"/>
        </a:spcBef>
        <a:buClr>
          <a:srgbClr val="E20125"/>
        </a:buClr>
        <a:buSzPct val="100000"/>
        <a:buFont typeface="Courier New" panose="02070309020205020404" pitchFamily="49" charset="0"/>
        <a:buChar char="o"/>
        <a:defRPr sz="1200" kern="1200">
          <a:solidFill>
            <a:srgbClr val="696767"/>
          </a:solidFill>
          <a:latin typeface="+mn-lt"/>
          <a:ea typeface="+mn-ea"/>
          <a:cs typeface="+mn-cs"/>
        </a:defRPr>
      </a:lvl5pPr>
      <a:lvl6pPr marL="1097280" indent="-173736" algn="l" defTabSz="914400" rtl="0" eaLnBrk="1" latinLnBrk="0" hangingPunct="1">
        <a:spcBef>
          <a:spcPts val="300"/>
        </a:spcBef>
        <a:buClr>
          <a:srgbClr val="E20125"/>
        </a:buClr>
        <a:buFont typeface="Wingdings" pitchFamily="2" charset="2"/>
        <a:buChar char="§"/>
        <a:defRPr sz="1200" kern="1200">
          <a:solidFill>
            <a:srgbClr val="696767"/>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Regular_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60" y="1101293"/>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p:cNvGrpSpPr/>
          <p:nvPr/>
        </p:nvGrpSpPr>
        <p:grpSpPr>
          <a:xfrm>
            <a:off x="508" y="6285124"/>
            <a:ext cx="2125133" cy="264376"/>
            <a:chOff x="0" y="4182534"/>
            <a:chExt cx="3286494" cy="152400"/>
          </a:xfrm>
          <a:solidFill>
            <a:srgbClr val="E20125"/>
          </a:solidFill>
        </p:grpSpPr>
        <p:sp>
          <p:nvSpPr>
            <p:cNvPr id="6" name="Parallelogram 5"/>
            <p:cNvSpPr/>
            <p:nvPr userDrawn="1"/>
          </p:nvSpPr>
          <p:spPr>
            <a:xfrm>
              <a:off x="2472765" y="4182534"/>
              <a:ext cx="813729" cy="152400"/>
            </a:xfrm>
            <a:prstGeom prst="parallelogram">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sp>
          <p:nvSpPr>
            <p:cNvPr id="7" name="Rectangle 6"/>
            <p:cNvSpPr/>
            <p:nvPr userDrawn="1"/>
          </p:nvSpPr>
          <p:spPr>
            <a:xfrm>
              <a:off x="0" y="4182534"/>
              <a:ext cx="2704353" cy="152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A90024"/>
                </a:solidFill>
              </a:endParaRPr>
            </a:p>
          </p:txBody>
        </p:sp>
      </p:grpSp>
      <p:sp>
        <p:nvSpPr>
          <p:cNvPr id="8" name="TextBox 7"/>
          <p:cNvSpPr txBox="1"/>
          <p:nvPr/>
        </p:nvSpPr>
        <p:spPr>
          <a:xfrm>
            <a:off x="2167533" y="6245975"/>
            <a:ext cx="1003181" cy="276999"/>
          </a:xfrm>
          <a:prstGeom prst="rect">
            <a:avLst/>
          </a:prstGeom>
          <a:noFill/>
        </p:spPr>
        <p:txBody>
          <a:bodyPr wrap="square" rtlCol="0">
            <a:spAutoFit/>
          </a:bodyPr>
          <a:lstStyle/>
          <a:p>
            <a:pPr defTabSz="457200" fontAlgn="auto">
              <a:spcBef>
                <a:spcPts val="0"/>
              </a:spcBef>
              <a:spcAft>
                <a:spcPts val="0"/>
              </a:spcAft>
            </a:pPr>
            <a:fld id="{7C06D45C-66E0-9849-B6F9-C841633C7A61}" type="slidenum">
              <a:rPr lang="en-US" sz="1200" smtClean="0">
                <a:solidFill>
                  <a:prstClr val="white"/>
                </a:solidFill>
                <a:latin typeface="Arial"/>
              </a:rPr>
              <a:pPr defTabSz="457200" fontAlgn="auto">
                <a:spcBef>
                  <a:spcPts val="0"/>
                </a:spcBef>
                <a:spcAft>
                  <a:spcPts val="0"/>
                </a:spcAft>
              </a:pPr>
              <a:t>‹#›</a:t>
            </a:fld>
            <a:endParaRPr lang="en-US" sz="1200" dirty="0">
              <a:solidFill>
                <a:prstClr val="white"/>
              </a:solidFill>
              <a:latin typeface="Arial"/>
            </a:endParaRPr>
          </a:p>
        </p:txBody>
      </p:sp>
      <p:sp>
        <p:nvSpPr>
          <p:cNvPr id="10" name="Footer Placeholder 4"/>
          <p:cNvSpPr>
            <a:spLocks noGrp="1"/>
          </p:cNvSpPr>
          <p:nvPr>
            <p:ph type="ftr" sz="quarter" idx="3"/>
          </p:nvPr>
        </p:nvSpPr>
        <p:spPr>
          <a:xfrm>
            <a:off x="-59267" y="6222967"/>
            <a:ext cx="2057400" cy="274320"/>
          </a:xfrm>
          <a:prstGeom prst="rect">
            <a:avLst/>
          </a:prstGeom>
        </p:spPr>
        <p:txBody>
          <a:bodyPr/>
          <a:lstStyle>
            <a:lvl1pPr algn="r">
              <a:defRPr sz="1200">
                <a:solidFill>
                  <a:srgbClr val="FFFFFF"/>
                </a:solidFill>
              </a:defRPr>
            </a:lvl1pPr>
          </a:lstStyle>
          <a:p>
            <a:pPr defTabSz="457200" fontAlgn="auto">
              <a:spcBef>
                <a:spcPts val="0"/>
              </a:spcBef>
              <a:spcAft>
                <a:spcPts val="0"/>
              </a:spcAft>
            </a:pPr>
            <a:r>
              <a:rPr lang="en-US" dirty="0" smtClean="0">
                <a:latin typeface="Arial"/>
              </a:rPr>
              <a:t>Footer</a:t>
            </a:r>
            <a:endParaRPr lang="en-US" dirty="0">
              <a:latin typeface="Arial"/>
            </a:endParaRPr>
          </a:p>
        </p:txBody>
      </p:sp>
      <p:pic>
        <p:nvPicPr>
          <p:cNvPr id="4" name="Picture 3" descr="RSA_NewLogo_Red_RGB.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58126" y="6245975"/>
            <a:ext cx="900704" cy="421343"/>
          </a:xfrm>
          <a:prstGeom prst="rect">
            <a:avLst/>
          </a:prstGeom>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spcBef>
          <a:spcPct val="0"/>
        </a:spcBef>
        <a:buNone/>
        <a:defRPr sz="2800" kern="1200" cap="all" baseline="0">
          <a:solidFill>
            <a:srgbClr val="EB2030"/>
          </a:solidFill>
          <a:latin typeface="+mj-lt"/>
          <a:ea typeface="+mj-ea"/>
          <a:cs typeface="+mj-cs"/>
        </a:defRPr>
      </a:lvl1pPr>
    </p:titleStyle>
    <p:bodyStyle>
      <a:lvl1pPr marL="342900" indent="-342900" algn="l" defTabSz="914400" rtl="0" eaLnBrk="1" latinLnBrk="0" hangingPunct="1">
        <a:spcBef>
          <a:spcPts val="800"/>
        </a:spcBef>
        <a:buSzPct val="100000"/>
        <a:buFontTx/>
        <a:buBlip>
          <a:blip r:embed="rId4"/>
        </a:buBlip>
        <a:defRPr sz="1200" b="1" kern="1200">
          <a:solidFill>
            <a:srgbClr val="FFFFFF"/>
          </a:solidFill>
          <a:latin typeface="+mn-lt"/>
          <a:ea typeface="+mn-ea"/>
          <a:cs typeface="+mn-cs"/>
        </a:defRPr>
      </a:lvl1pPr>
      <a:lvl2pPr marL="173736" indent="-173736"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2pPr>
      <a:lvl3pPr marL="402336" indent="-164592" algn="l" defTabSz="914400" rtl="0" eaLnBrk="1" latinLnBrk="0" hangingPunct="1">
        <a:spcBef>
          <a:spcPts val="300"/>
        </a:spcBef>
        <a:buClr>
          <a:srgbClr val="E20125"/>
        </a:buClr>
        <a:buSzPct val="100000"/>
        <a:buFontTx/>
        <a:buBlip>
          <a:blip r:embed="rId4"/>
        </a:buBlip>
        <a:defRPr sz="1200" kern="1200">
          <a:solidFill>
            <a:srgbClr val="FFFFFF"/>
          </a:solidFill>
          <a:latin typeface="+mn-lt"/>
          <a:ea typeface="+mn-ea"/>
          <a:cs typeface="+mn-cs"/>
        </a:defRPr>
      </a:lvl3pPr>
      <a:lvl4pPr marL="630936" indent="-164592"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4pPr>
      <a:lvl5pPr marL="859536" indent="-173736" algn="l" defTabSz="914400" rtl="0" eaLnBrk="1" latinLnBrk="0" hangingPunct="1">
        <a:spcBef>
          <a:spcPts val="300"/>
        </a:spcBef>
        <a:buClr>
          <a:schemeClr val="accent2"/>
        </a:buClr>
        <a:buSzPct val="100000"/>
        <a:buFontTx/>
        <a:buBlip>
          <a:blip r:embed="rId4"/>
        </a:buBlip>
        <a:defRPr sz="1200" kern="1200">
          <a:solidFill>
            <a:srgbClr val="FFFFFF"/>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555" y="210510"/>
            <a:ext cx="8722894" cy="10729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0553" y="1446760"/>
            <a:ext cx="8714720" cy="4529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84232"/>
            <a:ext cx="9144000" cy="673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8204" y="6338395"/>
            <a:ext cx="1237095" cy="365444"/>
          </a:xfrm>
          <a:prstGeom prst="rect">
            <a:avLst/>
          </a:prstGeom>
        </p:spPr>
      </p:pic>
      <p:sp>
        <p:nvSpPr>
          <p:cNvPr id="6" name="Slide Number Placeholder 5"/>
          <p:cNvSpPr>
            <a:spLocks noGrp="1"/>
          </p:cNvSpPr>
          <p:nvPr>
            <p:ph type="sldNum" sz="quarter" idx="4"/>
          </p:nvPr>
        </p:nvSpPr>
        <p:spPr>
          <a:xfrm>
            <a:off x="156411" y="6339038"/>
            <a:ext cx="511342" cy="365125"/>
          </a:xfrm>
          <a:prstGeom prst="rect">
            <a:avLst/>
          </a:prstGeom>
        </p:spPr>
        <p:txBody>
          <a:bodyPr vert="horz" lIns="91440" tIns="45720" rIns="91440" bIns="45720" rtlCol="0" anchor="ctr"/>
          <a:lstStyle>
            <a:lvl1pPr algn="l">
              <a:defRPr sz="1400" b="1">
                <a:solidFill>
                  <a:schemeClr val="bg1"/>
                </a:solidFill>
              </a:defRPr>
            </a:lvl1pPr>
          </a:lstStyle>
          <a:p>
            <a:pPr defTabSz="457200" fontAlgn="auto">
              <a:spcBef>
                <a:spcPts val="0"/>
              </a:spcBef>
              <a:spcAft>
                <a:spcPts val="0"/>
              </a:spcAft>
            </a:pPr>
            <a:fld id="{1D6847D1-4840-4ABD-A8C5-6834EFACE218}"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
        <p:nvSpPr>
          <p:cNvPr id="10" name="Rectangle 9"/>
          <p:cNvSpPr/>
          <p:nvPr userDrawn="1"/>
        </p:nvSpPr>
        <p:spPr>
          <a:xfrm>
            <a:off x="833509" y="6385380"/>
            <a:ext cx="2231701" cy="276999"/>
          </a:xfrm>
          <a:prstGeom prst="rect">
            <a:avLst/>
          </a:prstGeom>
        </p:spPr>
        <p:txBody>
          <a:bodyPr vert="horz" lIns="91440" tIns="45720" rIns="91440" bIns="45720" rtlCol="0" anchor="ctr"/>
          <a:lstStyle/>
          <a:p>
            <a:pPr defTabSz="457200" fontAlgn="auto">
              <a:spcBef>
                <a:spcPts val="0"/>
              </a:spcBef>
              <a:spcAft>
                <a:spcPts val="0"/>
              </a:spcAft>
            </a:pPr>
            <a:r>
              <a:rPr lang="en-US" sz="1000" dirty="0">
                <a:solidFill>
                  <a:prstClr val="white"/>
                </a:solidFill>
                <a:latin typeface="Arial"/>
              </a:rPr>
              <a:t>Copyright 2016 RiskLens, Inc.</a:t>
            </a:r>
          </a:p>
        </p:txBody>
      </p:sp>
    </p:spTree>
    <p:extLst>
      <p:ext uri="{BB962C8B-B14F-4D97-AF65-F5344CB8AC3E}">
        <p14:creationId xmlns:p14="http://schemas.microsoft.com/office/powerpoint/2010/main" val="265524436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3200" b="0" kern="1200">
          <a:solidFill>
            <a:schemeClr val="accent2"/>
          </a:solidFill>
          <a:latin typeface="+mj-lt"/>
          <a:ea typeface="+mj-ea"/>
          <a:cs typeface="+mj-cs"/>
        </a:defRPr>
      </a:lvl1pPr>
    </p:titleStyle>
    <p:bodyStyle>
      <a:lvl1pPr marL="288925" indent="-288925" algn="l" defTabSz="914400" rtl="0" eaLnBrk="1" latinLnBrk="0" hangingPunct="1">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vmlDrawing" Target="../drawings/vmlDrawing1.vml"/><Relationship Id="rId5" Type="http://schemas.openxmlformats.org/officeDocument/2006/relationships/image" Target="../media/image74.emf"/><Relationship Id="rId4" Type="http://schemas.openxmlformats.org/officeDocument/2006/relationships/oleObject" Target="../embeddings/Microsoft_Excel_97-2003_Worksheet1.xls"/></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hyperlink" Target="https://www.linkedin.com/in/chuck-d-ross-cisa-cism-msis-92a6722b?trk=nav_responsive_tab_profile"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43.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44.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50.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51.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hyperlink" Target="https://wm.irisregistration.com/Site/VITA2018" TargetMode="External"/><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hyperlink" Target="mailto:CommonwealthSecurity@vita.virginia.gov"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23.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tLang="en-US" sz="4500" dirty="0"/>
              <a:t>ISOAG Meeting</a:t>
            </a:r>
            <a:br>
              <a:rPr lang="en-US" altLang="en-US" sz="4500" dirty="0"/>
            </a:br>
            <a:r>
              <a:rPr lang="en-US" altLang="en-US" sz="4500" dirty="0" smtClean="0"/>
              <a:t>January 10, 2018</a:t>
            </a:r>
            <a:endParaRPr lang="en-US" sz="4500" dirty="0"/>
          </a:p>
        </p:txBody>
      </p:sp>
      <p:sp>
        <p:nvSpPr>
          <p:cNvPr id="3" name="Subtitle 2"/>
          <p:cNvSpPr>
            <a:spLocks noGrp="1"/>
          </p:cNvSpPr>
          <p:nvPr>
            <p:ph type="subTitle" idx="1"/>
          </p:nvPr>
        </p:nvSpPr>
        <p:spPr/>
        <p:txBody>
          <a:bodyPr/>
          <a:lstStyle/>
          <a:p>
            <a:r>
              <a:rPr lang="en-US" sz="4000" dirty="0" smtClean="0"/>
              <a:t>Welcome to CESC</a:t>
            </a: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r>
              <a:rPr lang="en-US" altLang="en-US" dirty="0" smtClean="0"/>
              <a:t>www.vita.virginia.gov</a:t>
            </a:r>
            <a:endParaRPr lang="en-US" altLang="en-US" dirty="0"/>
          </a:p>
        </p:txBody>
      </p:sp>
    </p:spTree>
    <p:extLst>
      <p:ext uri="{BB962C8B-B14F-4D97-AF65-F5344CB8AC3E}">
        <p14:creationId xmlns:p14="http://schemas.microsoft.com/office/powerpoint/2010/main" val="2229013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ck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 y="-1"/>
            <a:ext cx="9144019" cy="6864110"/>
          </a:xfrm>
          <a:prstGeom prst="rect">
            <a:avLst/>
          </a:prstGeom>
        </p:spPr>
      </p:pic>
      <p:sp>
        <p:nvSpPr>
          <p:cNvPr id="11" name="classification bottom"/>
          <p:cNvSpPr>
            <a:spLocks noGrp="1"/>
          </p:cNvSpPr>
          <p:nvPr>
            <p:ph type="body" sz="quarter" idx="14"/>
          </p:nvPr>
        </p:nvSpPr>
        <p:spPr/>
        <p:txBody>
          <a:bodyPr/>
          <a:lstStyle/>
          <a:p>
            <a:r>
              <a:rPr lang="en-US" dirty="0"/>
              <a:t>UNCLASSIFIED</a:t>
            </a:r>
          </a:p>
          <a:p>
            <a:endParaRPr lang="en-US" dirty="0"/>
          </a:p>
        </p:txBody>
      </p:sp>
      <p:sp>
        <p:nvSpPr>
          <p:cNvPr id="10" name="classification top"/>
          <p:cNvSpPr>
            <a:spLocks noGrp="1"/>
          </p:cNvSpPr>
          <p:nvPr>
            <p:ph type="body" sz="quarter" idx="13"/>
          </p:nvPr>
        </p:nvSpPr>
        <p:spPr/>
        <p:txBody>
          <a:bodyPr/>
          <a:lstStyle/>
          <a:p>
            <a:r>
              <a:rPr lang="en-US" dirty="0"/>
              <a:t>UNCLASSIFIED</a:t>
            </a:r>
          </a:p>
          <a:p>
            <a:endParaRPr lang="en-US" dirty="0"/>
          </a:p>
        </p:txBody>
      </p:sp>
      <p:pic>
        <p:nvPicPr>
          <p:cNvPr id="6" name="NSA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pic>
        <p:nvPicPr>
          <p:cNvPr id="7" name="DP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0985" y="709637"/>
            <a:ext cx="3787910" cy="3666751"/>
          </a:xfrm>
          <a:prstGeom prst="rect">
            <a:avLst/>
          </a:prstGeom>
        </p:spPr>
      </p:pic>
      <p:pic>
        <p:nvPicPr>
          <p:cNvPr id="4" name="Russi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504" y="197644"/>
            <a:ext cx="4912624" cy="3995936"/>
          </a:xfrm>
          <a:prstGeom prst="rect">
            <a:avLst/>
          </a:prstGeom>
        </p:spPr>
      </p:pic>
      <p:pic>
        <p:nvPicPr>
          <p:cNvPr id="3" name="Chin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280" y="772281"/>
            <a:ext cx="3922451" cy="4449712"/>
          </a:xfrm>
          <a:prstGeom prst="rect">
            <a:avLst/>
          </a:prstGeom>
        </p:spPr>
      </p:pic>
      <p:pic>
        <p:nvPicPr>
          <p:cNvPr id="2" name="Ira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578" y="1423671"/>
            <a:ext cx="4201676" cy="3544831"/>
          </a:xfrm>
          <a:prstGeom prst="rect">
            <a:avLst/>
          </a:prstGeom>
        </p:spPr>
      </p:pic>
    </p:spTree>
    <p:extLst>
      <p:ext uri="{BB962C8B-B14F-4D97-AF65-F5344CB8AC3E}">
        <p14:creationId xmlns:p14="http://schemas.microsoft.com/office/powerpoint/2010/main" val="4526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75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endParaRPr lang="en-US"/>
          </a:p>
        </p:txBody>
      </p:sp>
      <p:sp>
        <p:nvSpPr>
          <p:cNvPr id="9" name="Text Placeholder 8"/>
          <p:cNvSpPr>
            <a:spLocks noGrp="1"/>
          </p:cNvSpPr>
          <p:nvPr>
            <p:ph type="body" sz="quarter" idx="13"/>
          </p:nvPr>
        </p:nvSpPr>
        <p:spPr/>
        <p:txBody>
          <a:bodyPr/>
          <a:lstStyle/>
          <a:p>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 y="8"/>
            <a:ext cx="9145771" cy="68671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sp>
        <p:nvSpPr>
          <p:cNvPr id="7" name="Text Placeholder 10"/>
          <p:cNvSpPr>
            <a:spLocks noGrp="1"/>
          </p:cNvSpPr>
          <p:nvPr>
            <p:ph type="body" sz="quarter" idx="14"/>
          </p:nvPr>
        </p:nvSpPr>
        <p:spPr>
          <a:xfrm>
            <a:off x="3690" y="6725230"/>
            <a:ext cx="9144000" cy="138159"/>
          </a:xfrm>
        </p:spPr>
        <p:txBody>
          <a:bodyPr/>
          <a:lstStyle/>
          <a:p>
            <a:r>
              <a:rPr lang="en-US" dirty="0"/>
              <a:t>UNCLASSIFIED</a:t>
            </a:r>
          </a:p>
          <a:p>
            <a:endParaRPr lang="en-US" dirty="0"/>
          </a:p>
        </p:txBody>
      </p:sp>
      <p:sp>
        <p:nvSpPr>
          <p:cNvPr id="10" name="Text Placeholder 9"/>
          <p:cNvSpPr>
            <a:spLocks noGrp="1"/>
          </p:cNvSpPr>
          <p:nvPr>
            <p:ph type="body" sz="quarter" idx="13"/>
          </p:nvPr>
        </p:nvSpPr>
        <p:spPr>
          <a:xfrm>
            <a:off x="3690" y="9004"/>
            <a:ext cx="9144000" cy="224533"/>
          </a:xfrm>
        </p:spPr>
        <p:txBody>
          <a:bodyPr/>
          <a:lstStyle/>
          <a:p>
            <a:r>
              <a:rPr lang="en-US" dirty="0"/>
              <a:t>UNCLASSIFIED</a:t>
            </a:r>
          </a:p>
          <a:p>
            <a:endParaRPr lang="en-US" dirty="0"/>
          </a:p>
        </p:txBody>
      </p:sp>
    </p:spTree>
    <p:extLst>
      <p:ext uri="{BB962C8B-B14F-4D97-AF65-F5344CB8AC3E}">
        <p14:creationId xmlns:p14="http://schemas.microsoft.com/office/powerpoint/2010/main" val="3137780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 y="282"/>
            <a:ext cx="9143616" cy="6857712"/>
          </a:xfrm>
          <a:prstGeom prst="rect">
            <a:avLst/>
          </a:prstGeom>
        </p:spPr>
      </p:pic>
      <p:sp>
        <p:nvSpPr>
          <p:cNvPr id="11" name="Text Placeholder 10"/>
          <p:cNvSpPr>
            <a:spLocks noGrp="1"/>
          </p:cNvSpPr>
          <p:nvPr>
            <p:ph type="body" sz="quarter" idx="14"/>
          </p:nvPr>
        </p:nvSpPr>
        <p:spPr/>
        <p:txBody>
          <a:bodyPr/>
          <a:lstStyle/>
          <a:p>
            <a:r>
              <a:rPr lang="en-US" dirty="0">
                <a:solidFill>
                  <a:schemeClr val="bg1"/>
                </a:solidFill>
              </a:rPr>
              <a:t>UNCLASSIFIED</a:t>
            </a:r>
          </a:p>
          <a:p>
            <a:endParaRPr lang="en-US" dirty="0">
              <a:solidFill>
                <a:schemeClr val="bg1"/>
              </a:solidFill>
            </a:endParaRPr>
          </a:p>
        </p:txBody>
      </p:sp>
      <p:sp>
        <p:nvSpPr>
          <p:cNvPr id="10" name="Text Placeholder 9"/>
          <p:cNvSpPr>
            <a:spLocks noGrp="1"/>
          </p:cNvSpPr>
          <p:nvPr>
            <p:ph type="body" sz="quarter" idx="13"/>
          </p:nvPr>
        </p:nvSpPr>
        <p:spPr/>
        <p:txBody>
          <a:bodyPr/>
          <a:lstStyle/>
          <a:p>
            <a:r>
              <a:rPr lang="en-US" dirty="0"/>
              <a:t>UNCLASSIFIED</a:t>
            </a:r>
          </a:p>
          <a:p>
            <a:endParaRPr lang="en-US" dirty="0"/>
          </a:p>
        </p:txBody>
      </p:sp>
    </p:spTree>
    <p:extLst>
      <p:ext uri="{BB962C8B-B14F-4D97-AF65-F5344CB8AC3E}">
        <p14:creationId xmlns:p14="http://schemas.microsoft.com/office/powerpoint/2010/main" val="246188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 y="284"/>
            <a:ext cx="9143618" cy="6857713"/>
          </a:xfrm>
          <a:prstGeom prst="rect">
            <a:avLst/>
          </a:prstGeom>
        </p:spPr>
      </p:pic>
      <p:sp>
        <p:nvSpPr>
          <p:cNvPr id="11" name="Text Placeholder 10"/>
          <p:cNvSpPr>
            <a:spLocks noGrp="1"/>
          </p:cNvSpPr>
          <p:nvPr>
            <p:ph type="body" sz="quarter" idx="14"/>
          </p:nvPr>
        </p:nvSpPr>
        <p:spPr/>
        <p:txBody>
          <a:bodyPr/>
          <a:lstStyle/>
          <a:p>
            <a:r>
              <a:rPr lang="en-US" dirty="0">
                <a:solidFill>
                  <a:schemeClr val="bg1"/>
                </a:solidFill>
              </a:rPr>
              <a:t>UNCLASSIFIED</a:t>
            </a:r>
          </a:p>
          <a:p>
            <a:endParaRPr lang="en-US" dirty="0">
              <a:solidFill>
                <a:schemeClr val="bg1"/>
              </a:solidFill>
            </a:endParaRPr>
          </a:p>
        </p:txBody>
      </p:sp>
      <p:sp>
        <p:nvSpPr>
          <p:cNvPr id="10" name="Text Placeholder 9"/>
          <p:cNvSpPr>
            <a:spLocks noGrp="1"/>
          </p:cNvSpPr>
          <p:nvPr>
            <p:ph type="body" sz="quarter" idx="13"/>
          </p:nvPr>
        </p:nvSpPr>
        <p:spPr/>
        <p:txBody>
          <a:bodyPr/>
          <a:lstStyle/>
          <a:p>
            <a:r>
              <a:rPr lang="en-US" dirty="0"/>
              <a:t>UNCLASSIFIED</a:t>
            </a:r>
          </a:p>
          <a:p>
            <a:endParaRPr lang="en-US" dirty="0"/>
          </a:p>
        </p:txBody>
      </p:sp>
    </p:spTree>
    <p:extLst>
      <p:ext uri="{BB962C8B-B14F-4D97-AF65-F5344CB8AC3E}">
        <p14:creationId xmlns:p14="http://schemas.microsoft.com/office/powerpoint/2010/main" val="4068779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endParaRPr lang="en-US"/>
          </a:p>
        </p:txBody>
      </p:sp>
      <p:sp>
        <p:nvSpPr>
          <p:cNvPr id="9" name="Text Placeholder 8"/>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 y="6"/>
            <a:ext cx="9141714" cy="68640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42" y="142877"/>
            <a:ext cx="564356" cy="752475"/>
          </a:xfrm>
          <a:prstGeom prst="rect">
            <a:avLst/>
          </a:prstGeom>
        </p:spPr>
      </p:pic>
    </p:spTree>
    <p:extLst>
      <p:ext uri="{BB962C8B-B14F-4D97-AF65-F5344CB8AC3E}">
        <p14:creationId xmlns:p14="http://schemas.microsoft.com/office/powerpoint/2010/main" val="1357486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508004" y="1527632"/>
            <a:ext cx="8229600" cy="1422400"/>
          </a:xfrm>
          <a:prstGeom prst="rect">
            <a:avLst/>
          </a:prstGeom>
        </p:spPr>
        <p:txBody>
          <a:bodyPr/>
          <a:lstStyle/>
          <a:p>
            <a:pPr algn="l" eaLnBrk="1" hangingPunct="1">
              <a:lnSpc>
                <a:spcPct val="100000"/>
              </a:lnSpc>
            </a:pPr>
            <a:r>
              <a:rPr lang="en-US" altLang="en-US" dirty="0" smtClean="0">
                <a:solidFill>
                  <a:srgbClr val="283446"/>
                </a:solidFill>
                <a:latin typeface="Arial" panose="020B0604020202020204" pitchFamily="34" charset="0"/>
                <a:cs typeface="Arial" panose="020B0604020202020204" pitchFamily="34" charset="0"/>
              </a:rPr>
              <a:t>Is Cybersecurity Supposed </a:t>
            </a:r>
            <a:r>
              <a:rPr lang="en-US" altLang="en-US" dirty="0" smtClean="0">
                <a:latin typeface="Arial" panose="020B0604020202020204" pitchFamily="34" charset="0"/>
                <a:cs typeface="Arial" panose="020B0604020202020204" pitchFamily="34" charset="0"/>
              </a:rPr>
              <a:t>To Make Sense?</a:t>
            </a:r>
            <a:r>
              <a:rPr lang="en-US" altLang="en-US" dirty="0" smtClean="0">
                <a:solidFill>
                  <a:srgbClr val="283446"/>
                </a:solidFill>
                <a:latin typeface="Arial" panose="020B0604020202020204" pitchFamily="34" charset="0"/>
                <a:cs typeface="Arial" panose="020B0604020202020204" pitchFamily="34" charset="0"/>
              </a:rPr>
              <a:t/>
            </a:r>
            <a:br>
              <a:rPr lang="en-US" altLang="en-US" dirty="0" smtClean="0">
                <a:solidFill>
                  <a:srgbClr val="283446"/>
                </a:solidFill>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January 10, 2018</a:t>
            </a:r>
          </a:p>
        </p:txBody>
      </p:sp>
      <p:sp>
        <p:nvSpPr>
          <p:cNvPr id="3" name="Content Placeholder 2"/>
          <p:cNvSpPr txBox="1">
            <a:spLocks/>
          </p:cNvSpPr>
          <p:nvPr/>
        </p:nvSpPr>
        <p:spPr bwMode="auto">
          <a:xfrm>
            <a:off x="203203" y="174171"/>
            <a:ext cx="483349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lnSpc>
                <a:spcPct val="90000"/>
              </a:lnSpc>
              <a:spcBef>
                <a:spcPts val="300"/>
              </a:spcBef>
              <a:spcAft>
                <a:spcPct val="0"/>
              </a:spcAft>
              <a:buFont typeface="Arial" panose="020B0604020202020204" pitchFamily="34" charset="0"/>
              <a:buChar char="•"/>
              <a:defRPr sz="3200" b="1" kern="1200">
                <a:solidFill>
                  <a:srgbClr val="283446"/>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300"/>
              </a:spcBef>
              <a:spcAft>
                <a:spcPct val="0"/>
              </a:spcAft>
              <a:buSzPct val="75000"/>
              <a:buFont typeface="Courier New" panose="02070309020205020404" pitchFamily="49" charset="0"/>
              <a:buChar char="o"/>
              <a:defRPr sz="2400" b="1" kern="1200">
                <a:solidFill>
                  <a:srgbClr val="28344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300"/>
              </a:spcBef>
              <a:spcAft>
                <a:spcPct val="0"/>
              </a:spcAft>
              <a:buFont typeface="Wingdings" pitchFamily="2" charset="2"/>
              <a:buChar char="§"/>
              <a:defRPr sz="2000" b="1" kern="1200">
                <a:solidFill>
                  <a:srgbClr val="28344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300"/>
              </a:spcBef>
              <a:spcAft>
                <a:spcPct val="0"/>
              </a:spcAft>
              <a:buFont typeface="Lucida Sans Unicode" pitchFamily="34" charset="0"/>
              <a:buChar char="▻"/>
              <a:defRPr sz="1600" b="1" kern="1200">
                <a:solidFill>
                  <a:srgbClr val="28344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300"/>
              </a:spcBef>
              <a:spcAft>
                <a:spcPct val="0"/>
              </a:spcAft>
              <a:buFont typeface="Lucida Sans Unicode" pitchFamily="34" charset="0"/>
              <a:buChar char="▹"/>
              <a:defRPr sz="2000" kern="1200">
                <a:solidFill>
                  <a:srgbClr val="2834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394A58"/>
                </a:solidFill>
              </a:rPr>
              <a:t>Servio Medina</a:t>
            </a:r>
            <a:endParaRPr lang="en-US" sz="2133" dirty="0">
              <a:solidFill>
                <a:srgbClr val="394A58"/>
              </a:solidFill>
            </a:endParaRPr>
          </a:p>
          <a:p>
            <a:pPr marL="0" indent="0">
              <a:buFont typeface="Arial" panose="020B0604020202020204" pitchFamily="34" charset="0"/>
              <a:buNone/>
            </a:pPr>
            <a:r>
              <a:rPr lang="en-US" sz="2400" b="0">
                <a:solidFill>
                  <a:srgbClr val="394A58"/>
                </a:solidFill>
              </a:rPr>
              <a:t>Cybersecurity </a:t>
            </a:r>
            <a:r>
              <a:rPr lang="en-US" sz="2400" b="0" dirty="0">
                <a:solidFill>
                  <a:srgbClr val="394A58"/>
                </a:solidFill>
              </a:rPr>
              <a:t>Policy</a:t>
            </a:r>
          </a:p>
          <a:p>
            <a:pPr marL="0" indent="0">
              <a:buFont typeface="Arial" panose="020B0604020202020204" pitchFamily="34" charset="0"/>
              <a:buNone/>
            </a:pPr>
            <a:r>
              <a:rPr lang="en-US" sz="2400" b="0" dirty="0">
                <a:solidFill>
                  <a:srgbClr val="394A58"/>
                </a:solidFill>
              </a:rPr>
              <a:t>Defense Health Agency, HIT (J-6)</a:t>
            </a:r>
          </a:p>
        </p:txBody>
      </p:sp>
      <p:sp>
        <p:nvSpPr>
          <p:cNvPr id="4" name="Rectangle 3"/>
          <p:cNvSpPr/>
          <p:nvPr/>
        </p:nvSpPr>
        <p:spPr>
          <a:xfrm>
            <a:off x="711201" y="3429000"/>
            <a:ext cx="3860800" cy="1077026"/>
          </a:xfrm>
          <a:prstGeom prst="rect">
            <a:avLst/>
          </a:prstGeom>
          <a:ln w="3175">
            <a:solidFill>
              <a:srgbClr val="28344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en-US" sz="2133" i="1" dirty="0">
                <a:solidFill>
                  <a:srgbClr val="000000"/>
                </a:solidFill>
                <a:latin typeface="Arial"/>
                <a:ea typeface="Times New Roman"/>
              </a:rPr>
              <a:t>Bring the past only if you are </a:t>
            </a:r>
          </a:p>
          <a:p>
            <a:pPr algn="r">
              <a:defRPr/>
            </a:pPr>
            <a:r>
              <a:rPr lang="en-US" sz="2133" i="1" dirty="0">
                <a:solidFill>
                  <a:srgbClr val="000000"/>
                </a:solidFill>
                <a:latin typeface="Arial"/>
                <a:ea typeface="Times New Roman"/>
              </a:rPr>
              <a:t>going to build from it   </a:t>
            </a:r>
          </a:p>
          <a:p>
            <a:pPr algn="r">
              <a:defRPr/>
            </a:pPr>
            <a:r>
              <a:rPr lang="en-US" sz="2133" i="1" dirty="0">
                <a:solidFill>
                  <a:srgbClr val="000000"/>
                </a:solidFill>
                <a:latin typeface="Arial"/>
                <a:ea typeface="Times New Roman"/>
              </a:rPr>
              <a:t>~</a:t>
            </a:r>
            <a:r>
              <a:rPr lang="en-US" sz="2133" i="1" dirty="0" err="1">
                <a:solidFill>
                  <a:srgbClr val="000000"/>
                </a:solidFill>
                <a:latin typeface="Arial"/>
                <a:ea typeface="Times New Roman"/>
              </a:rPr>
              <a:t>Doménico</a:t>
            </a:r>
            <a:r>
              <a:rPr lang="en-US" sz="2133" i="1" dirty="0">
                <a:solidFill>
                  <a:srgbClr val="000000"/>
                </a:solidFill>
                <a:latin typeface="Arial"/>
                <a:ea typeface="Times New Roman"/>
              </a:rPr>
              <a:t> </a:t>
            </a:r>
            <a:r>
              <a:rPr lang="en-US" sz="2133" i="1" dirty="0" err="1">
                <a:solidFill>
                  <a:srgbClr val="000000"/>
                </a:solidFill>
                <a:latin typeface="Arial"/>
                <a:ea typeface="Times New Roman"/>
              </a:rPr>
              <a:t>Cieri</a:t>
            </a:r>
            <a:r>
              <a:rPr lang="en-US" sz="2133" i="1" dirty="0">
                <a:solidFill>
                  <a:srgbClr val="000000"/>
                </a:solidFill>
                <a:latin typeface="Arial"/>
                <a:ea typeface="Times New Roman"/>
              </a:rPr>
              <a:t> Estrada</a:t>
            </a:r>
          </a:p>
        </p:txBody>
      </p:sp>
      <p:pic>
        <p:nvPicPr>
          <p:cNvPr id="6" name="Picture 4"/>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796625" y="166169"/>
            <a:ext cx="2000247" cy="9186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9350" y="2477113"/>
            <a:ext cx="2623541" cy="2515811"/>
          </a:xfrm>
          <a:prstGeom prst="rect">
            <a:avLst/>
          </a:prstGeom>
        </p:spPr>
      </p:pic>
    </p:spTree>
    <p:extLst>
      <p:ext uri="{BB962C8B-B14F-4D97-AF65-F5344CB8AC3E}">
        <p14:creationId xmlns:p14="http://schemas.microsoft.com/office/powerpoint/2010/main" val="4085589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733" b="0" dirty="0"/>
              <a:t>How many of you use Social Media?</a:t>
            </a:r>
            <a:br>
              <a:rPr lang="en-US" sz="3733" b="0" dirty="0"/>
            </a:br>
            <a:r>
              <a:rPr lang="en-US" sz="2400" b="0" dirty="0"/>
              <a:t/>
            </a:r>
            <a:br>
              <a:rPr lang="en-US" sz="2400" b="0" dirty="0"/>
            </a:br>
            <a:endParaRPr lang="en-US" sz="1200" b="0" dirty="0"/>
          </a:p>
          <a:p>
            <a:pPr marL="400021" lvl="1" indent="0">
              <a:buNone/>
            </a:pPr>
            <a:r>
              <a:rPr lang="en-US" b="0" dirty="0"/>
              <a:t>“6 in 10 of you will share this link without reading it, a new, depressing study says”</a:t>
            </a:r>
            <a:r>
              <a:rPr lang="en-US" b="0" i="1" dirty="0"/>
              <a:t> ~Washington Post, June 6, 2016</a:t>
            </a:r>
            <a:br>
              <a:rPr lang="en-US" b="0" i="1" dirty="0"/>
            </a:br>
            <a:r>
              <a:rPr lang="en-US" sz="1200" b="0" dirty="0"/>
              <a:t/>
            </a:r>
            <a:br>
              <a:rPr lang="en-US" sz="1200" b="0" dirty="0"/>
            </a:br>
            <a:endParaRPr lang="en-US" sz="1400" b="0" dirty="0"/>
          </a:p>
          <a:p>
            <a:pPr marL="457167" indent="-457167"/>
            <a:r>
              <a:rPr lang="en-US" sz="3733" b="0" dirty="0"/>
              <a:t>We are inundated with and often succumb to click-bait, soundbite information. </a:t>
            </a:r>
            <a:endParaRPr lang="en-US" sz="3733" b="0" i="1" dirty="0"/>
          </a:p>
          <a:p>
            <a:pPr marL="400021" lvl="1" indent="0">
              <a:buNone/>
            </a:pPr>
            <a:endParaRPr lang="en-US" sz="1333" b="0" dirty="0"/>
          </a:p>
        </p:txBody>
      </p:sp>
      <p:sp>
        <p:nvSpPr>
          <p:cNvPr id="3" name="Title 2"/>
          <p:cNvSpPr>
            <a:spLocks noGrp="1"/>
          </p:cNvSpPr>
          <p:nvPr>
            <p:ph type="title"/>
          </p:nvPr>
        </p:nvSpPr>
        <p:spPr/>
        <p:txBody>
          <a:bodyPr/>
          <a:lstStyle/>
          <a:p>
            <a:r>
              <a:rPr lang="en-US" dirty="0" smtClean="0"/>
              <a:t>Show of Hands</a:t>
            </a:r>
            <a:endParaRPr lang="en-US" dirty="0"/>
          </a:p>
        </p:txBody>
      </p:sp>
    </p:spTree>
    <p:extLst>
      <p:ext uri="{BB962C8B-B14F-4D97-AF65-F5344CB8AC3E}">
        <p14:creationId xmlns:p14="http://schemas.microsoft.com/office/powerpoint/2010/main" val="33015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67"/>
              </a:spcBef>
              <a:spcAft>
                <a:spcPts val="1600"/>
              </a:spcAft>
            </a:pPr>
            <a:r>
              <a:rPr lang="en-US" b="0" dirty="0"/>
              <a:t>Have answers &gt; ability to produce answers</a:t>
            </a:r>
            <a:br>
              <a:rPr lang="en-US" b="0" dirty="0"/>
            </a:br>
            <a:endParaRPr lang="en-US" b="0" dirty="0"/>
          </a:p>
          <a:p>
            <a:pPr>
              <a:spcBef>
                <a:spcPts val="267"/>
              </a:spcBef>
              <a:spcAft>
                <a:spcPts val="1600"/>
              </a:spcAft>
            </a:pPr>
            <a:r>
              <a:rPr lang="en-US" b="0" dirty="0" smtClean="0"/>
              <a:t>Suffering </a:t>
            </a:r>
            <a:r>
              <a:rPr lang="en-US" b="0" dirty="0"/>
              <a:t>not only Decision Fatigue, but also “Security Fatigue</a:t>
            </a:r>
            <a:r>
              <a:rPr lang="en-US" b="0" dirty="0" smtClean="0"/>
              <a:t>”*</a:t>
            </a:r>
            <a:br>
              <a:rPr lang="en-US" b="0" dirty="0" smtClean="0"/>
            </a:br>
            <a:endParaRPr lang="en-US" b="0" dirty="0"/>
          </a:p>
          <a:p>
            <a:pPr>
              <a:spcBef>
                <a:spcPts val="267"/>
              </a:spcBef>
              <a:spcAft>
                <a:spcPts val="1600"/>
              </a:spcAft>
            </a:pPr>
            <a:r>
              <a:rPr lang="en-US" b="0" i="1" dirty="0" smtClean="0"/>
              <a:t>Is cybersecurity supposed to make sense?</a:t>
            </a:r>
            <a:endParaRPr lang="en-US" b="0" i="1" dirty="0"/>
          </a:p>
        </p:txBody>
      </p:sp>
      <p:sp>
        <p:nvSpPr>
          <p:cNvPr id="3" name="Title 2"/>
          <p:cNvSpPr>
            <a:spLocks noGrp="1"/>
          </p:cNvSpPr>
          <p:nvPr>
            <p:ph type="title"/>
          </p:nvPr>
        </p:nvSpPr>
        <p:spPr/>
        <p:txBody>
          <a:bodyPr/>
          <a:lstStyle/>
          <a:p>
            <a:r>
              <a:rPr lang="en-US" dirty="0" smtClean="0"/>
              <a:t>Impact at Work, In Cyber</a:t>
            </a:r>
            <a:endParaRPr lang="en-US" dirty="0"/>
          </a:p>
        </p:txBody>
      </p:sp>
      <p:sp>
        <p:nvSpPr>
          <p:cNvPr id="6" name="Rectangle 5"/>
          <p:cNvSpPr/>
          <p:nvPr/>
        </p:nvSpPr>
        <p:spPr>
          <a:xfrm>
            <a:off x="1885226" y="5728496"/>
            <a:ext cx="7163100" cy="584775"/>
          </a:xfrm>
          <a:prstGeom prst="rect">
            <a:avLst/>
          </a:prstGeom>
        </p:spPr>
        <p:txBody>
          <a:bodyPr wrap="square">
            <a:spAutoFit/>
          </a:bodyPr>
          <a:lstStyle/>
          <a:p>
            <a:pPr algn="r"/>
            <a:r>
              <a:rPr lang="en-US" sz="1600" b="1" dirty="0">
                <a:solidFill>
                  <a:srgbClr val="000000"/>
                </a:solidFill>
                <a:latin typeface="Calibri"/>
                <a:cs typeface="Arial" charset="0"/>
              </a:rPr>
              <a:t>Source: </a:t>
            </a:r>
            <a:r>
              <a:rPr lang="en-US" sz="1600" dirty="0">
                <a:solidFill>
                  <a:srgbClr val="000000"/>
                </a:solidFill>
                <a:latin typeface="Calibri"/>
                <a:cs typeface="Arial" charset="0"/>
              </a:rPr>
              <a:t>NIST News, ‘Security Fatigue’ Can Cause Computer Users to Feel Hopeless and Act Recklessly, New Study Suggests, Oct 4, 2016</a:t>
            </a:r>
          </a:p>
        </p:txBody>
      </p:sp>
    </p:spTree>
    <p:extLst>
      <p:ext uri="{BB962C8B-B14F-4D97-AF65-F5344CB8AC3E}">
        <p14:creationId xmlns:p14="http://schemas.microsoft.com/office/powerpoint/2010/main" val="2279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b="0" dirty="0"/>
              <a:t>Federal official: lessen end-user involvement;  make IT sophisticated enough to safeguard information and systems. </a:t>
            </a:r>
          </a:p>
          <a:p>
            <a:endParaRPr lang="en-US" sz="2000" b="0" dirty="0"/>
          </a:p>
          <a:p>
            <a:r>
              <a:rPr lang="en-US" sz="2667" b="0" dirty="0"/>
              <a:t>“94 percent of fatal crashes are caused by human error…top three killers are speed, alcohol and distraction…[even] after significant improvements in safety features built into cars” </a:t>
            </a:r>
            <a:br>
              <a:rPr lang="en-US" sz="2667" b="0" dirty="0"/>
            </a:br>
            <a:r>
              <a:rPr lang="en-US" sz="1100" b="0" dirty="0"/>
              <a:t/>
            </a:r>
            <a:br>
              <a:rPr lang="en-US" sz="1100" b="0" dirty="0"/>
            </a:br>
            <a:r>
              <a:rPr lang="en-US" sz="1600" b="0" dirty="0"/>
              <a:t>~</a:t>
            </a:r>
            <a:r>
              <a:rPr lang="en-US" sz="1600" dirty="0"/>
              <a:t>Source</a:t>
            </a:r>
            <a:r>
              <a:rPr lang="en-US" sz="1600" b="0" dirty="0"/>
              <a:t>: </a:t>
            </a:r>
            <a:r>
              <a:rPr lang="en-US" sz="1600" b="0" i="1" dirty="0"/>
              <a:t>NPR, Unsafe Driving Leads To Jump In Highway Deaths, Study Finds, 2/15/2017</a:t>
            </a:r>
          </a:p>
          <a:p>
            <a:endParaRPr lang="en-US" sz="2800" b="0" dirty="0"/>
          </a:p>
        </p:txBody>
      </p:sp>
      <p:sp>
        <p:nvSpPr>
          <p:cNvPr id="3" name="Title 2"/>
          <p:cNvSpPr>
            <a:spLocks noGrp="1"/>
          </p:cNvSpPr>
          <p:nvPr>
            <p:ph type="title"/>
          </p:nvPr>
        </p:nvSpPr>
        <p:spPr>
          <a:xfrm>
            <a:off x="76200" y="199453"/>
            <a:ext cx="7137400" cy="609600"/>
          </a:xfrm>
        </p:spPr>
        <p:txBody>
          <a:bodyPr/>
          <a:lstStyle/>
          <a:p>
            <a:r>
              <a:rPr lang="en-US" dirty="0" smtClean="0"/>
              <a:t>Make </a:t>
            </a:r>
            <a:r>
              <a:rPr lang="en-US" dirty="0"/>
              <a:t>Sense? </a:t>
            </a:r>
          </a:p>
        </p:txBody>
      </p:sp>
    </p:spTree>
    <p:extLst>
      <p:ext uri="{BB962C8B-B14F-4D97-AF65-F5344CB8AC3E}">
        <p14:creationId xmlns:p14="http://schemas.microsoft.com/office/powerpoint/2010/main" val="134197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b="0" dirty="0"/>
              <a:t>Medical devices: “If it's got IP, it's IT.”</a:t>
            </a:r>
          </a:p>
          <a:p>
            <a:endParaRPr lang="en-US" sz="2800" b="0" dirty="0"/>
          </a:p>
          <a:p>
            <a:r>
              <a:rPr lang="en-US" sz="2800" b="0" dirty="0"/>
              <a:t>What about non-networked device/IT?  They pose less risk than networked ones…therefore, require less cybersecurity (effort, cost).  </a:t>
            </a:r>
          </a:p>
        </p:txBody>
      </p:sp>
      <p:sp>
        <p:nvSpPr>
          <p:cNvPr id="3" name="Title 2"/>
          <p:cNvSpPr>
            <a:spLocks noGrp="1"/>
          </p:cNvSpPr>
          <p:nvPr>
            <p:ph type="title"/>
          </p:nvPr>
        </p:nvSpPr>
        <p:spPr>
          <a:xfrm>
            <a:off x="76201" y="209447"/>
            <a:ext cx="7035800" cy="609600"/>
          </a:xfrm>
        </p:spPr>
        <p:txBody>
          <a:bodyPr/>
          <a:lstStyle/>
          <a:p>
            <a:r>
              <a:rPr lang="en-US" dirty="0" smtClean="0"/>
              <a:t>Make </a:t>
            </a:r>
            <a:r>
              <a:rPr lang="en-US" dirty="0"/>
              <a:t>Sense? </a:t>
            </a:r>
          </a:p>
        </p:txBody>
      </p:sp>
      <p:sp>
        <p:nvSpPr>
          <p:cNvPr id="4" name="Rectangle 3" title="DoD CIO Quote"/>
          <p:cNvSpPr/>
          <p:nvPr/>
        </p:nvSpPr>
        <p:spPr>
          <a:xfrm>
            <a:off x="101603" y="4420061"/>
            <a:ext cx="8846820" cy="1200329"/>
          </a:xfrm>
          <a:prstGeom prst="rect">
            <a:avLst/>
          </a:prstGeom>
          <a:ln w="3175">
            <a:solidFill>
              <a:schemeClr val="tx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r">
              <a:spcBef>
                <a:spcPts val="600"/>
              </a:spcBef>
              <a:spcAft>
                <a:spcPts val="600"/>
              </a:spcAft>
            </a:pPr>
            <a:r>
              <a:rPr lang="en-US" sz="2400" dirty="0">
                <a:solidFill>
                  <a:srgbClr val="000000"/>
                </a:solidFill>
                <a:latin typeface="Arial"/>
                <a:ea typeface="Times New Roman"/>
              </a:rPr>
              <a:t>Whether medical devices or massive weapons systems, "if it's got a computer in it, it can be cyberattacked…It doesn't matter if it's connected to a network.” </a:t>
            </a:r>
            <a:r>
              <a:rPr lang="en-US" sz="2400" i="1" dirty="0">
                <a:solidFill>
                  <a:srgbClr val="000000"/>
                </a:solidFill>
                <a:latin typeface="Arial"/>
                <a:ea typeface="Times New Roman"/>
              </a:rPr>
              <a:t>~DoD CIO Richard Hale, 2016</a:t>
            </a:r>
          </a:p>
        </p:txBody>
      </p:sp>
    </p:spTree>
    <p:extLst>
      <p:ext uri="{BB962C8B-B14F-4D97-AF65-F5344CB8AC3E}">
        <p14:creationId xmlns:p14="http://schemas.microsoft.com/office/powerpoint/2010/main" val="30514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0" y="0"/>
            <a:ext cx="9144000" cy="1752600"/>
          </a:xfrm>
          <a:prstGeom prst="rect">
            <a:avLst/>
          </a:prstGeom>
          <a:solidFill>
            <a:schemeClr val="bg1"/>
          </a:solidFill>
          <a:ln w="9525">
            <a:solidFill>
              <a:schemeClr val="tx1"/>
            </a:solidFill>
            <a:miter lim="800000"/>
            <a:headEnd/>
            <a:tailEnd/>
          </a:ln>
        </p:spPr>
        <p:txBody>
          <a:bodyPr wrap="none" lIns="90139" tIns="45072" rIns="90139" bIns="45072" anchor="ctr"/>
          <a:lstStyle/>
          <a:p>
            <a:endParaRPr lang="en-US" dirty="0"/>
          </a:p>
        </p:txBody>
      </p:sp>
      <p:sp>
        <p:nvSpPr>
          <p:cNvPr id="230403" name="Rectangle 3"/>
          <p:cNvSpPr>
            <a:spLocks noChangeArrowheads="1"/>
          </p:cNvSpPr>
          <p:nvPr/>
        </p:nvSpPr>
        <p:spPr bwMode="auto">
          <a:xfrm>
            <a:off x="0" y="6400800"/>
            <a:ext cx="9144000" cy="457200"/>
          </a:xfrm>
          <a:prstGeom prst="rect">
            <a:avLst/>
          </a:prstGeom>
          <a:solidFill>
            <a:srgbClr val="66AE20"/>
          </a:solidFill>
          <a:ln w="9525">
            <a:noFill/>
            <a:miter lim="800000"/>
            <a:headEnd/>
            <a:tailEnd/>
          </a:ln>
        </p:spPr>
        <p:txBody>
          <a:bodyPr wrap="none" lIns="90139" tIns="45072" rIns="90139" bIns="45072" anchor="ctr"/>
          <a:lstStyle/>
          <a:p>
            <a:endParaRPr lang="en-US" dirty="0"/>
          </a:p>
        </p:txBody>
      </p:sp>
      <p:pic>
        <p:nvPicPr>
          <p:cNvPr id="230404" name="Picture 4" descr="bigStateBackground"/>
          <p:cNvPicPr>
            <a:picLocks noChangeAspect="1" noChangeArrowheads="1"/>
          </p:cNvPicPr>
          <p:nvPr/>
        </p:nvPicPr>
        <p:blipFill>
          <a:blip r:embed="rId3" cstate="print"/>
          <a:srcRect/>
          <a:stretch>
            <a:fillRect/>
          </a:stretch>
        </p:blipFill>
        <p:spPr bwMode="auto">
          <a:xfrm>
            <a:off x="0" y="1543052"/>
            <a:ext cx="9144000" cy="4876800"/>
          </a:xfrm>
          <a:prstGeom prst="rect">
            <a:avLst/>
          </a:prstGeom>
          <a:noFill/>
          <a:ln w="9525">
            <a:noFill/>
            <a:miter lim="800000"/>
            <a:headEnd/>
            <a:tailEnd/>
          </a:ln>
        </p:spPr>
      </p:pic>
      <p:sp>
        <p:nvSpPr>
          <p:cNvPr id="230405" name="Rectangle 5"/>
          <p:cNvSpPr>
            <a:spLocks noGrp="1" noChangeArrowheads="1"/>
          </p:cNvSpPr>
          <p:nvPr>
            <p:ph type="ctrTitle"/>
          </p:nvPr>
        </p:nvSpPr>
        <p:spPr>
          <a:xfrm>
            <a:off x="245661" y="1650273"/>
            <a:ext cx="8441140" cy="3415553"/>
          </a:xfrm>
        </p:spPr>
        <p:txBody>
          <a:bodyPr/>
          <a:lstStyle/>
          <a:p>
            <a:pPr algn="ctr" eaLnBrk="1" hangingPunct="1"/>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sz="3200" dirty="0" smtClean="0">
                <a:solidFill>
                  <a:schemeClr val="bg1"/>
                </a:solidFill>
              </a:rPr>
              <a:t>Welcome and Opening Remarks</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Michael Watson</a:t>
            </a: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smtClean="0">
              <a:solidFill>
                <a:schemeClr val="bg1"/>
              </a:solidFill>
            </a:endParaRPr>
          </a:p>
        </p:txBody>
      </p:sp>
      <p:sp>
        <p:nvSpPr>
          <p:cNvPr id="230406" name="Rectangle 6"/>
          <p:cNvSpPr>
            <a:spLocks noGrp="1" noChangeArrowheads="1"/>
          </p:cNvSpPr>
          <p:nvPr>
            <p:ph type="subTitle" idx="1"/>
          </p:nvPr>
        </p:nvSpPr>
        <p:spPr>
          <a:xfrm>
            <a:off x="-1" y="5541474"/>
            <a:ext cx="8848165" cy="698445"/>
          </a:xfrm>
        </p:spPr>
        <p:txBody>
          <a:bodyPr/>
          <a:lstStyle/>
          <a:p>
            <a:pPr>
              <a:lnSpc>
                <a:spcPct val="90000"/>
              </a:lnSpc>
              <a:buClr>
                <a:schemeClr val="bg1"/>
              </a:buClr>
            </a:pPr>
            <a:r>
              <a:rPr lang="en-US" dirty="0" smtClean="0">
                <a:solidFill>
                  <a:schemeClr val="bg1"/>
                </a:solidFill>
              </a:rPr>
              <a:t>January 10</a:t>
            </a:r>
            <a:r>
              <a:rPr lang="en-US" sz="2800" dirty="0" smtClean="0">
                <a:solidFill>
                  <a:schemeClr val="bg1"/>
                </a:solidFill>
              </a:rPr>
              <a:t>, 2018</a:t>
            </a:r>
          </a:p>
        </p:txBody>
      </p:sp>
      <p:sp>
        <p:nvSpPr>
          <p:cNvPr id="230407" name="Rectangle 7"/>
          <p:cNvSpPr>
            <a:spLocks noChangeArrowheads="1"/>
          </p:cNvSpPr>
          <p:nvPr/>
        </p:nvSpPr>
        <p:spPr bwMode="auto">
          <a:xfrm>
            <a:off x="0" y="1"/>
            <a:ext cx="9144000" cy="152400"/>
          </a:xfrm>
          <a:prstGeom prst="rect">
            <a:avLst/>
          </a:prstGeom>
          <a:solidFill>
            <a:srgbClr val="66AE20"/>
          </a:solidFill>
          <a:ln w="9525">
            <a:noFill/>
            <a:miter lim="800000"/>
            <a:headEnd/>
            <a:tailEnd/>
          </a:ln>
        </p:spPr>
        <p:txBody>
          <a:bodyPr wrap="none" lIns="90139" tIns="45072" rIns="90139" bIns="45072" anchor="ctr"/>
          <a:lstStyle/>
          <a:p>
            <a:endParaRPr lang="en-US" dirty="0"/>
          </a:p>
        </p:txBody>
      </p:sp>
      <p:sp>
        <p:nvSpPr>
          <p:cNvPr id="230408" name="Text Box 8"/>
          <p:cNvSpPr txBox="1">
            <a:spLocks noChangeArrowheads="1"/>
          </p:cNvSpPr>
          <p:nvPr/>
        </p:nvSpPr>
        <p:spPr bwMode="auto">
          <a:xfrm>
            <a:off x="457202" y="6445251"/>
            <a:ext cx="2209800" cy="337246"/>
          </a:xfrm>
          <a:prstGeom prst="rect">
            <a:avLst/>
          </a:prstGeom>
          <a:noFill/>
          <a:ln w="9525">
            <a:noFill/>
            <a:miter lim="800000"/>
            <a:headEnd/>
            <a:tailEnd/>
          </a:ln>
        </p:spPr>
        <p:txBody>
          <a:bodyPr lIns="90139" tIns="45072" rIns="90139" bIns="45072">
            <a:spAutoFit/>
          </a:bodyPr>
          <a:lstStyle/>
          <a:p>
            <a:pPr>
              <a:spcBef>
                <a:spcPct val="50000"/>
              </a:spcBef>
            </a:pPr>
            <a:r>
              <a:rPr lang="en-US" sz="1600" dirty="0">
                <a:solidFill>
                  <a:schemeClr val="bg1"/>
                </a:solidFill>
              </a:rPr>
              <a:t>www.vita.virginia.gov</a:t>
            </a:r>
          </a:p>
        </p:txBody>
      </p:sp>
      <p:sp>
        <p:nvSpPr>
          <p:cNvPr id="230409" name="Rectangle 9"/>
          <p:cNvSpPr>
            <a:spLocks noChangeArrowheads="1"/>
          </p:cNvSpPr>
          <p:nvPr/>
        </p:nvSpPr>
        <p:spPr bwMode="auto">
          <a:xfrm>
            <a:off x="8534401" y="6573839"/>
            <a:ext cx="204788" cy="176212"/>
          </a:xfrm>
          <a:prstGeom prst="rect">
            <a:avLst/>
          </a:prstGeom>
          <a:noFill/>
          <a:ln w="9525">
            <a:noFill/>
            <a:miter lim="800000"/>
            <a:headEnd/>
            <a:tailEnd/>
          </a:ln>
        </p:spPr>
        <p:txBody>
          <a:bodyPr wrap="none" lIns="90139" tIns="45072" rIns="90139" bIns="45072" anchor="ctr"/>
          <a:lstStyle/>
          <a:p>
            <a:pPr algn="ctr"/>
            <a:fld id="{92365D30-FE3A-4DEF-8CD9-4EF2F980C897}" type="slidenum">
              <a:rPr lang="en-US" sz="1000">
                <a:solidFill>
                  <a:schemeClr val="bg1"/>
                </a:solidFill>
              </a:rPr>
              <a:pPr algn="ctr"/>
              <a:t>2</a:t>
            </a:fld>
            <a:endParaRPr lang="en-US" sz="1000" dirty="0">
              <a:solidFill>
                <a:schemeClr val="bg1"/>
              </a:solidFill>
            </a:endParaRPr>
          </a:p>
        </p:txBody>
      </p:sp>
      <p:pic>
        <p:nvPicPr>
          <p:cNvPr id="230410" name="Picture 10" descr="seethrough name"/>
          <p:cNvPicPr>
            <a:picLocks noChangeAspect="1" noChangeArrowheads="1"/>
          </p:cNvPicPr>
          <p:nvPr/>
        </p:nvPicPr>
        <p:blipFill>
          <a:blip r:embed="rId4" cstate="print"/>
          <a:srcRect l="11465" t="85471"/>
          <a:stretch>
            <a:fillRect/>
          </a:stretch>
        </p:blipFill>
        <p:spPr bwMode="auto">
          <a:xfrm>
            <a:off x="2895606" y="1143630"/>
            <a:ext cx="4629150" cy="339725"/>
          </a:xfrm>
          <a:prstGeom prst="rect">
            <a:avLst/>
          </a:prstGeom>
          <a:noFill/>
          <a:ln w="9525">
            <a:noFill/>
            <a:miter lim="800000"/>
            <a:headEnd/>
            <a:tailEnd/>
          </a:ln>
        </p:spPr>
      </p:pic>
      <p:pic>
        <p:nvPicPr>
          <p:cNvPr id="230411" name="Picture 11" descr="VITA logo"/>
          <p:cNvPicPr>
            <a:picLocks noChangeAspect="1" noChangeArrowheads="1"/>
          </p:cNvPicPr>
          <p:nvPr/>
        </p:nvPicPr>
        <p:blipFill>
          <a:blip r:embed="rId5" cstate="print"/>
          <a:srcRect/>
          <a:stretch>
            <a:fillRect/>
          </a:stretch>
        </p:blipFill>
        <p:spPr bwMode="auto">
          <a:xfrm>
            <a:off x="609776" y="609600"/>
            <a:ext cx="2379663" cy="827088"/>
          </a:xfrm>
          <a:prstGeom prst="rect">
            <a:avLst/>
          </a:prstGeom>
          <a:noFill/>
          <a:ln w="9525">
            <a:noFill/>
            <a:miter lim="800000"/>
            <a:headEnd/>
            <a:tailEnd/>
          </a:ln>
        </p:spPr>
      </p:pic>
      <p:pic>
        <p:nvPicPr>
          <p:cNvPr id="230412" name="Picture 12"/>
          <p:cNvPicPr>
            <a:picLocks noChangeAspect="1" noChangeArrowheads="1"/>
          </p:cNvPicPr>
          <p:nvPr/>
        </p:nvPicPr>
        <p:blipFill>
          <a:blip r:embed="rId6" cstate="print">
            <a:clrChange>
              <a:clrFrom>
                <a:srgbClr val="FFF7CE"/>
              </a:clrFrom>
              <a:clrTo>
                <a:srgbClr val="FFF7CE">
                  <a:alpha val="0"/>
                </a:srgbClr>
              </a:clrTo>
            </a:clrChange>
            <a:lum contrast="6000"/>
          </a:blip>
          <a:srcRect/>
          <a:stretch>
            <a:fillRect/>
          </a:stretch>
        </p:blipFill>
        <p:spPr bwMode="auto">
          <a:xfrm>
            <a:off x="8230362" y="304800"/>
            <a:ext cx="530225" cy="533400"/>
          </a:xfrm>
          <a:prstGeom prst="rect">
            <a:avLst/>
          </a:prstGeom>
          <a:noFill/>
          <a:ln w="9525">
            <a:noFill/>
            <a:miter lim="800000"/>
            <a:headEnd/>
            <a:tailEnd/>
          </a:ln>
        </p:spPr>
      </p:pic>
    </p:spTree>
    <p:extLst>
      <p:ext uri="{BB962C8B-B14F-4D97-AF65-F5344CB8AC3E}">
        <p14:creationId xmlns:p14="http://schemas.microsoft.com/office/powerpoint/2010/main" val="4249601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t>Paper </a:t>
            </a:r>
            <a:r>
              <a:rPr lang="en-US" b="0" dirty="0"/>
              <a:t>operating room schedules containing 836 PHI records went missing.  $475,000 settlement with HHS OCR</a:t>
            </a:r>
            <a:r>
              <a:rPr lang="en-US" b="0" dirty="0" smtClean="0"/>
              <a:t>.</a:t>
            </a:r>
          </a:p>
          <a:p>
            <a:endParaRPr lang="en-US" b="0" dirty="0"/>
          </a:p>
          <a:p>
            <a:r>
              <a:rPr lang="en-US" b="0" i="1" dirty="0" smtClean="0"/>
              <a:t>Made sense to someone = risky behavior</a:t>
            </a:r>
            <a:endParaRPr lang="en-US" b="0" i="1" dirty="0"/>
          </a:p>
          <a:p>
            <a:endParaRPr lang="en-US" sz="2800" b="0" dirty="0"/>
          </a:p>
        </p:txBody>
      </p:sp>
      <p:sp>
        <p:nvSpPr>
          <p:cNvPr id="3" name="Title 2"/>
          <p:cNvSpPr>
            <a:spLocks noGrp="1"/>
          </p:cNvSpPr>
          <p:nvPr>
            <p:ph type="title"/>
          </p:nvPr>
        </p:nvSpPr>
        <p:spPr/>
        <p:txBody>
          <a:bodyPr/>
          <a:lstStyle/>
          <a:p>
            <a:r>
              <a:rPr lang="en-US" dirty="0" smtClean="0"/>
              <a:t>Make Sense?</a:t>
            </a:r>
            <a:endParaRPr lang="en-US" dirty="0"/>
          </a:p>
        </p:txBody>
      </p:sp>
    </p:spTree>
    <p:extLst>
      <p:ext uri="{BB962C8B-B14F-4D97-AF65-F5344CB8AC3E}">
        <p14:creationId xmlns:p14="http://schemas.microsoft.com/office/powerpoint/2010/main" val="237250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Risky Behavior</a:t>
            </a:r>
          </a:p>
        </p:txBody>
      </p:sp>
      <p:sp>
        <p:nvSpPr>
          <p:cNvPr id="6" name="Content Placeholder 2"/>
          <p:cNvSpPr txBox="1">
            <a:spLocks/>
          </p:cNvSpPr>
          <p:nvPr/>
        </p:nvSpPr>
        <p:spPr>
          <a:xfrm>
            <a:off x="983946" y="4495800"/>
            <a:ext cx="7321979" cy="7513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Font typeface="Arial" pitchFamily="34" charset="0"/>
              <a:buNone/>
            </a:pPr>
            <a:r>
              <a:rPr lang="en-US" sz="2400" dirty="0">
                <a:solidFill>
                  <a:srgbClr val="217AA0"/>
                </a:solidFill>
                <a:latin typeface="Arial" panose="020B0604020202020204" pitchFamily="34" charset="0"/>
                <a:cs typeface="Arial" panose="020B0604020202020204" pitchFamily="34" charset="0"/>
              </a:rPr>
              <a:t>Your keyboard is like the wheel of your car: both get you where you need to go, but getting behind either comes with risk</a:t>
            </a:r>
          </a:p>
        </p:txBody>
      </p:sp>
      <p:sp>
        <p:nvSpPr>
          <p:cNvPr id="4" name="Rectangle 6" descr="Examples listed: Reckless, Texting, without a seatbelt, Fatigued" title="Example of Risky Driving"/>
          <p:cNvSpPr>
            <a:spLocks noChangeArrowheads="1"/>
          </p:cNvSpPr>
          <p:nvPr/>
        </p:nvSpPr>
        <p:spPr bwMode="auto">
          <a:xfrm>
            <a:off x="358355" y="2145534"/>
            <a:ext cx="1758951" cy="371475"/>
          </a:xfrm>
          <a:prstGeom prst="rect">
            <a:avLst/>
          </a:prstGeom>
          <a:solidFill>
            <a:srgbClr val="1354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5" name="Rectangle 7" descr="Quick/Frequent ticket&#10;Increase risk awareness&#10;Click it or ticket signs&#10;Rumble Strips" title="Ways to Curb Risky Behavior While Driving"/>
          <p:cNvSpPr>
            <a:spLocks noChangeArrowheads="1"/>
          </p:cNvSpPr>
          <p:nvPr/>
        </p:nvSpPr>
        <p:spPr bwMode="auto">
          <a:xfrm>
            <a:off x="2117301" y="2145538"/>
            <a:ext cx="3035232" cy="371475"/>
          </a:xfrm>
          <a:prstGeom prst="rect">
            <a:avLst/>
          </a:prstGeom>
          <a:solidFill>
            <a:srgbClr val="1354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2" name="Rectangle 12" descr="Examples listed: Reckless, Texting, without a seatbelt, Fatigued" title="Example of Risky Driving"/>
          <p:cNvSpPr>
            <a:spLocks noChangeArrowheads="1"/>
          </p:cNvSpPr>
          <p:nvPr/>
        </p:nvSpPr>
        <p:spPr bwMode="auto">
          <a:xfrm>
            <a:off x="358355" y="2500182"/>
            <a:ext cx="1758951" cy="371475"/>
          </a:xfrm>
          <a:prstGeom prst="rect">
            <a:avLst/>
          </a:prstGeom>
          <a:solidFill>
            <a:srgbClr val="CCD1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3" name="Rectangle 13" descr="Quick/Frequent ticket&#10;Increase risk awareness&#10;Click it or ticket signs&#10;Rumble Strips" title="Ways to Curb Risky Behavior While Driving"/>
          <p:cNvSpPr>
            <a:spLocks noChangeArrowheads="1"/>
          </p:cNvSpPr>
          <p:nvPr/>
        </p:nvSpPr>
        <p:spPr bwMode="auto">
          <a:xfrm>
            <a:off x="2117301" y="2500186"/>
            <a:ext cx="3035232" cy="371475"/>
          </a:xfrm>
          <a:prstGeom prst="rect">
            <a:avLst/>
          </a:prstGeom>
          <a:solidFill>
            <a:srgbClr val="CCD1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4" name="Rectangle 14" descr="Examples listed: Reckless, Texting, without a seatbelt, Fatigued" title="Example of Risky Driving"/>
          <p:cNvSpPr>
            <a:spLocks noChangeArrowheads="1"/>
          </p:cNvSpPr>
          <p:nvPr/>
        </p:nvSpPr>
        <p:spPr bwMode="auto">
          <a:xfrm>
            <a:off x="358355" y="2871195"/>
            <a:ext cx="1758951" cy="369888"/>
          </a:xfrm>
          <a:prstGeom prst="rect">
            <a:avLst/>
          </a:prstGeom>
          <a:solidFill>
            <a:srgbClr val="E7E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5" name="Rectangle 15" descr="Quick/Frequent ticket&#10;Increase risk awareness&#10;Click it or ticket signs&#10;Rumble Strips" title="Ways to Curb Risky Behavior While Driving"/>
          <p:cNvSpPr>
            <a:spLocks noChangeArrowheads="1"/>
          </p:cNvSpPr>
          <p:nvPr/>
        </p:nvSpPr>
        <p:spPr bwMode="auto">
          <a:xfrm>
            <a:off x="2117301" y="2871195"/>
            <a:ext cx="3035232" cy="369888"/>
          </a:xfrm>
          <a:prstGeom prst="rect">
            <a:avLst/>
          </a:prstGeom>
          <a:solidFill>
            <a:srgbClr val="E7E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7" name="Rectangle 16" descr="Examples listed: Reckless, Texting, without a seatbelt, Fatigued" title="Example of Risky Driving"/>
          <p:cNvSpPr>
            <a:spLocks noChangeArrowheads="1"/>
          </p:cNvSpPr>
          <p:nvPr/>
        </p:nvSpPr>
        <p:spPr bwMode="auto">
          <a:xfrm>
            <a:off x="358355" y="3241546"/>
            <a:ext cx="1758951" cy="371475"/>
          </a:xfrm>
          <a:prstGeom prst="rect">
            <a:avLst/>
          </a:prstGeom>
          <a:solidFill>
            <a:srgbClr val="CCD1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8" name="Rectangle 17" descr="Quick/Frequent ticket&#10;Increase risk awareness&#10;Click it or ticket signs&#10;Rumble Strips" title="Ways to Curb Risky Behavior While Driving"/>
          <p:cNvSpPr>
            <a:spLocks noChangeArrowheads="1"/>
          </p:cNvSpPr>
          <p:nvPr/>
        </p:nvSpPr>
        <p:spPr bwMode="auto">
          <a:xfrm>
            <a:off x="2117301" y="3241546"/>
            <a:ext cx="3035232" cy="371475"/>
          </a:xfrm>
          <a:prstGeom prst="rect">
            <a:avLst/>
          </a:prstGeom>
          <a:solidFill>
            <a:srgbClr val="CCD1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19" name="Rectangle 18" descr="Examples listed: Reckless, Texting, without a seatbelt, Fatigued" title="Example of Risky Driving"/>
          <p:cNvSpPr>
            <a:spLocks noChangeArrowheads="1"/>
          </p:cNvSpPr>
          <p:nvPr/>
        </p:nvSpPr>
        <p:spPr bwMode="auto">
          <a:xfrm>
            <a:off x="358355" y="3612557"/>
            <a:ext cx="1758951" cy="369888"/>
          </a:xfrm>
          <a:prstGeom prst="rect">
            <a:avLst/>
          </a:prstGeom>
          <a:solidFill>
            <a:srgbClr val="E7E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0" name="Rectangle 19" descr="Quick/Frequent ticket&#10;Increase risk awareness&#10;Click it or ticket signs&#10;Rumble Strips" title="Ways to Curb Risky Behavior While Driving"/>
          <p:cNvSpPr>
            <a:spLocks noChangeArrowheads="1"/>
          </p:cNvSpPr>
          <p:nvPr/>
        </p:nvSpPr>
        <p:spPr bwMode="auto">
          <a:xfrm>
            <a:off x="2117301" y="3612557"/>
            <a:ext cx="3035232" cy="369888"/>
          </a:xfrm>
          <a:prstGeom prst="rect">
            <a:avLst/>
          </a:prstGeom>
          <a:solidFill>
            <a:srgbClr val="E7E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1" name="Line 20" descr="allows for one at a time attention to contents" title="Lines that separate the table"/>
          <p:cNvSpPr>
            <a:spLocks noChangeShapeType="1"/>
          </p:cNvSpPr>
          <p:nvPr/>
        </p:nvSpPr>
        <p:spPr bwMode="auto">
          <a:xfrm>
            <a:off x="2133600" y="2145538"/>
            <a:ext cx="0" cy="18373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3" name="Line 22" descr="allows for one at a time attention to contents" title="Lines that separate the table"/>
          <p:cNvSpPr>
            <a:spLocks noChangeShapeType="1"/>
          </p:cNvSpPr>
          <p:nvPr/>
        </p:nvSpPr>
        <p:spPr bwMode="auto">
          <a:xfrm>
            <a:off x="352035" y="2509245"/>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5" name="Line 24" descr="allows for one at a time attention to contents" title="Lines that separate the table"/>
          <p:cNvSpPr>
            <a:spLocks noChangeShapeType="1"/>
          </p:cNvSpPr>
          <p:nvPr/>
        </p:nvSpPr>
        <p:spPr bwMode="auto">
          <a:xfrm>
            <a:off x="352035" y="2871195"/>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6" name="Line 25" descr="allows for one at a time attention to contents" title="Lines that separate the table"/>
          <p:cNvSpPr>
            <a:spLocks noChangeShapeType="1"/>
          </p:cNvSpPr>
          <p:nvPr/>
        </p:nvSpPr>
        <p:spPr bwMode="auto">
          <a:xfrm>
            <a:off x="352035" y="3241083"/>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7" name="Line 26" descr="allows for one at a time attention to contents" title="Lines that separate the table"/>
          <p:cNvSpPr>
            <a:spLocks noChangeShapeType="1"/>
          </p:cNvSpPr>
          <p:nvPr/>
        </p:nvSpPr>
        <p:spPr bwMode="auto">
          <a:xfrm>
            <a:off x="352035" y="3612557"/>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30" name="Line 29" descr="allows for one at a time attention to contents" title="Lines that separate the table"/>
          <p:cNvSpPr>
            <a:spLocks noChangeShapeType="1"/>
          </p:cNvSpPr>
          <p:nvPr/>
        </p:nvSpPr>
        <p:spPr bwMode="auto">
          <a:xfrm>
            <a:off x="352035" y="2145072"/>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31" name="Line 30" descr="allows for one at a time attention to contents" title="Lines that separate the table"/>
          <p:cNvSpPr>
            <a:spLocks noChangeShapeType="1"/>
          </p:cNvSpPr>
          <p:nvPr/>
        </p:nvSpPr>
        <p:spPr bwMode="auto">
          <a:xfrm>
            <a:off x="352035" y="3982445"/>
            <a:ext cx="52546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133">
              <a:solidFill>
                <a:srgbClr val="F8F8F8"/>
              </a:solidFill>
              <a:latin typeface="Calibri"/>
              <a:cs typeface="Arial" charset="0"/>
            </a:endParaRPr>
          </a:p>
        </p:txBody>
      </p:sp>
      <p:sp>
        <p:nvSpPr>
          <p:cNvPr id="2048" name="Rectangle 31"/>
          <p:cNvSpPr>
            <a:spLocks noChangeArrowheads="1"/>
          </p:cNvSpPr>
          <p:nvPr/>
        </p:nvSpPr>
        <p:spPr bwMode="auto">
          <a:xfrm>
            <a:off x="450423" y="2162631"/>
            <a:ext cx="146674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b="1" dirty="0">
                <a:solidFill>
                  <a:srgbClr val="FFFFFF"/>
                </a:solidFill>
                <a:latin typeface="Calibri"/>
              </a:rPr>
              <a:t>Risky Driving</a:t>
            </a:r>
            <a:endParaRPr lang="en-US" altLang="en-US" sz="2133" dirty="0">
              <a:solidFill>
                <a:srgbClr val="F8F8F8"/>
              </a:solidFill>
              <a:latin typeface="Calibri"/>
            </a:endParaRPr>
          </a:p>
        </p:txBody>
      </p:sp>
      <p:sp>
        <p:nvSpPr>
          <p:cNvPr id="2049" name="Rectangle 32"/>
          <p:cNvSpPr>
            <a:spLocks noChangeArrowheads="1"/>
          </p:cNvSpPr>
          <p:nvPr/>
        </p:nvSpPr>
        <p:spPr bwMode="auto">
          <a:xfrm>
            <a:off x="2209372" y="2162634"/>
            <a:ext cx="537006"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b="1">
                <a:solidFill>
                  <a:srgbClr val="FFFFFF"/>
                </a:solidFill>
                <a:latin typeface="Calibri"/>
              </a:rPr>
              <a:t>Curb</a:t>
            </a:r>
            <a:endParaRPr lang="en-US" altLang="en-US" sz="2133">
              <a:solidFill>
                <a:srgbClr val="F8F8F8"/>
              </a:solidFill>
              <a:latin typeface="Calibri"/>
            </a:endParaRPr>
          </a:p>
        </p:txBody>
      </p:sp>
      <p:sp>
        <p:nvSpPr>
          <p:cNvPr id="2051" name="Rectangle 33"/>
          <p:cNvSpPr>
            <a:spLocks noChangeArrowheads="1"/>
          </p:cNvSpPr>
          <p:nvPr/>
        </p:nvSpPr>
        <p:spPr bwMode="auto">
          <a:xfrm>
            <a:off x="2909395" y="2162634"/>
            <a:ext cx="1666482"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b="1" dirty="0">
                <a:solidFill>
                  <a:srgbClr val="FFFFFF"/>
                </a:solidFill>
                <a:latin typeface="Calibri"/>
              </a:rPr>
              <a:t>Risky Behavior</a:t>
            </a:r>
            <a:endParaRPr lang="en-US" altLang="en-US" sz="2133" dirty="0">
              <a:solidFill>
                <a:srgbClr val="F8F8F8"/>
              </a:solidFill>
              <a:latin typeface="Calibri"/>
            </a:endParaRPr>
          </a:p>
        </p:txBody>
      </p:sp>
      <p:sp>
        <p:nvSpPr>
          <p:cNvPr id="2056" name="Rectangle 38"/>
          <p:cNvSpPr>
            <a:spLocks noChangeArrowheads="1"/>
          </p:cNvSpPr>
          <p:nvPr/>
        </p:nvSpPr>
        <p:spPr bwMode="auto">
          <a:xfrm>
            <a:off x="450660" y="2515066"/>
            <a:ext cx="934551"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dirty="0">
                <a:solidFill>
                  <a:srgbClr val="000000"/>
                </a:solidFill>
                <a:latin typeface="Calibri"/>
              </a:rPr>
              <a:t>Reckless</a:t>
            </a:r>
            <a:endParaRPr lang="en-US" altLang="en-US" sz="2133" dirty="0">
              <a:solidFill>
                <a:srgbClr val="F8F8F8"/>
              </a:solidFill>
              <a:latin typeface="Calibri"/>
            </a:endParaRPr>
          </a:p>
        </p:txBody>
      </p:sp>
      <p:sp>
        <p:nvSpPr>
          <p:cNvPr id="2057" name="Rectangle 39"/>
          <p:cNvSpPr>
            <a:spLocks noChangeArrowheads="1"/>
          </p:cNvSpPr>
          <p:nvPr/>
        </p:nvSpPr>
        <p:spPr bwMode="auto">
          <a:xfrm>
            <a:off x="2209604" y="2515068"/>
            <a:ext cx="2946619"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dirty="0">
                <a:solidFill>
                  <a:srgbClr val="000000"/>
                </a:solidFill>
                <a:latin typeface="Calibri"/>
              </a:rPr>
              <a:t>Quick/frequent ticket</a:t>
            </a:r>
            <a:endParaRPr lang="en-US" altLang="en-US" sz="2133" dirty="0">
              <a:solidFill>
                <a:srgbClr val="F8F8F8"/>
              </a:solidFill>
              <a:latin typeface="Calibri"/>
            </a:endParaRPr>
          </a:p>
        </p:txBody>
      </p:sp>
      <p:sp>
        <p:nvSpPr>
          <p:cNvPr id="2058" name="Rectangle 40"/>
          <p:cNvSpPr>
            <a:spLocks noChangeArrowheads="1"/>
          </p:cNvSpPr>
          <p:nvPr/>
        </p:nvSpPr>
        <p:spPr bwMode="auto">
          <a:xfrm>
            <a:off x="450428" y="2886542"/>
            <a:ext cx="786626"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a:solidFill>
                  <a:srgbClr val="000000"/>
                </a:solidFill>
                <a:latin typeface="Calibri"/>
              </a:rPr>
              <a:t>Texting</a:t>
            </a:r>
            <a:endParaRPr lang="en-US" altLang="en-US" sz="2133">
              <a:solidFill>
                <a:srgbClr val="F8F8F8"/>
              </a:solidFill>
              <a:latin typeface="Calibri"/>
            </a:endParaRPr>
          </a:p>
        </p:txBody>
      </p:sp>
      <p:sp>
        <p:nvSpPr>
          <p:cNvPr id="2059" name="Rectangle 41"/>
          <p:cNvSpPr>
            <a:spLocks noChangeArrowheads="1"/>
          </p:cNvSpPr>
          <p:nvPr/>
        </p:nvSpPr>
        <p:spPr bwMode="auto">
          <a:xfrm>
            <a:off x="2209604" y="2886545"/>
            <a:ext cx="2621615"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dirty="0">
                <a:solidFill>
                  <a:srgbClr val="000000"/>
                </a:solidFill>
                <a:latin typeface="Calibri"/>
              </a:rPr>
              <a:t>Increase risk awareness</a:t>
            </a:r>
            <a:endParaRPr lang="en-US" altLang="en-US" sz="2133" dirty="0">
              <a:solidFill>
                <a:srgbClr val="F8F8F8"/>
              </a:solidFill>
              <a:latin typeface="Calibri"/>
            </a:endParaRPr>
          </a:p>
        </p:txBody>
      </p:sp>
      <p:sp>
        <p:nvSpPr>
          <p:cNvPr id="2060" name="Rectangle 42"/>
          <p:cNvSpPr>
            <a:spLocks noChangeArrowheads="1"/>
          </p:cNvSpPr>
          <p:nvPr/>
        </p:nvSpPr>
        <p:spPr bwMode="auto">
          <a:xfrm>
            <a:off x="450421" y="3259603"/>
            <a:ext cx="146751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a:solidFill>
                  <a:srgbClr val="000000"/>
                </a:solidFill>
                <a:latin typeface="Calibri"/>
              </a:rPr>
              <a:t>W/o Seatbelt</a:t>
            </a:r>
            <a:endParaRPr lang="en-US" altLang="en-US" sz="2133">
              <a:solidFill>
                <a:srgbClr val="F8F8F8"/>
              </a:solidFill>
              <a:latin typeface="Calibri"/>
            </a:endParaRPr>
          </a:p>
        </p:txBody>
      </p:sp>
      <p:sp>
        <p:nvSpPr>
          <p:cNvPr id="2061" name="Rectangle 43"/>
          <p:cNvSpPr>
            <a:spLocks noChangeArrowheads="1"/>
          </p:cNvSpPr>
          <p:nvPr/>
        </p:nvSpPr>
        <p:spPr bwMode="auto">
          <a:xfrm>
            <a:off x="2209612" y="3259606"/>
            <a:ext cx="1745029"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dirty="0">
                <a:solidFill>
                  <a:srgbClr val="000000"/>
                </a:solidFill>
                <a:latin typeface="Calibri"/>
              </a:rPr>
              <a:t>Click it or Ticket</a:t>
            </a:r>
            <a:endParaRPr lang="en-US" altLang="en-US" sz="2133" dirty="0">
              <a:solidFill>
                <a:srgbClr val="F8F8F8"/>
              </a:solidFill>
              <a:latin typeface="Calibri"/>
            </a:endParaRPr>
          </a:p>
        </p:txBody>
      </p:sp>
      <p:sp>
        <p:nvSpPr>
          <p:cNvPr id="2062" name="Rectangle 44"/>
          <p:cNvSpPr>
            <a:spLocks noChangeArrowheads="1"/>
          </p:cNvSpPr>
          <p:nvPr/>
        </p:nvSpPr>
        <p:spPr bwMode="auto">
          <a:xfrm>
            <a:off x="450423" y="3627451"/>
            <a:ext cx="953466"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a:solidFill>
                  <a:srgbClr val="000000"/>
                </a:solidFill>
                <a:latin typeface="Calibri"/>
              </a:rPr>
              <a:t>Fatigued</a:t>
            </a:r>
            <a:endParaRPr lang="en-US" altLang="en-US" sz="2133">
              <a:solidFill>
                <a:srgbClr val="F8F8F8"/>
              </a:solidFill>
              <a:latin typeface="Calibri"/>
            </a:endParaRPr>
          </a:p>
        </p:txBody>
      </p:sp>
      <p:sp>
        <p:nvSpPr>
          <p:cNvPr id="2063" name="Rectangle 45"/>
          <p:cNvSpPr>
            <a:spLocks noChangeArrowheads="1"/>
          </p:cNvSpPr>
          <p:nvPr/>
        </p:nvSpPr>
        <p:spPr bwMode="auto">
          <a:xfrm>
            <a:off x="2209612" y="3627451"/>
            <a:ext cx="1520031"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32"/>
            <a:r>
              <a:rPr lang="en-US" altLang="en-US" sz="2133" dirty="0">
                <a:solidFill>
                  <a:srgbClr val="000000"/>
                </a:solidFill>
                <a:latin typeface="Calibri"/>
              </a:rPr>
              <a:t>Rumble strips</a:t>
            </a:r>
            <a:endParaRPr lang="en-US" altLang="en-US" sz="2133" dirty="0">
              <a:solidFill>
                <a:srgbClr val="F8F8F8"/>
              </a:solidFill>
              <a:latin typeface="Calibri"/>
            </a:endParaRPr>
          </a:p>
        </p:txBody>
      </p:sp>
      <p:pic>
        <p:nvPicPr>
          <p:cNvPr id="7" name="Picture 6" descr="Click it or ticket - It's D.C. law" title="DC Sig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0389" y="2279859"/>
            <a:ext cx="3197447" cy="1495580"/>
          </a:xfrm>
          <a:prstGeom prst="rect">
            <a:avLst/>
          </a:prstGeom>
        </p:spPr>
      </p:pic>
    </p:spTree>
    <p:extLst>
      <p:ext uri="{BB962C8B-B14F-4D97-AF65-F5344CB8AC3E}">
        <p14:creationId xmlns:p14="http://schemas.microsoft.com/office/powerpoint/2010/main" val="8319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57" grpId="0"/>
      <p:bldP spid="2059" grpId="0"/>
      <p:bldP spid="2061" grpId="0"/>
      <p:bldP spid="20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55" y="1363139"/>
            <a:ext cx="8943421" cy="4402667"/>
          </a:xfrm>
        </p:spPr>
        <p:txBody>
          <a:bodyPr/>
          <a:lstStyle/>
          <a:p>
            <a:pPr>
              <a:lnSpc>
                <a:spcPct val="150000"/>
              </a:lnSpc>
            </a:pPr>
            <a:r>
              <a:rPr lang="en-US" sz="3733" b="0" dirty="0"/>
              <a:t>Cybersecurity training is required </a:t>
            </a:r>
            <a:br>
              <a:rPr lang="en-US" sz="3733" b="0" dirty="0"/>
            </a:br>
            <a:r>
              <a:rPr lang="en-US" sz="3733" b="0" dirty="0"/>
              <a:t>		</a:t>
            </a:r>
            <a:r>
              <a:rPr lang="en-US" sz="3733" b="0" i="1" dirty="0"/>
              <a:t>ANNUALLY</a:t>
            </a:r>
          </a:p>
          <a:p>
            <a:pPr>
              <a:lnSpc>
                <a:spcPct val="150000"/>
              </a:lnSpc>
            </a:pPr>
            <a:r>
              <a:rPr lang="en-US" sz="3733" b="0" dirty="0"/>
              <a:t>Regular audits</a:t>
            </a:r>
          </a:p>
          <a:p>
            <a:pPr>
              <a:lnSpc>
                <a:spcPct val="150000"/>
              </a:lnSpc>
            </a:pPr>
            <a:r>
              <a:rPr lang="en-US" sz="3733" b="0" dirty="0"/>
              <a:t>We even keep logs</a:t>
            </a:r>
          </a:p>
          <a:p>
            <a:endParaRPr lang="en-US" b="0" dirty="0"/>
          </a:p>
          <a:p>
            <a:endParaRPr lang="en-US" b="0" dirty="0"/>
          </a:p>
          <a:p>
            <a:pPr marL="0" indent="0">
              <a:buNone/>
            </a:pPr>
            <a:endParaRPr lang="en-US" sz="1400" b="0" dirty="0"/>
          </a:p>
        </p:txBody>
      </p:sp>
      <p:sp>
        <p:nvSpPr>
          <p:cNvPr id="3" name="Title 2"/>
          <p:cNvSpPr>
            <a:spLocks noGrp="1"/>
          </p:cNvSpPr>
          <p:nvPr>
            <p:ph type="title"/>
          </p:nvPr>
        </p:nvSpPr>
        <p:spPr>
          <a:xfrm>
            <a:off x="76200" y="279400"/>
            <a:ext cx="8077200" cy="609600"/>
          </a:xfrm>
        </p:spPr>
        <p:txBody>
          <a:bodyPr/>
          <a:lstStyle/>
          <a:p>
            <a:r>
              <a:rPr lang="en-US" sz="3733" dirty="0"/>
              <a:t>But We Mitigate Risk…</a:t>
            </a:r>
          </a:p>
        </p:txBody>
      </p:sp>
    </p:spTree>
    <p:extLst>
      <p:ext uri="{BB962C8B-B14F-4D97-AF65-F5344CB8AC3E}">
        <p14:creationId xmlns:p14="http://schemas.microsoft.com/office/powerpoint/2010/main" val="1880569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Verizon</a:t>
            </a:r>
            <a:r>
              <a:rPr lang="en-US" b="0" dirty="0"/>
              <a:t>. Privilege misuse, miscellaneous errors and physical theft and loss represent </a:t>
            </a:r>
            <a:r>
              <a:rPr lang="en-US" b="0" dirty="0">
                <a:solidFill>
                  <a:srgbClr val="FF0000"/>
                </a:solidFill>
              </a:rPr>
              <a:t>80% of breaches </a:t>
            </a:r>
            <a:r>
              <a:rPr lang="en-US" b="0" dirty="0"/>
              <a:t>within healthcare</a:t>
            </a:r>
          </a:p>
          <a:p>
            <a:endParaRPr lang="en-US" sz="1600" dirty="0"/>
          </a:p>
          <a:p>
            <a:r>
              <a:rPr lang="en-US" dirty="0" err="1"/>
              <a:t>Ponemon</a:t>
            </a:r>
            <a:r>
              <a:rPr lang="en-US" b="0" dirty="0"/>
              <a:t>. Root cause of healthcare organizations’ data breach: </a:t>
            </a:r>
          </a:p>
          <a:p>
            <a:pPr lvl="1"/>
            <a:r>
              <a:rPr lang="en-US" b="0" dirty="0"/>
              <a:t>Criminal attack: 50%</a:t>
            </a:r>
          </a:p>
          <a:p>
            <a:pPr lvl="1"/>
            <a:r>
              <a:rPr lang="en-US" b="0" dirty="0">
                <a:solidFill>
                  <a:srgbClr val="FF0000"/>
                </a:solidFill>
              </a:rPr>
              <a:t>Third-party snafu: 41% </a:t>
            </a:r>
          </a:p>
          <a:p>
            <a:pPr lvl="1"/>
            <a:r>
              <a:rPr lang="en-US" b="0" dirty="0">
                <a:solidFill>
                  <a:srgbClr val="FF0000"/>
                </a:solidFill>
              </a:rPr>
              <a:t>Lost or stolen computing device: 39%</a:t>
            </a:r>
          </a:p>
          <a:p>
            <a:pPr lvl="1"/>
            <a:r>
              <a:rPr lang="en-US" b="0" dirty="0">
                <a:solidFill>
                  <a:srgbClr val="FF0000"/>
                </a:solidFill>
              </a:rPr>
              <a:t>Unintentional employee action: 36%</a:t>
            </a:r>
          </a:p>
        </p:txBody>
      </p:sp>
      <p:sp>
        <p:nvSpPr>
          <p:cNvPr id="3" name="Title 2"/>
          <p:cNvSpPr>
            <a:spLocks noGrp="1"/>
          </p:cNvSpPr>
          <p:nvPr>
            <p:ph type="title"/>
          </p:nvPr>
        </p:nvSpPr>
        <p:spPr>
          <a:xfrm>
            <a:off x="76200" y="279400"/>
            <a:ext cx="8077200" cy="609600"/>
          </a:xfrm>
        </p:spPr>
        <p:txBody>
          <a:bodyPr/>
          <a:lstStyle/>
          <a:p>
            <a:r>
              <a:rPr lang="en-US" dirty="0" smtClean="0"/>
              <a:t>Effectiveness of Training?</a:t>
            </a:r>
            <a:endParaRPr lang="en-US" dirty="0"/>
          </a:p>
        </p:txBody>
      </p:sp>
    </p:spTree>
    <p:extLst>
      <p:ext uri="{BB962C8B-B14F-4D97-AF65-F5344CB8AC3E}">
        <p14:creationId xmlns:p14="http://schemas.microsoft.com/office/powerpoint/2010/main" val="2247185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39427"/>
            <a:ext cx="8077200" cy="609600"/>
          </a:xfrm>
        </p:spPr>
        <p:txBody>
          <a:bodyPr/>
          <a:lstStyle/>
          <a:p>
            <a:r>
              <a:rPr lang="en-US" dirty="0" smtClean="0"/>
              <a:t>Effectiveness of Training?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6730" y="1642533"/>
            <a:ext cx="6790544" cy="4527029"/>
          </a:xfrm>
          <a:prstGeom prst="rect">
            <a:avLst/>
          </a:prstGeom>
        </p:spPr>
      </p:pic>
      <p:sp>
        <p:nvSpPr>
          <p:cNvPr id="8" name="Cloud Callout 7"/>
          <p:cNvSpPr/>
          <p:nvPr/>
        </p:nvSpPr>
        <p:spPr>
          <a:xfrm>
            <a:off x="27502" y="1118364"/>
            <a:ext cx="2566736" cy="1493304"/>
          </a:xfrm>
          <a:prstGeom prst="cloudCallout">
            <a:avLst>
              <a:gd name="adj1" fmla="val 51805"/>
              <a:gd name="adj2" fmla="val 62396"/>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rgbClr val="F8F8F8">
                    <a:lumMod val="10000"/>
                  </a:srgbClr>
                </a:solidFill>
              </a:rPr>
              <a:t>3 months to change a habit</a:t>
            </a:r>
          </a:p>
        </p:txBody>
      </p:sp>
      <p:sp>
        <p:nvSpPr>
          <p:cNvPr id="6" name="Cloud Callout 5"/>
          <p:cNvSpPr/>
          <p:nvPr/>
        </p:nvSpPr>
        <p:spPr>
          <a:xfrm>
            <a:off x="3109345" y="871319"/>
            <a:ext cx="2491873" cy="1448997"/>
          </a:xfrm>
          <a:prstGeom prst="cloudCallout">
            <a:avLst>
              <a:gd name="adj1" fmla="val 1876"/>
              <a:gd name="adj2" fmla="val 78154"/>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rgbClr val="F8F8F8">
                    <a:lumMod val="10000"/>
                  </a:srgbClr>
                </a:solidFill>
              </a:rPr>
              <a:t>6 months to change a behavior</a:t>
            </a:r>
          </a:p>
        </p:txBody>
      </p:sp>
      <p:sp>
        <p:nvSpPr>
          <p:cNvPr id="7" name="Cloud Callout 6"/>
          <p:cNvSpPr/>
          <p:nvPr/>
        </p:nvSpPr>
        <p:spPr>
          <a:xfrm>
            <a:off x="6218457" y="1037395"/>
            <a:ext cx="2491873" cy="1448997"/>
          </a:xfrm>
          <a:prstGeom prst="cloudCallout">
            <a:avLst>
              <a:gd name="adj1" fmla="val -34175"/>
              <a:gd name="adj2" fmla="val 84481"/>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rgbClr val="F8F8F8">
                    <a:lumMod val="10000"/>
                  </a:srgbClr>
                </a:solidFill>
              </a:rPr>
              <a:t>12 months to change a lifestyle</a:t>
            </a:r>
          </a:p>
        </p:txBody>
      </p:sp>
      <p:sp>
        <p:nvSpPr>
          <p:cNvPr id="9" name="Rectangle 8"/>
          <p:cNvSpPr/>
          <p:nvPr/>
        </p:nvSpPr>
        <p:spPr>
          <a:xfrm>
            <a:off x="137523" y="6183435"/>
            <a:ext cx="8882741" cy="276999"/>
          </a:xfrm>
          <a:prstGeom prst="rect">
            <a:avLst/>
          </a:prstGeom>
        </p:spPr>
        <p:txBody>
          <a:bodyPr wrap="square">
            <a:spAutoFit/>
          </a:bodyPr>
          <a:lstStyle/>
          <a:p>
            <a:pPr>
              <a:buClr>
                <a:srgbClr val="217AA0"/>
              </a:buClr>
              <a:buSzPct val="125000"/>
            </a:pPr>
            <a:r>
              <a:rPr lang="en-US" sz="1200" dirty="0">
                <a:solidFill>
                  <a:srgbClr val="F8F8F8">
                    <a:lumMod val="10000"/>
                  </a:srgbClr>
                </a:solidFill>
                <a:latin typeface="Calibri"/>
                <a:cs typeface="Arial" charset="0"/>
              </a:rPr>
              <a:t>*Panel Discussion on The Rise of </a:t>
            </a:r>
            <a:r>
              <a:rPr lang="en-US" sz="1200" dirty="0" err="1">
                <a:solidFill>
                  <a:srgbClr val="F8F8F8">
                    <a:lumMod val="10000"/>
                  </a:srgbClr>
                </a:solidFill>
                <a:latin typeface="Calibri"/>
                <a:cs typeface="Arial" charset="0"/>
              </a:rPr>
              <a:t>Telebehavioral</a:t>
            </a:r>
            <a:r>
              <a:rPr lang="en-US" sz="1200" dirty="0">
                <a:solidFill>
                  <a:srgbClr val="F8F8F8">
                    <a:lumMod val="10000"/>
                  </a:srgbClr>
                </a:solidFill>
                <a:latin typeface="Calibri"/>
                <a:cs typeface="Arial" charset="0"/>
              </a:rPr>
              <a:t> Health (Related to </a:t>
            </a:r>
            <a:r>
              <a:rPr lang="en-US" sz="1200" dirty="0" err="1">
                <a:solidFill>
                  <a:srgbClr val="F8F8F8">
                    <a:lumMod val="10000"/>
                  </a:srgbClr>
                </a:solidFill>
                <a:latin typeface="Calibri"/>
                <a:cs typeface="Arial" charset="0"/>
              </a:rPr>
              <a:t>Alzheimers</a:t>
            </a:r>
            <a:r>
              <a:rPr lang="en-US" sz="1200" dirty="0">
                <a:solidFill>
                  <a:srgbClr val="F8F8F8">
                    <a:lumMod val="10000"/>
                  </a:srgbClr>
                </a:solidFill>
                <a:latin typeface="Calibri"/>
                <a:cs typeface="Arial" charset="0"/>
              </a:rPr>
              <a:t> treatment), </a:t>
            </a:r>
            <a:r>
              <a:rPr lang="en-US" sz="1200" dirty="0" err="1">
                <a:solidFill>
                  <a:srgbClr val="F8F8F8">
                    <a:lumMod val="10000"/>
                  </a:srgbClr>
                </a:solidFill>
                <a:latin typeface="Calibri"/>
                <a:cs typeface="Arial" charset="0"/>
              </a:rPr>
              <a:t>HiMSS</a:t>
            </a:r>
            <a:r>
              <a:rPr lang="en-US" sz="1200" dirty="0">
                <a:solidFill>
                  <a:srgbClr val="F8F8F8">
                    <a:lumMod val="10000"/>
                  </a:srgbClr>
                </a:solidFill>
                <a:latin typeface="Calibri"/>
                <a:cs typeface="Arial" charset="0"/>
              </a:rPr>
              <a:t> Connected Health Conference 12/13/16</a:t>
            </a:r>
          </a:p>
        </p:txBody>
      </p:sp>
    </p:spTree>
    <p:extLst>
      <p:ext uri="{BB962C8B-B14F-4D97-AF65-F5344CB8AC3E}">
        <p14:creationId xmlns:p14="http://schemas.microsoft.com/office/powerpoint/2010/main" val="274568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55" y="1363139"/>
            <a:ext cx="8943421" cy="4402667"/>
          </a:xfrm>
        </p:spPr>
        <p:txBody>
          <a:bodyPr/>
          <a:lstStyle/>
          <a:p>
            <a:r>
              <a:rPr lang="en-US" sz="3733" b="0" dirty="0"/>
              <a:t>Constructive Learning</a:t>
            </a:r>
            <a:br>
              <a:rPr lang="en-US" sz="3733" b="0" dirty="0"/>
            </a:br>
            <a:endParaRPr lang="en-US" sz="3733" b="0" dirty="0"/>
          </a:p>
          <a:p>
            <a:r>
              <a:rPr lang="en-US" sz="3733" b="0" dirty="0"/>
              <a:t>Environment Optimization</a:t>
            </a:r>
            <a:br>
              <a:rPr lang="en-US" sz="3733" b="0" dirty="0"/>
            </a:br>
            <a:endParaRPr lang="en-US" sz="3733" b="0" dirty="0"/>
          </a:p>
          <a:p>
            <a:r>
              <a:rPr lang="en-US" sz="3733" b="0" dirty="0"/>
              <a:t>(there’s naturally much more)</a:t>
            </a:r>
          </a:p>
        </p:txBody>
      </p:sp>
      <p:sp>
        <p:nvSpPr>
          <p:cNvPr id="3" name="Title 2"/>
          <p:cNvSpPr>
            <a:spLocks noGrp="1"/>
          </p:cNvSpPr>
          <p:nvPr>
            <p:ph type="title"/>
          </p:nvPr>
        </p:nvSpPr>
        <p:spPr>
          <a:xfrm>
            <a:off x="76200" y="279400"/>
            <a:ext cx="8077200" cy="609600"/>
          </a:xfrm>
        </p:spPr>
        <p:txBody>
          <a:bodyPr/>
          <a:lstStyle/>
          <a:p>
            <a:r>
              <a:rPr lang="en-US" sz="3733" dirty="0"/>
              <a:t>Two Paths to Better Behavior</a:t>
            </a:r>
          </a:p>
        </p:txBody>
      </p:sp>
    </p:spTree>
    <p:extLst>
      <p:ext uri="{BB962C8B-B14F-4D97-AF65-F5344CB8AC3E}">
        <p14:creationId xmlns:p14="http://schemas.microsoft.com/office/powerpoint/2010/main" val="752069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667" b="0" dirty="0">
                <a:solidFill>
                  <a:schemeClr val="tx1">
                    <a:lumMod val="10000"/>
                  </a:schemeClr>
                </a:solidFill>
              </a:rPr>
              <a:t>The role of repetition is in the </a:t>
            </a:r>
            <a:r>
              <a:rPr lang="en-US" sz="3733" b="0" dirty="0">
                <a:solidFill>
                  <a:schemeClr val="tx1">
                    <a:lumMod val="10000"/>
                  </a:schemeClr>
                </a:solidFill>
              </a:rPr>
              <a:t>similarities </a:t>
            </a:r>
            <a:r>
              <a:rPr lang="en-US" sz="2667" b="0" dirty="0">
                <a:solidFill>
                  <a:schemeClr val="tx1">
                    <a:lumMod val="10000"/>
                  </a:schemeClr>
                </a:solidFill>
              </a:rPr>
              <a:t>found when relating </a:t>
            </a:r>
            <a:r>
              <a:rPr lang="en-US" sz="3733" b="0" dirty="0">
                <a:solidFill>
                  <a:schemeClr val="tx1">
                    <a:lumMod val="10000"/>
                  </a:schemeClr>
                </a:solidFill>
              </a:rPr>
              <a:t>new</a:t>
            </a:r>
            <a:r>
              <a:rPr lang="en-US" sz="2667" b="0" dirty="0">
                <a:solidFill>
                  <a:schemeClr val="tx1">
                    <a:lumMod val="10000"/>
                  </a:schemeClr>
                </a:solidFill>
              </a:rPr>
              <a:t> experience to </a:t>
            </a:r>
            <a:r>
              <a:rPr lang="en-US" sz="3733" b="0" dirty="0">
                <a:solidFill>
                  <a:schemeClr val="tx1">
                    <a:lumMod val="10000"/>
                  </a:schemeClr>
                </a:solidFill>
              </a:rPr>
              <a:t>previous</a:t>
            </a:r>
            <a:r>
              <a:rPr lang="en-US" sz="2667" b="0" dirty="0">
                <a:solidFill>
                  <a:schemeClr val="tx1">
                    <a:lumMod val="10000"/>
                  </a:schemeClr>
                </a:solidFill>
              </a:rPr>
              <a:t> experience.</a:t>
            </a:r>
            <a:br>
              <a:rPr lang="en-US" sz="2667" b="0" dirty="0">
                <a:solidFill>
                  <a:schemeClr val="tx1">
                    <a:lumMod val="10000"/>
                  </a:schemeClr>
                </a:solidFill>
              </a:rPr>
            </a:br>
            <a:endParaRPr lang="en-US" sz="2667" b="0" dirty="0">
              <a:solidFill>
                <a:schemeClr val="tx1">
                  <a:lumMod val="10000"/>
                </a:schemeClr>
              </a:solidFill>
            </a:endParaRPr>
          </a:p>
          <a:p>
            <a:r>
              <a:rPr lang="en-US" sz="2667" b="0" dirty="0">
                <a:solidFill>
                  <a:schemeClr val="tx1">
                    <a:lumMod val="10000"/>
                  </a:schemeClr>
                </a:solidFill>
              </a:rPr>
              <a:t>Deep understanding occurs when the presence of new information enables us to </a:t>
            </a:r>
            <a:r>
              <a:rPr lang="en-US" sz="3733" b="0" dirty="0">
                <a:solidFill>
                  <a:schemeClr val="tx1">
                    <a:lumMod val="10000"/>
                  </a:schemeClr>
                </a:solidFill>
              </a:rPr>
              <a:t>rethink</a:t>
            </a:r>
            <a:r>
              <a:rPr lang="en-US" sz="2667" b="0" dirty="0">
                <a:solidFill>
                  <a:schemeClr val="tx1">
                    <a:lumMod val="10000"/>
                  </a:schemeClr>
                </a:solidFill>
              </a:rPr>
              <a:t> our prior ideas.</a:t>
            </a:r>
          </a:p>
        </p:txBody>
      </p:sp>
      <p:sp>
        <p:nvSpPr>
          <p:cNvPr id="3" name="Title 2"/>
          <p:cNvSpPr>
            <a:spLocks noGrp="1"/>
          </p:cNvSpPr>
          <p:nvPr>
            <p:ph type="title"/>
          </p:nvPr>
        </p:nvSpPr>
        <p:spPr>
          <a:xfrm>
            <a:off x="76200" y="279400"/>
            <a:ext cx="8077200" cy="609600"/>
          </a:xfrm>
        </p:spPr>
        <p:txBody>
          <a:bodyPr/>
          <a:lstStyle/>
          <a:p>
            <a:r>
              <a:rPr lang="en-US" i="1" dirty="0" smtClean="0"/>
              <a:t>Repeated Training versus</a:t>
            </a:r>
            <a:br>
              <a:rPr lang="en-US" i="1" dirty="0" smtClean="0"/>
            </a:br>
            <a:r>
              <a:rPr lang="en-US" i="1" dirty="0" smtClean="0"/>
              <a:t>Constructive Learning</a:t>
            </a:r>
            <a:endParaRPr lang="en-US" dirty="0"/>
          </a:p>
        </p:txBody>
      </p:sp>
      <p:sp>
        <p:nvSpPr>
          <p:cNvPr id="8" name="Rectangle 7"/>
          <p:cNvSpPr/>
          <p:nvPr/>
        </p:nvSpPr>
        <p:spPr>
          <a:xfrm>
            <a:off x="241910" y="5455184"/>
            <a:ext cx="8708571" cy="543867"/>
          </a:xfrm>
          <a:prstGeom prst="rect">
            <a:avLst/>
          </a:prstGeom>
        </p:spPr>
        <p:txBody>
          <a:bodyPr wrap="square">
            <a:spAutoFit/>
          </a:bodyPr>
          <a:lstStyle/>
          <a:p>
            <a:r>
              <a:rPr lang="en-US" sz="1467" dirty="0">
                <a:solidFill>
                  <a:srgbClr val="F8F8F8">
                    <a:lumMod val="10000"/>
                  </a:srgbClr>
                </a:solidFill>
                <a:latin typeface="Calibri"/>
                <a:cs typeface="Arial" charset="0"/>
              </a:rPr>
              <a:t>*</a:t>
            </a:r>
            <a:r>
              <a:rPr lang="en-US" sz="1467" dirty="0" err="1">
                <a:solidFill>
                  <a:srgbClr val="F8F8F8">
                    <a:lumMod val="10000"/>
                  </a:srgbClr>
                </a:solidFill>
                <a:latin typeface="Calibri"/>
                <a:cs typeface="Arial" charset="0"/>
              </a:rPr>
              <a:t>Weibell</a:t>
            </a:r>
            <a:r>
              <a:rPr lang="en-US" sz="1467" dirty="0">
                <a:solidFill>
                  <a:srgbClr val="F8F8F8">
                    <a:lumMod val="10000"/>
                  </a:srgbClr>
                </a:solidFill>
                <a:latin typeface="Calibri"/>
                <a:cs typeface="Arial" charset="0"/>
              </a:rPr>
              <a:t>, C. J. (2011). </a:t>
            </a:r>
            <a:r>
              <a:rPr lang="en-US" sz="1467" i="1" dirty="0">
                <a:solidFill>
                  <a:srgbClr val="F8F8F8">
                    <a:lumMod val="10000"/>
                  </a:srgbClr>
                </a:solidFill>
                <a:latin typeface="Calibri"/>
                <a:cs typeface="Arial" charset="0"/>
              </a:rPr>
              <a:t>Principles of learning: 7 principles to guide personalized, student-centered learning in the technology-enhanced, blended learning environment.</a:t>
            </a:r>
            <a:r>
              <a:rPr lang="en-US" sz="1467" dirty="0">
                <a:solidFill>
                  <a:srgbClr val="F8F8F8">
                    <a:lumMod val="10000"/>
                  </a:srgbClr>
                </a:solidFill>
                <a:latin typeface="Calibri"/>
                <a:cs typeface="Arial" charset="0"/>
              </a:rPr>
              <a:t> Retrieved July 4, 2011, </a:t>
            </a:r>
            <a:r>
              <a:rPr lang="en-US" sz="1067" dirty="0">
                <a:solidFill>
                  <a:srgbClr val="F8F8F8">
                    <a:lumMod val="10000"/>
                  </a:srgbClr>
                </a:solidFill>
                <a:latin typeface="Calibri"/>
                <a:cs typeface="Arial" charset="0"/>
              </a:rPr>
              <a:t>[https://principlesoflearning.wordpress.com].</a:t>
            </a:r>
          </a:p>
        </p:txBody>
      </p:sp>
    </p:spTree>
    <p:extLst>
      <p:ext uri="{BB962C8B-B14F-4D97-AF65-F5344CB8AC3E}">
        <p14:creationId xmlns:p14="http://schemas.microsoft.com/office/powerpoint/2010/main" val="918392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10000"/>
          </a:schemeClr>
        </a:solidFill>
        <a:effectLst/>
      </p:bgPr>
    </p:bg>
    <p:spTree>
      <p:nvGrpSpPr>
        <p:cNvPr id="1" name=""/>
        <p:cNvGrpSpPr/>
        <p:nvPr/>
      </p:nvGrpSpPr>
      <p:grpSpPr>
        <a:xfrm>
          <a:off x="0" y="0"/>
          <a:ext cx="0" cy="0"/>
          <a:chOff x="0" y="0"/>
          <a:chExt cx="0" cy="0"/>
        </a:xfrm>
      </p:grpSpPr>
      <p:sp>
        <p:nvSpPr>
          <p:cNvPr id="4098" name="Oval 2" descr="Depicts one way to spruce up learning activities." title="Family Feud Learning Game"/>
          <p:cNvSpPr>
            <a:spLocks noChangeArrowheads="1"/>
          </p:cNvSpPr>
          <p:nvPr/>
        </p:nvSpPr>
        <p:spPr bwMode="auto">
          <a:xfrm>
            <a:off x="228600" y="1028700"/>
            <a:ext cx="8686800" cy="4800600"/>
          </a:xfrm>
          <a:prstGeom prst="ellipse">
            <a:avLst/>
          </a:prstGeom>
          <a:solidFill>
            <a:srgbClr val="FFFF00"/>
          </a:solidFill>
          <a:ln w="190500" cmpd="thickThin">
            <a:solidFill>
              <a:srgbClr val="AB0D0D"/>
            </a:solidFill>
            <a:round/>
            <a:headEnd/>
            <a:tailEnd/>
          </a:ln>
        </p:spPr>
        <p:txBody>
          <a:bodyPr wrap="none" anchor="ctr"/>
          <a:lstStyle/>
          <a:p>
            <a:endParaRPr lang="en-US" sz="2400">
              <a:solidFill>
                <a:prstClr val="black"/>
              </a:solidFill>
              <a:latin typeface="Calibri"/>
              <a:cs typeface="Arial" charset="0"/>
            </a:endParaRPr>
          </a:p>
        </p:txBody>
      </p:sp>
      <p:sp>
        <p:nvSpPr>
          <p:cNvPr id="38" name="Text Box 5" descr="Depicts one way to spruce up learning activities." title="Family Feud Learning Game"/>
          <p:cNvSpPr txBox="1">
            <a:spLocks noChangeArrowheads="1"/>
          </p:cNvSpPr>
          <p:nvPr/>
        </p:nvSpPr>
        <p:spPr bwMode="auto">
          <a:xfrm>
            <a:off x="1536701" y="2914656"/>
            <a:ext cx="3543300" cy="400110"/>
          </a:xfrm>
          <a:prstGeom prst="rect">
            <a:avLst/>
          </a:prstGeom>
          <a:solidFill>
            <a:srgbClr val="FFFFFF"/>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a:solidFill>
                  <a:prstClr val="white"/>
                </a:solidFill>
                <a:latin typeface="Calibri"/>
                <a:cs typeface="Arial" charset="0"/>
              </a:rPr>
              <a:t>FOSSIL		</a:t>
            </a:r>
            <a:r>
              <a:rPr lang="en-US" sz="2000" b="1">
                <a:solidFill>
                  <a:prstClr val="white"/>
                </a:solidFill>
                <a:latin typeface="Calibri"/>
                <a:cs typeface="Arial" charset="0"/>
              </a:rPr>
              <a:t>21</a:t>
            </a:r>
            <a:endParaRPr lang="en-US" sz="2000">
              <a:solidFill>
                <a:prstClr val="white"/>
              </a:solidFill>
              <a:latin typeface="Times New Roman" pitchFamily="18" charset="0"/>
              <a:cs typeface="Arial" charset="0"/>
            </a:endParaRPr>
          </a:p>
        </p:txBody>
      </p:sp>
      <p:sp>
        <p:nvSpPr>
          <p:cNvPr id="39" name="Text Box 6" descr="Depicts one way to spruce up learning activities." title="Family Feud Learning Game"/>
          <p:cNvSpPr txBox="1">
            <a:spLocks noChangeArrowheads="1"/>
          </p:cNvSpPr>
          <p:nvPr/>
        </p:nvSpPr>
        <p:spPr bwMode="auto">
          <a:xfrm>
            <a:off x="1536701" y="3371856"/>
            <a:ext cx="3543300" cy="400110"/>
          </a:xfrm>
          <a:prstGeom prst="rect">
            <a:avLst/>
          </a:prstGeom>
          <a:solidFill>
            <a:srgbClr val="FFFFFF"/>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a:solidFill>
                  <a:prstClr val="white"/>
                </a:solidFill>
                <a:latin typeface="Calibri"/>
                <a:cs typeface="Arial" charset="0"/>
              </a:rPr>
              <a:t>SHELLS		</a:t>
            </a:r>
            <a:r>
              <a:rPr lang="en-US" sz="2000" b="1">
                <a:solidFill>
                  <a:prstClr val="white"/>
                </a:solidFill>
                <a:latin typeface="Calibri"/>
                <a:cs typeface="Arial" charset="0"/>
              </a:rPr>
              <a:t>12</a:t>
            </a:r>
            <a:endParaRPr lang="en-US" sz="2000">
              <a:solidFill>
                <a:prstClr val="white"/>
              </a:solidFill>
              <a:latin typeface="Times New Roman" pitchFamily="18" charset="0"/>
              <a:cs typeface="Arial" charset="0"/>
            </a:endParaRPr>
          </a:p>
        </p:txBody>
      </p:sp>
      <p:sp>
        <p:nvSpPr>
          <p:cNvPr id="40" name="Text Box 7" descr="Depicts one way to spruce up learning activities." title="Family Feud Learning Game"/>
          <p:cNvSpPr txBox="1">
            <a:spLocks noChangeArrowheads="1"/>
          </p:cNvSpPr>
          <p:nvPr/>
        </p:nvSpPr>
        <p:spPr bwMode="auto">
          <a:xfrm>
            <a:off x="1536701" y="3829056"/>
            <a:ext cx="3543300" cy="400110"/>
          </a:xfrm>
          <a:prstGeom prst="rect">
            <a:avLst/>
          </a:prstGeom>
          <a:solidFill>
            <a:srgbClr val="FFFFFF"/>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a:solidFill>
                  <a:prstClr val="white"/>
                </a:solidFill>
                <a:latin typeface="Calibri"/>
                <a:cs typeface="Arial" charset="0"/>
              </a:rPr>
              <a:t>JARASSIC		</a:t>
            </a:r>
            <a:r>
              <a:rPr lang="en-US" sz="2000" b="1">
                <a:solidFill>
                  <a:prstClr val="white"/>
                </a:solidFill>
                <a:latin typeface="Calibri"/>
                <a:cs typeface="Arial" charset="0"/>
              </a:rPr>
              <a:t>13</a:t>
            </a:r>
            <a:endParaRPr lang="en-US" sz="2000">
              <a:solidFill>
                <a:prstClr val="white"/>
              </a:solidFill>
              <a:latin typeface="Times New Roman" pitchFamily="18" charset="0"/>
              <a:cs typeface="Arial" charset="0"/>
            </a:endParaRPr>
          </a:p>
        </p:txBody>
      </p:sp>
      <p:sp>
        <p:nvSpPr>
          <p:cNvPr id="41" name="Text Box 8" descr="Depicts one way to spruce up learning activities." title="Family Feud Learning Game"/>
          <p:cNvSpPr txBox="1">
            <a:spLocks noChangeArrowheads="1"/>
          </p:cNvSpPr>
          <p:nvPr/>
        </p:nvSpPr>
        <p:spPr bwMode="auto">
          <a:xfrm>
            <a:off x="1536701" y="4286252"/>
            <a:ext cx="3543300" cy="400110"/>
          </a:xfrm>
          <a:prstGeom prst="rect">
            <a:avLst/>
          </a:prstGeom>
          <a:solidFill>
            <a:srgbClr val="FFFFFF"/>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white"/>
                </a:solidFill>
                <a:latin typeface="Calibri"/>
                <a:cs typeface="Arial" charset="0"/>
              </a:rPr>
              <a:t>EONS		</a:t>
            </a:r>
            <a:r>
              <a:rPr lang="en-US" sz="2000" b="1" dirty="0">
                <a:solidFill>
                  <a:prstClr val="white"/>
                </a:solidFill>
                <a:latin typeface="Calibri"/>
                <a:cs typeface="Arial" charset="0"/>
              </a:rPr>
              <a:t>5</a:t>
            </a:r>
            <a:endParaRPr lang="en-US" sz="2000" dirty="0">
              <a:solidFill>
                <a:prstClr val="white"/>
              </a:solidFill>
              <a:latin typeface="Times New Roman" pitchFamily="18" charset="0"/>
              <a:cs typeface="Arial" charset="0"/>
            </a:endParaRPr>
          </a:p>
        </p:txBody>
      </p:sp>
      <p:sp>
        <p:nvSpPr>
          <p:cNvPr id="4103" name="WordArt 13" descr="Depicts one way to spruce up learning activities." title="Family Feud Learning Game"/>
          <p:cNvSpPr>
            <a:spLocks noChangeArrowheads="1" noChangeShapeType="1" noTextEdit="1"/>
          </p:cNvSpPr>
          <p:nvPr/>
        </p:nvSpPr>
        <p:spPr bwMode="auto">
          <a:xfrm>
            <a:off x="2895600" y="4858214"/>
            <a:ext cx="8382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gradFill rotWithShape="1">
                  <a:gsLst>
                    <a:gs pos="0">
                      <a:srgbClr val="AAAAAA"/>
                    </a:gs>
                    <a:gs pos="100000">
                      <a:srgbClr val="FFFFFF"/>
                    </a:gs>
                  </a:gsLst>
                  <a:lin ang="5400000" scaled="1"/>
                </a:gradFill>
                <a:effectLst>
                  <a:outerShdw dist="45791" dir="3378596" algn="ctr" rotWithShape="0">
                    <a:srgbClr val="4D4D4D"/>
                  </a:outerShdw>
                </a:effectLst>
                <a:latin typeface="Arial Black"/>
                <a:cs typeface="Arial" charset="0"/>
              </a:rPr>
              <a:t>X</a:t>
            </a:r>
          </a:p>
        </p:txBody>
      </p:sp>
      <p:sp>
        <p:nvSpPr>
          <p:cNvPr id="47" name="AutoShape 14" descr="Depicts one way to spruce up learning activities." title="Family Feud Learning Game">
            <a:hlinkClick r:id="" action="ppaction://noaction" highlightClick="1"/>
          </p:cNvPr>
          <p:cNvSpPr>
            <a:spLocks noChangeArrowheads="1"/>
          </p:cNvSpPr>
          <p:nvPr/>
        </p:nvSpPr>
        <p:spPr bwMode="auto">
          <a:xfrm>
            <a:off x="2819400" y="4801070"/>
            <a:ext cx="990600" cy="742951"/>
          </a:xfrm>
          <a:prstGeom prst="actionButtonBlank">
            <a:avLst/>
          </a:prstGeom>
          <a:gradFill rotWithShape="0">
            <a:gsLst>
              <a:gs pos="0">
                <a:srgbClr val="765E00"/>
              </a:gs>
              <a:gs pos="50000">
                <a:srgbClr val="FFCC00"/>
              </a:gs>
              <a:gs pos="100000">
                <a:srgbClr val="765E00"/>
              </a:gs>
            </a:gsLst>
            <a:lin ang="5400000" scaled="1"/>
          </a:gradFill>
          <a:ln w="12700">
            <a:solidFill>
              <a:schemeClr val="tx1"/>
            </a:solidFill>
            <a:miter lim="800000"/>
            <a:headEnd type="none" w="sm" len="sm"/>
            <a:tailEnd type="none" w="sm" len="sm"/>
          </a:ln>
        </p:spPr>
        <p:txBody>
          <a:bodyPr wrap="none" anchor="ctr"/>
          <a:lstStyle/>
          <a:p>
            <a:endParaRPr lang="en-US" sz="2400">
              <a:solidFill>
                <a:prstClr val="black"/>
              </a:solidFill>
              <a:latin typeface="Calibri"/>
              <a:cs typeface="Arial" charset="0"/>
            </a:endParaRPr>
          </a:p>
        </p:txBody>
      </p:sp>
      <p:sp>
        <p:nvSpPr>
          <p:cNvPr id="49" name="Text Box 16" descr="Depicts one way to spruce up learning activities." title="Family Feud Learning Game"/>
          <p:cNvSpPr txBox="1">
            <a:spLocks noChangeArrowheads="1"/>
          </p:cNvSpPr>
          <p:nvPr/>
        </p:nvSpPr>
        <p:spPr bwMode="auto">
          <a:xfrm>
            <a:off x="1536701" y="4286256"/>
            <a:ext cx="3543300" cy="400110"/>
          </a:xfrm>
          <a:prstGeom prst="rect">
            <a:avLst/>
          </a:prstGeom>
          <a:solidFill>
            <a:schemeClr val="tx1"/>
          </a:solidFill>
          <a:ln w="12700">
            <a:solidFill>
              <a:srgbClr val="FFCC00"/>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b="1">
                <a:solidFill>
                  <a:srgbClr val="FFCC00"/>
                </a:solidFill>
                <a:latin typeface="Calibri"/>
                <a:cs typeface="Arial" charset="0"/>
              </a:rPr>
              <a:t>5)   X   X   X   X   X   X</a:t>
            </a:r>
            <a:endParaRPr lang="en-US" sz="2000">
              <a:solidFill>
                <a:prstClr val="black"/>
              </a:solidFill>
              <a:latin typeface="Times New Roman" pitchFamily="18" charset="0"/>
              <a:cs typeface="Arial" charset="0"/>
            </a:endParaRPr>
          </a:p>
        </p:txBody>
      </p:sp>
      <p:sp>
        <p:nvSpPr>
          <p:cNvPr id="50" name="Text Box 17" descr="Depicts one way to spruce up learning activities." title="Family Feud Learning Game"/>
          <p:cNvSpPr txBox="1">
            <a:spLocks noChangeArrowheads="1"/>
          </p:cNvSpPr>
          <p:nvPr/>
        </p:nvSpPr>
        <p:spPr bwMode="auto">
          <a:xfrm>
            <a:off x="1536701" y="3829056"/>
            <a:ext cx="3543300" cy="400110"/>
          </a:xfrm>
          <a:prstGeom prst="rect">
            <a:avLst/>
          </a:prstGeom>
          <a:solidFill>
            <a:schemeClr val="tx1"/>
          </a:solidFill>
          <a:ln w="12700">
            <a:solidFill>
              <a:srgbClr val="FFCC00"/>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b="1">
                <a:solidFill>
                  <a:srgbClr val="FFCC00"/>
                </a:solidFill>
                <a:latin typeface="Calibri"/>
                <a:cs typeface="Arial" charset="0"/>
              </a:rPr>
              <a:t>4)   X   X   X   X   X   X</a:t>
            </a:r>
            <a:endParaRPr lang="en-US" sz="2000">
              <a:solidFill>
                <a:prstClr val="black"/>
              </a:solidFill>
              <a:latin typeface="Times New Roman" pitchFamily="18" charset="0"/>
              <a:cs typeface="Arial" charset="0"/>
            </a:endParaRPr>
          </a:p>
        </p:txBody>
      </p:sp>
      <p:sp>
        <p:nvSpPr>
          <p:cNvPr id="51" name="Text Box 18" descr="Depicts one way to spruce up learning activities." title="Family Feud Learning Game"/>
          <p:cNvSpPr txBox="1">
            <a:spLocks noChangeArrowheads="1"/>
          </p:cNvSpPr>
          <p:nvPr/>
        </p:nvSpPr>
        <p:spPr bwMode="auto">
          <a:xfrm>
            <a:off x="1536701" y="3371856"/>
            <a:ext cx="3543300" cy="400110"/>
          </a:xfrm>
          <a:prstGeom prst="rect">
            <a:avLst/>
          </a:prstGeom>
          <a:solidFill>
            <a:schemeClr val="tx1"/>
          </a:solidFill>
          <a:ln w="12700">
            <a:solidFill>
              <a:srgbClr val="FFCC00"/>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b="1">
                <a:solidFill>
                  <a:srgbClr val="FFCC00"/>
                </a:solidFill>
                <a:latin typeface="Calibri"/>
                <a:cs typeface="Arial" charset="0"/>
              </a:rPr>
              <a:t>3)   X   X   X   X   X   X</a:t>
            </a:r>
            <a:endParaRPr lang="en-US" sz="2000">
              <a:solidFill>
                <a:prstClr val="black"/>
              </a:solidFill>
              <a:latin typeface="Times New Roman" pitchFamily="18" charset="0"/>
              <a:cs typeface="Arial" charset="0"/>
            </a:endParaRPr>
          </a:p>
        </p:txBody>
      </p:sp>
      <p:sp>
        <p:nvSpPr>
          <p:cNvPr id="74" name="Text Box 19" descr="Depicts one way to spruce up learning activities." title="Family Feud Learning Game"/>
          <p:cNvSpPr txBox="1">
            <a:spLocks noChangeArrowheads="1"/>
          </p:cNvSpPr>
          <p:nvPr/>
        </p:nvSpPr>
        <p:spPr bwMode="auto">
          <a:xfrm>
            <a:off x="1536701" y="2914656"/>
            <a:ext cx="3543300" cy="400110"/>
          </a:xfrm>
          <a:prstGeom prst="rect">
            <a:avLst/>
          </a:prstGeom>
          <a:solidFill>
            <a:schemeClr val="tx1"/>
          </a:solidFill>
          <a:ln w="12700">
            <a:solidFill>
              <a:srgbClr val="FFCC00"/>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b="1">
                <a:solidFill>
                  <a:srgbClr val="FFCC00"/>
                </a:solidFill>
                <a:latin typeface="Calibri"/>
                <a:cs typeface="Arial" charset="0"/>
              </a:rPr>
              <a:t>2)   X   X   X   X   X   X</a:t>
            </a:r>
            <a:endParaRPr lang="en-US" sz="2000">
              <a:solidFill>
                <a:prstClr val="black"/>
              </a:solidFill>
              <a:latin typeface="Times New Roman" pitchFamily="18" charset="0"/>
              <a:cs typeface="Arial" charset="0"/>
            </a:endParaRPr>
          </a:p>
        </p:txBody>
      </p:sp>
      <p:sp>
        <p:nvSpPr>
          <p:cNvPr id="4110" name="WordArt 27" descr="Depicts one way to spruce up learning activities." title="Family Feud Learning Game"/>
          <p:cNvSpPr>
            <a:spLocks noChangeArrowheads="1" noChangeShapeType="1" noTextEdit="1"/>
          </p:cNvSpPr>
          <p:nvPr/>
        </p:nvSpPr>
        <p:spPr bwMode="auto">
          <a:xfrm>
            <a:off x="4191000" y="4858214"/>
            <a:ext cx="8382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gradFill rotWithShape="1">
                  <a:gsLst>
                    <a:gs pos="0">
                      <a:srgbClr val="AAAAAA"/>
                    </a:gs>
                    <a:gs pos="100000">
                      <a:srgbClr val="FFFFFF"/>
                    </a:gs>
                  </a:gsLst>
                  <a:lin ang="5400000" scaled="1"/>
                </a:gradFill>
                <a:effectLst>
                  <a:outerShdw dist="45791" dir="3378596" algn="ctr" rotWithShape="0">
                    <a:srgbClr val="4D4D4D"/>
                  </a:outerShdw>
                </a:effectLst>
                <a:latin typeface="Arial Black"/>
                <a:cs typeface="Arial" charset="0"/>
              </a:rPr>
              <a:t>X</a:t>
            </a:r>
          </a:p>
        </p:txBody>
      </p:sp>
      <p:sp>
        <p:nvSpPr>
          <p:cNvPr id="91" name="AutoShape 28" descr="Depicts one way to spruce up learning activities." title="Family Feud Learning Game">
            <a:hlinkClick r:id="" action="ppaction://noaction" highlightClick="1"/>
          </p:cNvPr>
          <p:cNvSpPr>
            <a:spLocks noChangeArrowheads="1"/>
          </p:cNvSpPr>
          <p:nvPr/>
        </p:nvSpPr>
        <p:spPr bwMode="auto">
          <a:xfrm>
            <a:off x="4114800" y="4801070"/>
            <a:ext cx="990600" cy="742951"/>
          </a:xfrm>
          <a:prstGeom prst="actionButtonBlank">
            <a:avLst/>
          </a:prstGeom>
          <a:gradFill rotWithShape="0">
            <a:gsLst>
              <a:gs pos="0">
                <a:srgbClr val="765E00"/>
              </a:gs>
              <a:gs pos="50000">
                <a:srgbClr val="FFCC00"/>
              </a:gs>
              <a:gs pos="100000">
                <a:srgbClr val="765E00"/>
              </a:gs>
            </a:gsLst>
            <a:lin ang="5400000" scaled="1"/>
          </a:gradFill>
          <a:ln w="12700">
            <a:solidFill>
              <a:schemeClr val="tx1"/>
            </a:solidFill>
            <a:miter lim="800000"/>
            <a:headEnd type="none" w="sm" len="sm"/>
            <a:tailEnd type="none" w="sm" len="sm"/>
          </a:ln>
        </p:spPr>
        <p:txBody>
          <a:bodyPr wrap="none" anchor="ctr"/>
          <a:lstStyle/>
          <a:p>
            <a:endParaRPr lang="en-US" sz="2400">
              <a:solidFill>
                <a:prstClr val="black"/>
              </a:solidFill>
              <a:latin typeface="Calibri"/>
              <a:cs typeface="Arial" charset="0"/>
            </a:endParaRPr>
          </a:p>
        </p:txBody>
      </p:sp>
      <p:sp>
        <p:nvSpPr>
          <p:cNvPr id="4112" name="WordArt 29" descr="Depicts one way to spruce up learning activities." title="Family Feud Learning Game"/>
          <p:cNvSpPr>
            <a:spLocks noChangeArrowheads="1" noChangeShapeType="1" noTextEdit="1"/>
          </p:cNvSpPr>
          <p:nvPr/>
        </p:nvSpPr>
        <p:spPr bwMode="auto">
          <a:xfrm>
            <a:off x="5486400" y="4858214"/>
            <a:ext cx="8382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gradFill rotWithShape="1">
                  <a:gsLst>
                    <a:gs pos="0">
                      <a:srgbClr val="AAAAAA"/>
                    </a:gs>
                    <a:gs pos="100000">
                      <a:srgbClr val="FFFFFF"/>
                    </a:gs>
                  </a:gsLst>
                  <a:lin ang="5400000" scaled="1"/>
                </a:gradFill>
                <a:effectLst>
                  <a:outerShdw dist="45791" dir="3378596" algn="ctr" rotWithShape="0">
                    <a:srgbClr val="4D4D4D"/>
                  </a:outerShdw>
                </a:effectLst>
                <a:latin typeface="Arial Black"/>
                <a:cs typeface="Arial" charset="0"/>
              </a:rPr>
              <a:t>X</a:t>
            </a:r>
          </a:p>
        </p:txBody>
      </p:sp>
      <p:sp>
        <p:nvSpPr>
          <p:cNvPr id="93" name="Text Box 32" descr="Depicts one way to spruce up learning activities." title="Family Feud Learning Game"/>
          <p:cNvSpPr txBox="1">
            <a:spLocks noChangeArrowheads="1"/>
          </p:cNvSpPr>
          <p:nvPr/>
        </p:nvSpPr>
        <p:spPr bwMode="auto">
          <a:xfrm>
            <a:off x="1536701" y="2443168"/>
            <a:ext cx="3543300" cy="400110"/>
          </a:xfrm>
          <a:prstGeom prst="rect">
            <a:avLst/>
          </a:prstGeom>
          <a:solidFill>
            <a:schemeClr val="tx1"/>
          </a:solidFill>
          <a:ln w="12700">
            <a:solidFill>
              <a:srgbClr val="FFCC00"/>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b="1" dirty="0">
                <a:solidFill>
                  <a:srgbClr val="FFCC00"/>
                </a:solidFill>
                <a:latin typeface="Calibri"/>
                <a:cs typeface="Arial" charset="0"/>
              </a:rPr>
              <a:t>1)   X   </a:t>
            </a:r>
            <a:r>
              <a:rPr lang="en-US" sz="2000" b="1" dirty="0" err="1">
                <a:solidFill>
                  <a:srgbClr val="FFCC00"/>
                </a:solidFill>
                <a:latin typeface="Calibri"/>
                <a:cs typeface="Arial" charset="0"/>
              </a:rPr>
              <a:t>X</a:t>
            </a:r>
            <a:r>
              <a:rPr lang="en-US" sz="2000" b="1" dirty="0">
                <a:solidFill>
                  <a:srgbClr val="FFCC00"/>
                </a:solidFill>
                <a:latin typeface="Calibri"/>
                <a:cs typeface="Arial" charset="0"/>
              </a:rPr>
              <a:t>   </a:t>
            </a:r>
            <a:r>
              <a:rPr lang="en-US" sz="2000" b="1" dirty="0" err="1">
                <a:solidFill>
                  <a:srgbClr val="FFCC00"/>
                </a:solidFill>
                <a:latin typeface="Calibri"/>
                <a:cs typeface="Arial" charset="0"/>
              </a:rPr>
              <a:t>X</a:t>
            </a:r>
            <a:r>
              <a:rPr lang="en-US" sz="2000" b="1" dirty="0">
                <a:solidFill>
                  <a:srgbClr val="FFCC00"/>
                </a:solidFill>
                <a:latin typeface="Calibri"/>
                <a:cs typeface="Arial" charset="0"/>
              </a:rPr>
              <a:t>   </a:t>
            </a:r>
            <a:r>
              <a:rPr lang="en-US" sz="2000" b="1" dirty="0" err="1">
                <a:solidFill>
                  <a:srgbClr val="FFCC00"/>
                </a:solidFill>
                <a:latin typeface="Calibri"/>
                <a:cs typeface="Arial" charset="0"/>
              </a:rPr>
              <a:t>X</a:t>
            </a:r>
            <a:r>
              <a:rPr lang="en-US" sz="2000" b="1" dirty="0">
                <a:solidFill>
                  <a:srgbClr val="FFCC00"/>
                </a:solidFill>
                <a:latin typeface="Calibri"/>
                <a:cs typeface="Arial" charset="0"/>
              </a:rPr>
              <a:t>   </a:t>
            </a:r>
            <a:r>
              <a:rPr lang="en-US" sz="2000" b="1" dirty="0" err="1">
                <a:solidFill>
                  <a:srgbClr val="FFCC00"/>
                </a:solidFill>
                <a:latin typeface="Calibri"/>
                <a:cs typeface="Arial" charset="0"/>
              </a:rPr>
              <a:t>X</a:t>
            </a:r>
            <a:r>
              <a:rPr lang="en-US" sz="2000" b="1" dirty="0">
                <a:solidFill>
                  <a:srgbClr val="FFCC00"/>
                </a:solidFill>
                <a:latin typeface="Calibri"/>
                <a:cs typeface="Arial" charset="0"/>
              </a:rPr>
              <a:t>   </a:t>
            </a:r>
            <a:r>
              <a:rPr lang="en-US" sz="2000" b="1" dirty="0" err="1">
                <a:solidFill>
                  <a:srgbClr val="FFCC00"/>
                </a:solidFill>
                <a:latin typeface="Calibri"/>
                <a:cs typeface="Arial" charset="0"/>
              </a:rPr>
              <a:t>X</a:t>
            </a:r>
            <a:endParaRPr lang="en-US" sz="2000" dirty="0">
              <a:solidFill>
                <a:prstClr val="black"/>
              </a:solidFill>
              <a:latin typeface="Times New Roman" pitchFamily="18" charset="0"/>
              <a:cs typeface="Arial" charset="0"/>
            </a:endParaRPr>
          </a:p>
        </p:txBody>
      </p:sp>
      <p:sp>
        <p:nvSpPr>
          <p:cNvPr id="94" name="AutoShape 30" descr="Depicts one way to spruce up learning activities." title="Family Feud Learning Game">
            <a:hlinkClick r:id="" action="ppaction://noaction" highlightClick="1"/>
          </p:cNvPr>
          <p:cNvSpPr>
            <a:spLocks noChangeArrowheads="1"/>
          </p:cNvSpPr>
          <p:nvPr/>
        </p:nvSpPr>
        <p:spPr bwMode="auto">
          <a:xfrm>
            <a:off x="5410200" y="4801070"/>
            <a:ext cx="990600" cy="742951"/>
          </a:xfrm>
          <a:prstGeom prst="actionButtonBlank">
            <a:avLst/>
          </a:prstGeom>
          <a:gradFill rotWithShape="0">
            <a:gsLst>
              <a:gs pos="0">
                <a:srgbClr val="765E00"/>
              </a:gs>
              <a:gs pos="50000">
                <a:srgbClr val="FFCC00"/>
              </a:gs>
              <a:gs pos="100000">
                <a:srgbClr val="765E00"/>
              </a:gs>
            </a:gsLst>
            <a:lin ang="5400000" scaled="1"/>
          </a:gradFill>
          <a:ln w="12700">
            <a:solidFill>
              <a:schemeClr val="tx1"/>
            </a:solidFill>
            <a:miter lim="800000"/>
            <a:headEnd type="none" w="sm" len="sm"/>
            <a:tailEnd type="none" w="sm" len="sm"/>
          </a:ln>
        </p:spPr>
        <p:txBody>
          <a:bodyPr wrap="none" anchor="ctr"/>
          <a:lstStyle/>
          <a:p>
            <a:endParaRPr lang="en-US" sz="2400">
              <a:solidFill>
                <a:prstClr val="black"/>
              </a:solidFill>
              <a:latin typeface="Calibri"/>
              <a:cs typeface="Arial" charset="0"/>
            </a:endParaRPr>
          </a:p>
        </p:txBody>
      </p:sp>
      <p:sp>
        <p:nvSpPr>
          <p:cNvPr id="95" name="Text Box 4" descr="Depicts one way to spruce up learning activities." title="Family Feud Learning Game"/>
          <p:cNvSpPr txBox="1">
            <a:spLocks noChangeArrowheads="1"/>
          </p:cNvSpPr>
          <p:nvPr/>
        </p:nvSpPr>
        <p:spPr bwMode="auto">
          <a:xfrm>
            <a:off x="1536701" y="2446735"/>
            <a:ext cx="3543300" cy="400110"/>
          </a:xfrm>
          <a:prstGeom prst="rect">
            <a:avLst/>
          </a:prstGeom>
          <a:solidFill>
            <a:schemeClr val="bg1"/>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black"/>
                </a:solidFill>
                <a:latin typeface="Calibri"/>
                <a:cs typeface="Arial" charset="0"/>
              </a:rPr>
              <a:t>Human Error   	</a:t>
            </a:r>
            <a:r>
              <a:rPr lang="en-US" sz="2000" b="1" dirty="0">
                <a:solidFill>
                  <a:prstClr val="black"/>
                </a:solidFill>
                <a:latin typeface="Calibri"/>
                <a:cs typeface="Arial" charset="0"/>
              </a:rPr>
              <a:t>5</a:t>
            </a:r>
            <a:endParaRPr lang="en-US" sz="2000" dirty="0">
              <a:solidFill>
                <a:prstClr val="black"/>
              </a:solidFill>
              <a:latin typeface="Times New Roman" pitchFamily="18" charset="0"/>
              <a:cs typeface="Arial" charset="0"/>
            </a:endParaRPr>
          </a:p>
        </p:txBody>
      </p:sp>
      <p:sp>
        <p:nvSpPr>
          <p:cNvPr id="96" name="Text Box 33" descr="Depicts one way to spruce up learning activities." title="Family Feud Learning Game"/>
          <p:cNvSpPr txBox="1">
            <a:spLocks noChangeArrowheads="1"/>
          </p:cNvSpPr>
          <p:nvPr/>
        </p:nvSpPr>
        <p:spPr bwMode="auto">
          <a:xfrm>
            <a:off x="1536701" y="2914652"/>
            <a:ext cx="3543300" cy="400110"/>
          </a:xfrm>
          <a:prstGeom prst="rect">
            <a:avLst/>
          </a:prstGeom>
          <a:solidFill>
            <a:schemeClr val="bg1"/>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black"/>
                </a:solidFill>
                <a:latin typeface="Calibri"/>
                <a:cs typeface="Arial" charset="0"/>
              </a:rPr>
              <a:t>Failure to Follow Policy 	</a:t>
            </a:r>
            <a:r>
              <a:rPr lang="en-US" sz="2000" b="1" dirty="0">
                <a:solidFill>
                  <a:prstClr val="black"/>
                </a:solidFill>
                <a:latin typeface="Calibri"/>
                <a:cs typeface="Arial" charset="0"/>
              </a:rPr>
              <a:t>4</a:t>
            </a:r>
            <a:endParaRPr lang="en-US" sz="2000" dirty="0">
              <a:solidFill>
                <a:prstClr val="black"/>
              </a:solidFill>
              <a:latin typeface="Times New Roman" pitchFamily="18" charset="0"/>
              <a:cs typeface="Arial" charset="0"/>
            </a:endParaRPr>
          </a:p>
        </p:txBody>
      </p:sp>
      <p:sp>
        <p:nvSpPr>
          <p:cNvPr id="97" name="Text Box 34" descr="Depicts one way to spruce up learning activities." title="Family Feud Learning Game"/>
          <p:cNvSpPr txBox="1">
            <a:spLocks noChangeArrowheads="1"/>
          </p:cNvSpPr>
          <p:nvPr/>
        </p:nvSpPr>
        <p:spPr bwMode="auto">
          <a:xfrm>
            <a:off x="1536701" y="3371856"/>
            <a:ext cx="3543300" cy="400110"/>
          </a:xfrm>
          <a:prstGeom prst="rect">
            <a:avLst/>
          </a:prstGeom>
          <a:solidFill>
            <a:schemeClr val="bg1"/>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black"/>
                </a:solidFill>
                <a:latin typeface="Calibri"/>
                <a:cs typeface="Arial" charset="0"/>
              </a:rPr>
              <a:t>Unauthorized Access</a:t>
            </a:r>
            <a:r>
              <a:rPr lang="en-US" sz="2000" dirty="0">
                <a:solidFill>
                  <a:prstClr val="white"/>
                </a:solidFill>
                <a:latin typeface="Calibri"/>
                <a:cs typeface="Arial" charset="0"/>
              </a:rPr>
              <a:t>	</a:t>
            </a:r>
            <a:r>
              <a:rPr lang="en-US" sz="2000" b="1" dirty="0">
                <a:solidFill>
                  <a:prstClr val="black"/>
                </a:solidFill>
                <a:latin typeface="Calibri"/>
                <a:cs typeface="Arial" charset="0"/>
              </a:rPr>
              <a:t>3</a:t>
            </a:r>
            <a:endParaRPr lang="en-US" sz="2000" dirty="0">
              <a:solidFill>
                <a:prstClr val="black"/>
              </a:solidFill>
              <a:latin typeface="Times New Roman" pitchFamily="18" charset="0"/>
              <a:cs typeface="Arial" charset="0"/>
            </a:endParaRPr>
          </a:p>
        </p:txBody>
      </p:sp>
      <p:sp>
        <p:nvSpPr>
          <p:cNvPr id="98" name="Text Box 35" descr="Depicts one way to spruce up learning activities." title="Family Feud Learning Game"/>
          <p:cNvSpPr txBox="1">
            <a:spLocks noChangeArrowheads="1"/>
          </p:cNvSpPr>
          <p:nvPr/>
        </p:nvSpPr>
        <p:spPr bwMode="auto">
          <a:xfrm>
            <a:off x="1536701" y="3829052"/>
            <a:ext cx="3543300" cy="400110"/>
          </a:xfrm>
          <a:prstGeom prst="rect">
            <a:avLst/>
          </a:prstGeom>
          <a:solidFill>
            <a:schemeClr val="bg1"/>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black"/>
                </a:solidFill>
                <a:latin typeface="Calibri"/>
                <a:cs typeface="Arial" charset="0"/>
              </a:rPr>
              <a:t>Theft</a:t>
            </a:r>
            <a:r>
              <a:rPr lang="en-US" sz="2000" dirty="0">
                <a:solidFill>
                  <a:prstClr val="white"/>
                </a:solidFill>
                <a:latin typeface="Calibri"/>
                <a:cs typeface="Arial" charset="0"/>
              </a:rPr>
              <a:t>   		</a:t>
            </a:r>
            <a:r>
              <a:rPr lang="en-US" sz="2000" b="1" dirty="0">
                <a:solidFill>
                  <a:prstClr val="black"/>
                </a:solidFill>
                <a:latin typeface="Calibri"/>
                <a:cs typeface="Arial" charset="0"/>
              </a:rPr>
              <a:t>2</a:t>
            </a:r>
            <a:endParaRPr lang="en-US" sz="2000" dirty="0">
              <a:solidFill>
                <a:prstClr val="black"/>
              </a:solidFill>
              <a:latin typeface="Times New Roman" pitchFamily="18" charset="0"/>
              <a:cs typeface="Arial" charset="0"/>
            </a:endParaRPr>
          </a:p>
        </p:txBody>
      </p:sp>
      <p:sp>
        <p:nvSpPr>
          <p:cNvPr id="99" name="Text Box 36" descr="Depicts one way to spruce up learning activities." title="Family Feud Learning Game"/>
          <p:cNvSpPr txBox="1">
            <a:spLocks noChangeArrowheads="1"/>
          </p:cNvSpPr>
          <p:nvPr/>
        </p:nvSpPr>
        <p:spPr bwMode="auto">
          <a:xfrm>
            <a:off x="1536701" y="4286252"/>
            <a:ext cx="3543300" cy="400110"/>
          </a:xfrm>
          <a:prstGeom prst="rect">
            <a:avLst/>
          </a:prstGeom>
          <a:solidFill>
            <a:schemeClr val="bg1"/>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p>
            <a:pPr eaLnBrk="0" hangingPunct="0">
              <a:spcBef>
                <a:spcPct val="50000"/>
              </a:spcBef>
              <a:defRPr/>
            </a:pPr>
            <a:r>
              <a:rPr lang="en-US" sz="2000" dirty="0">
                <a:solidFill>
                  <a:prstClr val="black"/>
                </a:solidFill>
                <a:latin typeface="Calibri"/>
                <a:cs typeface="Arial" charset="0"/>
              </a:rPr>
              <a:t>Mail Handling</a:t>
            </a:r>
            <a:r>
              <a:rPr lang="en-US" sz="2000" dirty="0">
                <a:solidFill>
                  <a:prstClr val="white"/>
                </a:solidFill>
                <a:latin typeface="Calibri"/>
                <a:cs typeface="Arial" charset="0"/>
              </a:rPr>
              <a:t>  	</a:t>
            </a:r>
            <a:r>
              <a:rPr lang="en-US" sz="2000" b="1" dirty="0">
                <a:solidFill>
                  <a:prstClr val="black"/>
                </a:solidFill>
                <a:latin typeface="Calibri"/>
                <a:cs typeface="Arial" charset="0"/>
              </a:rPr>
              <a:t>1</a:t>
            </a:r>
            <a:endParaRPr lang="en-US" sz="2000" dirty="0">
              <a:solidFill>
                <a:prstClr val="black"/>
              </a:solidFill>
              <a:latin typeface="Times New Roman" pitchFamily="18" charset="0"/>
              <a:cs typeface="Arial" charset="0"/>
            </a:endParaRPr>
          </a:p>
        </p:txBody>
      </p:sp>
      <p:sp>
        <p:nvSpPr>
          <p:cNvPr id="113" name="WordArt 63" descr="Depicts one way to spruce up learning activities." title="Family Feud Learning Game"/>
          <p:cNvSpPr>
            <a:spLocks noChangeArrowheads="1" noChangeShapeType="1" noTextEdit="1"/>
          </p:cNvSpPr>
          <p:nvPr/>
        </p:nvSpPr>
        <p:spPr bwMode="auto">
          <a:xfrm flipH="1">
            <a:off x="4251325" y="4862978"/>
            <a:ext cx="6858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solidFill>
                  <a:srgbClr val="FF0000"/>
                </a:solidFill>
                <a:effectLst>
                  <a:outerShdw dist="45791" dir="3378596" algn="ctr" rotWithShape="0">
                    <a:srgbClr val="4D4D4D"/>
                  </a:outerShdw>
                </a:effectLst>
                <a:latin typeface="Arial Black"/>
                <a:cs typeface="Arial" charset="0"/>
              </a:rPr>
              <a:t>X</a:t>
            </a:r>
          </a:p>
        </p:txBody>
      </p:sp>
      <p:sp>
        <p:nvSpPr>
          <p:cNvPr id="114" name="WordArt 64" descr="Depicts one way to spruce up learning activities." title="Family Feud Learning Game"/>
          <p:cNvSpPr>
            <a:spLocks noChangeArrowheads="1" noChangeShapeType="1" noTextEdit="1"/>
          </p:cNvSpPr>
          <p:nvPr/>
        </p:nvSpPr>
        <p:spPr bwMode="auto">
          <a:xfrm flipH="1">
            <a:off x="5562600" y="4858214"/>
            <a:ext cx="6858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solidFill>
                  <a:srgbClr val="FF0000"/>
                </a:solidFill>
                <a:effectLst>
                  <a:outerShdw dist="45791" dir="3378596" algn="ctr" rotWithShape="0">
                    <a:srgbClr val="4D4D4D"/>
                  </a:outerShdw>
                </a:effectLst>
                <a:latin typeface="Arial Black"/>
                <a:cs typeface="Arial" charset="0"/>
              </a:rPr>
              <a:t>X</a:t>
            </a:r>
          </a:p>
        </p:txBody>
      </p:sp>
      <p:sp>
        <p:nvSpPr>
          <p:cNvPr id="115" name="WordArt 65" descr="Depicts one way to spruce up learning activities." title="Family Feud Learning Game"/>
          <p:cNvSpPr>
            <a:spLocks noChangeArrowheads="1" noChangeShapeType="1" noTextEdit="1"/>
          </p:cNvSpPr>
          <p:nvPr/>
        </p:nvSpPr>
        <p:spPr bwMode="auto">
          <a:xfrm flipH="1">
            <a:off x="2971800" y="4858214"/>
            <a:ext cx="685800" cy="600075"/>
          </a:xfrm>
          <a:prstGeom prst="rect">
            <a:avLst/>
          </a:prstGeom>
        </p:spPr>
        <p:txBody>
          <a:bodyPr wrap="none" fromWordArt="1">
            <a:prstTxWarp prst="textPlain">
              <a:avLst>
                <a:gd name="adj" fmla="val 50000"/>
              </a:avLst>
            </a:prstTxWarp>
          </a:bodyPr>
          <a:lstStyle/>
          <a:p>
            <a:pPr algn="ctr"/>
            <a:r>
              <a:rPr lang="en-US" sz="3600" kern="10" spc="720">
                <a:ln w="9525">
                  <a:noFill/>
                  <a:round/>
                  <a:headEnd type="none" w="sm" len="sm"/>
                  <a:tailEnd type="none" w="sm" len="sm"/>
                </a:ln>
                <a:solidFill>
                  <a:srgbClr val="FF0000"/>
                </a:solidFill>
                <a:effectLst>
                  <a:outerShdw dist="45791" dir="3378596" algn="ctr" rotWithShape="0">
                    <a:srgbClr val="4D4D4D"/>
                  </a:outerShdw>
                </a:effectLst>
                <a:latin typeface="Arial Black"/>
                <a:cs typeface="Arial" charset="0"/>
              </a:rPr>
              <a:t>X</a:t>
            </a:r>
          </a:p>
        </p:txBody>
      </p:sp>
      <p:sp>
        <p:nvSpPr>
          <p:cNvPr id="116" name="TextBox 115" descr="Depicts one way to spruce up learning activities." title="Family Feud Learning Game"/>
          <p:cNvSpPr txBox="1"/>
          <p:nvPr/>
        </p:nvSpPr>
        <p:spPr>
          <a:xfrm>
            <a:off x="1066800" y="1808335"/>
            <a:ext cx="6949440"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600" i="1" dirty="0">
                <a:solidFill>
                  <a:srgbClr val="C00000"/>
                </a:solidFill>
              </a:rPr>
              <a:t>Name a cause of a medical data breach</a:t>
            </a:r>
          </a:p>
        </p:txBody>
      </p:sp>
      <p:sp>
        <p:nvSpPr>
          <p:cNvPr id="36" name="WordArt 15" descr="Depicts one way to spruce up learning activities." title="Family Feud Learning Game"/>
          <p:cNvSpPr>
            <a:spLocks noChangeArrowheads="1" noChangeShapeType="1" noTextEdit="1"/>
          </p:cNvSpPr>
          <p:nvPr/>
        </p:nvSpPr>
        <p:spPr bwMode="auto">
          <a:xfrm>
            <a:off x="441325" y="302147"/>
            <a:ext cx="8305800" cy="855184"/>
          </a:xfrm>
          <a:prstGeom prst="rect">
            <a:avLst/>
          </a:prstGeom>
        </p:spPr>
        <p:txBody>
          <a:bodyPr wrap="none" fromWordArt="1">
            <a:prstTxWarp prst="textFadeUp">
              <a:avLst>
                <a:gd name="adj" fmla="val 2630"/>
              </a:avLst>
            </a:prstTxWarp>
          </a:bodyPr>
          <a:lstStyle/>
          <a:p>
            <a:pPr algn="ctr"/>
            <a:r>
              <a:rPr lang="en-US" sz="3600" kern="10" dirty="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outerShdw>
                </a:effectLst>
                <a:latin typeface="Arial Black"/>
                <a:cs typeface="Arial" charset="0"/>
              </a:rPr>
              <a:t>FAMILY FEUD</a:t>
            </a:r>
          </a:p>
        </p:txBody>
      </p:sp>
      <p:grpSp>
        <p:nvGrpSpPr>
          <p:cNvPr id="58" name="Group 57" descr="Depicts one way to spruce up learning activities." title="Family Feud Learning Game"/>
          <p:cNvGrpSpPr/>
          <p:nvPr/>
        </p:nvGrpSpPr>
        <p:grpSpPr>
          <a:xfrm>
            <a:off x="4845281" y="2700348"/>
            <a:ext cx="3790951" cy="1866602"/>
            <a:chOff x="4495800" y="2457450"/>
            <a:chExt cx="3790950" cy="2488802"/>
          </a:xfrm>
        </p:grpSpPr>
        <p:sp>
          <p:nvSpPr>
            <p:cNvPr id="37" name="TextBox 36"/>
            <p:cNvSpPr txBox="1"/>
            <p:nvPr/>
          </p:nvSpPr>
          <p:spPr>
            <a:xfrm>
              <a:off x="5143500" y="2689225"/>
              <a:ext cx="3143250" cy="225702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600" i="1" dirty="0">
                  <a:solidFill>
                    <a:srgbClr val="C00000"/>
                  </a:solidFill>
                </a:rPr>
                <a:t>Points derived from informal survey of privacy and security officials</a:t>
              </a:r>
            </a:p>
          </p:txBody>
        </p:sp>
        <p:cxnSp>
          <p:nvCxnSpPr>
            <p:cNvPr id="43" name="Straight Arrow Connector 42"/>
            <p:cNvCxnSpPr/>
            <p:nvPr/>
          </p:nvCxnSpPr>
          <p:spPr>
            <a:xfrm flipH="1" flipV="1">
              <a:off x="4514850" y="2457450"/>
              <a:ext cx="615950" cy="412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495800" y="3429000"/>
              <a:ext cx="6858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572000" y="4051300"/>
              <a:ext cx="584200" cy="44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2" name="Rectangle 41" descr="Depicts one way to spruce up learning activities." title="Family Feud Learning Game"/>
          <p:cNvSpPr/>
          <p:nvPr/>
        </p:nvSpPr>
        <p:spPr>
          <a:xfrm>
            <a:off x="4" y="5377277"/>
            <a:ext cx="1655966" cy="707886"/>
          </a:xfrm>
          <a:prstGeom prst="rect">
            <a:avLst/>
          </a:prstGeom>
          <a:noFill/>
        </p:spPr>
        <p:txBody>
          <a:bodyPr wrap="none">
            <a:spAutoFit/>
          </a:bodyPr>
          <a:lstStyle/>
          <a:p>
            <a:r>
              <a:rPr lang="en-US" sz="2000" dirty="0">
                <a:solidFill>
                  <a:prstClr val="white"/>
                </a:solidFill>
                <a:latin typeface="Calibri"/>
                <a:cs typeface="Arial" charset="0"/>
              </a:rPr>
              <a:t>Total possible </a:t>
            </a:r>
            <a:br>
              <a:rPr lang="en-US" sz="2000" dirty="0">
                <a:solidFill>
                  <a:prstClr val="white"/>
                </a:solidFill>
                <a:latin typeface="Calibri"/>
                <a:cs typeface="Arial" charset="0"/>
              </a:rPr>
            </a:br>
            <a:r>
              <a:rPr lang="en-US" sz="2000" dirty="0">
                <a:solidFill>
                  <a:prstClr val="white"/>
                </a:solidFill>
                <a:latin typeface="Calibri"/>
                <a:cs typeface="Arial" charset="0"/>
              </a:rPr>
              <a:t>points: 15</a:t>
            </a:r>
          </a:p>
        </p:txBody>
      </p:sp>
      <p:sp>
        <p:nvSpPr>
          <p:cNvPr id="44" name="Rectangle 43" descr="Depicts one way to spruce up learning activities." title="Family Feud Learning Game"/>
          <p:cNvSpPr/>
          <p:nvPr/>
        </p:nvSpPr>
        <p:spPr>
          <a:xfrm>
            <a:off x="8829489" y="5700672"/>
            <a:ext cx="314510" cy="400110"/>
          </a:xfrm>
          <a:prstGeom prst="rect">
            <a:avLst/>
          </a:prstGeom>
        </p:spPr>
        <p:txBody>
          <a:bodyPr wrap="none">
            <a:spAutoFit/>
          </a:bodyPr>
          <a:lstStyle/>
          <a:p>
            <a:r>
              <a:rPr lang="en-US" sz="2000" dirty="0">
                <a:solidFill>
                  <a:prstClr val="white"/>
                </a:solidFill>
                <a:latin typeface="Calibri"/>
                <a:cs typeface="Arial" charset="0"/>
              </a:rPr>
              <a:t>0</a:t>
            </a:r>
          </a:p>
        </p:txBody>
      </p:sp>
      <p:sp>
        <p:nvSpPr>
          <p:cNvPr id="2" name="Title 1"/>
          <p:cNvSpPr>
            <a:spLocks noGrp="1"/>
          </p:cNvSpPr>
          <p:nvPr>
            <p:ph type="title"/>
          </p:nvPr>
        </p:nvSpPr>
        <p:spPr/>
        <p:txBody>
          <a:bodyPr/>
          <a:lstStyle/>
          <a:p>
            <a:r>
              <a:rPr lang="en-US" dirty="0" smtClean="0"/>
              <a:t>  </a:t>
            </a:r>
            <a:endParaRPr lang="en-US" dirty="0"/>
          </a:p>
        </p:txBody>
      </p:sp>
      <p:sp>
        <p:nvSpPr>
          <p:cNvPr id="46" name="Rectangle 45"/>
          <p:cNvSpPr/>
          <p:nvPr/>
        </p:nvSpPr>
        <p:spPr>
          <a:xfrm>
            <a:off x="2384556" y="5493857"/>
            <a:ext cx="628531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i="1" dirty="0">
                <a:solidFill>
                  <a:srgbClr val="000000"/>
                </a:solidFill>
              </a:rPr>
              <a:t>“similarities found when relating new experience to previous experience”…”new information enables us to rethink our prior ideas”</a:t>
            </a:r>
          </a:p>
        </p:txBody>
      </p:sp>
    </p:spTree>
    <p:extLst>
      <p:ext uri="{BB962C8B-B14F-4D97-AF65-F5344CB8AC3E}">
        <p14:creationId xmlns:p14="http://schemas.microsoft.com/office/powerpoint/2010/main" val="399557267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3"/>
                    </p:tgtEl>
                  </p:cond>
                </p:stCondLst>
                <p:endSync evt="end" delay="0">
                  <p:rtn val="all"/>
                </p:endSync>
                <p:childTnLst>
                  <p:par>
                    <p:cTn id="8" fill="hold">
                      <p:stCondLst>
                        <p:cond delay="0"/>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slide(fromBottom)">
                                      <p:cBhvr>
                                        <p:cTn id="12" dur="500"/>
                                        <p:tgtEl>
                                          <p:spTgt spid="95"/>
                                        </p:tgtEl>
                                      </p:cBhvr>
                                    </p:animEffect>
                                  </p:childTnLst>
                                </p:cTn>
                              </p:par>
                            </p:childTnLst>
                          </p:cTn>
                        </p:par>
                      </p:childTnLst>
                    </p:cTn>
                  </p:par>
                </p:childTnLst>
              </p:cTn>
              <p:nextCondLst>
                <p:cond evt="onClick" delay="0">
                  <p:tgtEl>
                    <p:spTgt spid="93"/>
                  </p:tgtEl>
                </p:cond>
              </p:nextCondLst>
            </p:seq>
            <p:seq concurrent="1" nextAc="seek">
              <p:cTn id="13" restart="whenNotActive" fill="hold" evtFilter="cancelBubble" nodeType="interactiveSeq">
                <p:stCondLst>
                  <p:cond evt="onClick" delay="0">
                    <p:tgtEl>
                      <p:spTgt spid="74"/>
                    </p:tgtEl>
                  </p:cond>
                </p:stCondLst>
                <p:endSync evt="end" delay="0">
                  <p:rtn val="all"/>
                </p:endSync>
                <p:childTnLst>
                  <p:par>
                    <p:cTn id="14" fill="hold">
                      <p:stCondLst>
                        <p:cond delay="0"/>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slide(fromBottom)">
                                      <p:cBhvr>
                                        <p:cTn id="18" dur="500"/>
                                        <p:tgtEl>
                                          <p:spTgt spid="96"/>
                                        </p:tgtEl>
                                      </p:cBhvr>
                                    </p:animEffect>
                                  </p:childTnLst>
                                </p:cTn>
                              </p:par>
                            </p:childTnLst>
                          </p:cTn>
                        </p:par>
                      </p:childTnLst>
                    </p:cTn>
                  </p:par>
                </p:childTnLst>
              </p:cTn>
              <p:nextCondLst>
                <p:cond evt="onClick" delay="0">
                  <p:tgtEl>
                    <p:spTgt spid="74"/>
                  </p:tgtEl>
                </p:cond>
              </p:nextCondLst>
            </p:seq>
            <p:seq concurrent="1" nextAc="seek">
              <p:cTn id="19" restart="whenNotActive" fill="hold" evtFilter="cancelBubble" nodeType="interactiveSeq">
                <p:stCondLst>
                  <p:cond evt="onClick" delay="0">
                    <p:tgtEl>
                      <p:spTgt spid="51"/>
                    </p:tgtEl>
                  </p:cond>
                </p:stCondLst>
                <p:endSync evt="end" delay="0">
                  <p:rtn val="all"/>
                </p:endSync>
                <p:childTnLst>
                  <p:par>
                    <p:cTn id="20" fill="hold">
                      <p:stCondLst>
                        <p:cond delay="0"/>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slide(fromBottom)">
                                      <p:cBhvr>
                                        <p:cTn id="24" dur="500"/>
                                        <p:tgtEl>
                                          <p:spTgt spid="97"/>
                                        </p:tgtEl>
                                      </p:cBhvr>
                                    </p:animEffect>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0"/>
                    </p:tgtEl>
                  </p:cond>
                </p:stCondLst>
                <p:endSync evt="end" delay="0">
                  <p:rtn val="all"/>
                </p:endSync>
                <p:childTnLst>
                  <p:par>
                    <p:cTn id="26" fill="hold">
                      <p:stCondLst>
                        <p:cond delay="0"/>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slide(fromBottom)">
                                      <p:cBhvr>
                                        <p:cTn id="30" dur="500"/>
                                        <p:tgtEl>
                                          <p:spTgt spid="98"/>
                                        </p:tgtEl>
                                      </p:cBhvr>
                                    </p:animEffect>
                                  </p:childTnLst>
                                </p:cTn>
                              </p:par>
                            </p:childTnLst>
                          </p:cTn>
                        </p:par>
                      </p:childTnLst>
                    </p:cTn>
                  </p:par>
                </p:childTnLst>
              </p:cTn>
              <p:nextCondLst>
                <p:cond evt="onClick" delay="0">
                  <p:tgtEl>
                    <p:spTgt spid="50"/>
                  </p:tgtEl>
                </p:cond>
              </p:nextCondLst>
            </p:seq>
            <p:seq concurrent="1" nextAc="seek">
              <p:cTn id="31" restart="whenNotActive" fill="hold" evtFilter="cancelBubble" nodeType="interactiveSeq">
                <p:stCondLst>
                  <p:cond evt="onClick" delay="0">
                    <p:tgtEl>
                      <p:spTgt spid="49"/>
                    </p:tgtEl>
                  </p:cond>
                </p:stCondLst>
                <p:endSync evt="end" delay="0">
                  <p:rtn val="all"/>
                </p:endSync>
                <p:childTnLst>
                  <p:par>
                    <p:cTn id="32" fill="hold">
                      <p:stCondLst>
                        <p:cond delay="0"/>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lide(fromBottom)">
                                      <p:cBhvr>
                                        <p:cTn id="36" dur="500"/>
                                        <p:tgtEl>
                                          <p:spTgt spid="99"/>
                                        </p:tgtEl>
                                      </p:cBhvr>
                                    </p:animEffect>
                                  </p:childTnLst>
                                </p:cTn>
                              </p:par>
                            </p:childTnLst>
                          </p:cTn>
                        </p:par>
                      </p:childTnLst>
                    </p:cTn>
                  </p:par>
                </p:childTnLst>
              </p:cTn>
              <p:nextCondLst>
                <p:cond evt="onClick" delay="0">
                  <p:tgtEl>
                    <p:spTgt spid="49"/>
                  </p:tgtEl>
                </p:cond>
              </p:nextCondLst>
            </p:seq>
            <p:seq concurrent="1" nextAc="seek">
              <p:cTn id="37" restart="whenNotActive" fill="hold" evtFilter="cancelBubble" nodeType="interactiveSeq">
                <p:stCondLst>
                  <p:cond evt="onClick" delay="0">
                    <p:tgtEl>
                      <p:spTgt spid="91"/>
                    </p:tgtEl>
                  </p:cond>
                </p:stCondLst>
                <p:endSync evt="end" delay="0">
                  <p:rtn val="all"/>
                </p:endSync>
                <p:childTnLst>
                  <p:par>
                    <p:cTn id="38" fill="hold">
                      <p:stCondLst>
                        <p:cond delay="0"/>
                      </p:stCondLst>
                      <p:childTnLst>
                        <p:par>
                          <p:cTn id="39" fill="hold">
                            <p:stCondLst>
                              <p:cond delay="0"/>
                            </p:stCondLst>
                            <p:childTnLst>
                              <p:par>
                                <p:cTn id="40" presetID="17" presetClass="entr" presetSubtype="10" fill="hold" grpId="0" nodeType="afterEffect">
                                  <p:stCondLst>
                                    <p:cond delay="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1"/>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7" presetClass="entr" presetSubtype="10" fill="hold" grpId="0" nodeType="after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500" fill="hold"/>
                                        <p:tgtEl>
                                          <p:spTgt spid="115"/>
                                        </p:tgtEl>
                                        <p:attrNameLst>
                                          <p:attrName>ppt_w</p:attrName>
                                        </p:attrNameLst>
                                      </p:cBhvr>
                                      <p:tavLst>
                                        <p:tav tm="0">
                                          <p:val>
                                            <p:fltVal val="0"/>
                                          </p:val>
                                        </p:tav>
                                        <p:tav tm="100000">
                                          <p:val>
                                            <p:strVal val="#ppt_w"/>
                                          </p:val>
                                        </p:tav>
                                      </p:tavLst>
                                    </p:anim>
                                    <p:anim calcmode="lin" valueType="num">
                                      <p:cBhvr>
                                        <p:cTn id="50" dur="500" fill="hold"/>
                                        <p:tgtEl>
                                          <p:spTgt spid="1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94"/>
                    </p:tgtEl>
                  </p:cond>
                </p:stCondLst>
                <p:endSync evt="end" delay="0">
                  <p:rtn val="all"/>
                </p:endSync>
                <p:childTnLst>
                  <p:par>
                    <p:cTn id="52" fill="hold">
                      <p:stCondLst>
                        <p:cond delay="0"/>
                      </p:stCondLst>
                      <p:childTnLst>
                        <p:par>
                          <p:cTn id="53" fill="hold">
                            <p:stCondLst>
                              <p:cond delay="0"/>
                            </p:stCondLst>
                            <p:childTnLst>
                              <p:par>
                                <p:cTn id="54" presetID="17" presetClass="entr" presetSubtype="10" fill="hold" grpId="0" nodeType="afterEffect">
                                  <p:stCondLst>
                                    <p:cond delay="0"/>
                                  </p:stCondLst>
                                  <p:childTnLst>
                                    <p:set>
                                      <p:cBhvr>
                                        <p:cTn id="55" dur="1" fill="hold">
                                          <p:stCondLst>
                                            <p:cond delay="0"/>
                                          </p:stCondLst>
                                        </p:cTn>
                                        <p:tgtEl>
                                          <p:spTgt spid="114"/>
                                        </p:tgtEl>
                                        <p:attrNameLst>
                                          <p:attrName>style.visibility</p:attrName>
                                        </p:attrNameLst>
                                      </p:cBhvr>
                                      <p:to>
                                        <p:strVal val="visible"/>
                                      </p:to>
                                    </p:set>
                                    <p:anim calcmode="lin" valueType="num">
                                      <p:cBhvr>
                                        <p:cTn id="56" dur="500" fill="hold"/>
                                        <p:tgtEl>
                                          <p:spTgt spid="114"/>
                                        </p:tgtEl>
                                        <p:attrNameLst>
                                          <p:attrName>ppt_w</p:attrName>
                                        </p:attrNameLst>
                                      </p:cBhvr>
                                      <p:tavLst>
                                        <p:tav tm="0">
                                          <p:val>
                                            <p:fltVal val="0"/>
                                          </p:val>
                                        </p:tav>
                                        <p:tav tm="100000">
                                          <p:val>
                                            <p:strVal val="#ppt_w"/>
                                          </p:val>
                                        </p:tav>
                                      </p:tavLst>
                                    </p:anim>
                                    <p:anim calcmode="lin" valueType="num">
                                      <p:cBhvr>
                                        <p:cTn id="57" dur="500" fill="hold"/>
                                        <p:tgtEl>
                                          <p:spTgt spid="1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4"/>
                  </p:tgtEl>
                </p:cond>
              </p:nextCondLst>
            </p:seq>
          </p:childTnLst>
        </p:cTn>
      </p:par>
    </p:tnLst>
    <p:bldLst>
      <p:bldP spid="95" grpId="0" animBg="1"/>
      <p:bldP spid="96" grpId="0" animBg="1"/>
      <p:bldP spid="97" grpId="0" animBg="1"/>
      <p:bldP spid="98" grpId="0" animBg="1"/>
      <p:bldP spid="99" grpId="0" animBg="1"/>
      <p:bldP spid="113" grpId="0" animBg="1"/>
      <p:bldP spid="114" grpId="0" animBg="1"/>
      <p:bldP spid="115"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1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80" y="1676400"/>
            <a:ext cx="8763000" cy="3606800"/>
          </a:xfrm>
        </p:spPr>
        <p:txBody>
          <a:bodyPr>
            <a:noAutofit/>
          </a:bodyPr>
          <a:lstStyle/>
          <a:p>
            <a:pPr marL="0" indent="0" algn="ctr">
              <a:buNone/>
            </a:pPr>
            <a:r>
              <a:rPr lang="en-US" sz="2667" dirty="0">
                <a:solidFill>
                  <a:schemeClr val="bg1"/>
                </a:solidFill>
              </a:rPr>
              <a:t>Your healthcare provider washes his/her </a:t>
            </a:r>
            <a:br>
              <a:rPr lang="en-US" sz="2667" dirty="0">
                <a:solidFill>
                  <a:schemeClr val="bg1"/>
                </a:solidFill>
              </a:rPr>
            </a:br>
            <a:r>
              <a:rPr lang="en-US" sz="2667" dirty="0">
                <a:solidFill>
                  <a:schemeClr val="bg1"/>
                </a:solidFill>
              </a:rPr>
              <a:t>hands before they meet/treat you</a:t>
            </a:r>
          </a:p>
          <a:p>
            <a:pPr marL="0" indent="0" algn="ctr">
              <a:buNone/>
            </a:pPr>
            <a:endParaRPr lang="en-US" sz="2667" dirty="0">
              <a:solidFill>
                <a:schemeClr val="bg1"/>
              </a:solidFill>
            </a:endParaRPr>
          </a:p>
          <a:p>
            <a:pPr marL="0" indent="0">
              <a:buNone/>
            </a:pPr>
            <a:r>
              <a:rPr lang="en-US" altLang="en-US" sz="2667" dirty="0">
                <a:solidFill>
                  <a:schemeClr val="bg1"/>
                </a:solidFill>
              </a:rPr>
              <a:t>In 2007, The Johns Hopkins Hospital launched a get-well campaign; hand hygiene compliance increased </a:t>
            </a:r>
            <a:br>
              <a:rPr lang="en-US" altLang="en-US" sz="2667" dirty="0">
                <a:solidFill>
                  <a:schemeClr val="bg1"/>
                </a:solidFill>
              </a:rPr>
            </a:br>
            <a:endParaRPr lang="en-US" altLang="en-US" sz="2133" dirty="0">
              <a:solidFill>
                <a:schemeClr val="bg1"/>
              </a:solidFill>
            </a:endParaRPr>
          </a:p>
          <a:p>
            <a:pPr lvl="1"/>
            <a:r>
              <a:rPr lang="en-US" altLang="en-US" sz="2133" dirty="0">
                <a:solidFill>
                  <a:schemeClr val="bg1"/>
                </a:solidFill>
              </a:rPr>
              <a:t>by 2-fold overall after full program implementation</a:t>
            </a:r>
          </a:p>
          <a:p>
            <a:pPr lvl="1"/>
            <a:r>
              <a:rPr lang="en-US" altLang="en-US" sz="2133" dirty="0">
                <a:solidFill>
                  <a:schemeClr val="bg1"/>
                </a:solidFill>
              </a:rPr>
              <a:t>by 3.8-fold overall in the following 6 months</a:t>
            </a:r>
          </a:p>
        </p:txBody>
      </p:sp>
      <p:sp>
        <p:nvSpPr>
          <p:cNvPr id="2" name="Title 1"/>
          <p:cNvSpPr>
            <a:spLocks noGrp="1"/>
          </p:cNvSpPr>
          <p:nvPr>
            <p:ph type="title"/>
          </p:nvPr>
        </p:nvSpPr>
        <p:spPr>
          <a:xfrm>
            <a:off x="76200" y="920593"/>
            <a:ext cx="8976360" cy="609600"/>
          </a:xfrm>
        </p:spPr>
        <p:txBody>
          <a:bodyPr>
            <a:normAutofit/>
          </a:bodyPr>
          <a:lstStyle/>
          <a:p>
            <a:pPr algn="ctr"/>
            <a:r>
              <a:rPr lang="en-US" dirty="0" smtClean="0">
                <a:solidFill>
                  <a:schemeClr val="bg1"/>
                </a:solidFill>
              </a:rPr>
              <a:t>True or False?</a:t>
            </a:r>
            <a:endParaRPr lang="en-US" dirty="0">
              <a:solidFill>
                <a:schemeClr val="bg1"/>
              </a:solidFill>
            </a:endParaRPr>
          </a:p>
        </p:txBody>
      </p:sp>
      <p:sp>
        <p:nvSpPr>
          <p:cNvPr id="4" name="Rectangle 3"/>
          <p:cNvSpPr/>
          <p:nvPr/>
        </p:nvSpPr>
        <p:spPr>
          <a:xfrm>
            <a:off x="1280909" y="5579498"/>
            <a:ext cx="7771675" cy="276999"/>
          </a:xfrm>
          <a:prstGeom prst="rect">
            <a:avLst/>
          </a:prstGeom>
        </p:spPr>
        <p:txBody>
          <a:bodyPr wrap="square">
            <a:spAutoFit/>
          </a:bodyPr>
          <a:lstStyle/>
          <a:p>
            <a:pPr algn="r"/>
            <a:r>
              <a:rPr lang="en-US" sz="1200" dirty="0">
                <a:solidFill>
                  <a:srgbClr val="FFFFFF"/>
                </a:solidFill>
                <a:latin typeface="Calibri"/>
                <a:cs typeface="Arial" charset="0"/>
              </a:rPr>
              <a:t>Source: Infection Control and Hospital Epidemiology, Vol. 33, No. 2 (February 2012), pp. 144-151.  </a:t>
            </a:r>
          </a:p>
        </p:txBody>
      </p:sp>
    </p:spTree>
    <p:extLst>
      <p:ext uri="{BB962C8B-B14F-4D97-AF65-F5344CB8AC3E}">
        <p14:creationId xmlns:p14="http://schemas.microsoft.com/office/powerpoint/2010/main" val="20049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429" y="239427"/>
            <a:ext cx="8628529" cy="609600"/>
          </a:xfrm>
        </p:spPr>
        <p:txBody>
          <a:bodyPr/>
          <a:lstStyle/>
          <a:p>
            <a:r>
              <a:rPr lang="en-US" dirty="0" smtClean="0"/>
              <a:t>Inadequacy</a:t>
            </a:r>
            <a:r>
              <a:rPr lang="en-US" dirty="0"/>
              <a:t> </a:t>
            </a:r>
            <a:r>
              <a:rPr lang="en-US" dirty="0" smtClean="0"/>
              <a:t>of Audits – People Know</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6730" y="1853372"/>
            <a:ext cx="6790544" cy="4527029"/>
          </a:xfrm>
          <a:prstGeom prst="rect">
            <a:avLst/>
          </a:prstGeom>
        </p:spPr>
      </p:pic>
      <p:sp>
        <p:nvSpPr>
          <p:cNvPr id="8" name="Cloud Callout 7"/>
          <p:cNvSpPr/>
          <p:nvPr/>
        </p:nvSpPr>
        <p:spPr>
          <a:xfrm>
            <a:off x="2548560" y="884991"/>
            <a:ext cx="3694343" cy="1704145"/>
          </a:xfrm>
          <a:prstGeom prst="cloudCallout">
            <a:avLst>
              <a:gd name="adj1" fmla="val -23207"/>
              <a:gd name="adj2" fmla="val 75941"/>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rgbClr val="F8F8F8">
                    <a:lumMod val="10000"/>
                  </a:srgbClr>
                </a:solidFill>
              </a:rPr>
              <a:t>That’s called the Hawthorne Effect</a:t>
            </a:r>
          </a:p>
        </p:txBody>
      </p:sp>
    </p:spTree>
    <p:extLst>
      <p:ext uri="{BB962C8B-B14F-4D97-AF65-F5344CB8AC3E}">
        <p14:creationId xmlns:p14="http://schemas.microsoft.com/office/powerpoint/2010/main" val="1447964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38131" y="976313"/>
            <a:ext cx="8153400" cy="762000"/>
          </a:xfrm>
        </p:spPr>
        <p:txBody>
          <a:bodyPr/>
          <a:lstStyle/>
          <a:p>
            <a:pPr algn="ctr" eaLnBrk="1" hangingPunct="1"/>
            <a:r>
              <a:rPr lang="en-US" dirty="0" smtClean="0"/>
              <a:t>ISOAG  January 10, 2018</a:t>
            </a:r>
          </a:p>
        </p:txBody>
      </p:sp>
      <p:sp>
        <p:nvSpPr>
          <p:cNvPr id="231427" name="Rectangle 3"/>
          <p:cNvSpPr>
            <a:spLocks noGrp="1" noChangeArrowheads="1"/>
          </p:cNvSpPr>
          <p:nvPr>
            <p:ph type="body" idx="1"/>
          </p:nvPr>
        </p:nvSpPr>
        <p:spPr>
          <a:xfrm>
            <a:off x="0" y="1753338"/>
            <a:ext cx="9372600" cy="6355975"/>
          </a:xfrm>
        </p:spPr>
        <p:txBody>
          <a:bodyPr>
            <a:noAutofit/>
          </a:bodyPr>
          <a:lstStyle/>
          <a:p>
            <a:pPr marL="0" indent="0" algn="just" eaLnBrk="1" hangingPunct="1">
              <a:lnSpc>
                <a:spcPct val="110000"/>
              </a:lnSpc>
              <a:spcBef>
                <a:spcPct val="0"/>
              </a:spcBef>
              <a:buNone/>
            </a:pPr>
            <a:endParaRPr lang="en-US" sz="1300" b="1" dirty="0" smtClean="0"/>
          </a:p>
          <a:p>
            <a:pPr marL="400050" indent="-400050" algn="just">
              <a:lnSpc>
                <a:spcPct val="110000"/>
              </a:lnSpc>
              <a:spcBef>
                <a:spcPct val="0"/>
              </a:spcBef>
              <a:buAutoNum type="romanUcPeriod"/>
            </a:pPr>
            <a:r>
              <a:rPr lang="en-US" sz="1400" b="1" dirty="0" smtClean="0"/>
              <a:t> </a:t>
            </a:r>
            <a:r>
              <a:rPr lang="en-US" sz="1600" b="1" dirty="0" smtClean="0"/>
              <a:t>Welcome </a:t>
            </a:r>
            <a:r>
              <a:rPr lang="en-US" sz="1600" b="1" dirty="0"/>
              <a:t>&amp; Opening Remarks         </a:t>
            </a:r>
            <a:r>
              <a:rPr lang="en-US" sz="1600" b="1" dirty="0" smtClean="0"/>
              <a:t>             Mike </a:t>
            </a:r>
            <a:r>
              <a:rPr lang="en-US" sz="1600" b="1" dirty="0"/>
              <a:t>Watson, </a:t>
            </a:r>
            <a:r>
              <a:rPr lang="en-US" sz="1600" b="1" dirty="0" smtClean="0"/>
              <a:t>VITA.</a:t>
            </a:r>
          </a:p>
          <a:p>
            <a:pPr marL="400050" indent="-400050" algn="just">
              <a:lnSpc>
                <a:spcPct val="110000"/>
              </a:lnSpc>
              <a:spcBef>
                <a:spcPct val="0"/>
              </a:spcBef>
              <a:buAutoNum type="romanUcPeriod"/>
            </a:pPr>
            <a:endParaRPr lang="en-US" sz="1600" b="1" dirty="0" smtClean="0"/>
          </a:p>
          <a:p>
            <a:pPr marL="400050" indent="-400050" algn="just">
              <a:lnSpc>
                <a:spcPct val="110000"/>
              </a:lnSpc>
              <a:spcBef>
                <a:spcPct val="0"/>
              </a:spcBef>
              <a:buAutoNum type="romanUcPeriod"/>
            </a:pPr>
            <a:r>
              <a:rPr lang="en-US" sz="1600" b="1" dirty="0" smtClean="0"/>
              <a:t>‘Day in the Life’ from the                               David Hogue, NSA                       </a:t>
            </a:r>
          </a:p>
          <a:p>
            <a:pPr marL="0" indent="0" algn="just">
              <a:lnSpc>
                <a:spcPct val="110000"/>
              </a:lnSpc>
              <a:spcBef>
                <a:spcPct val="0"/>
              </a:spcBef>
              <a:buNone/>
            </a:pPr>
            <a:r>
              <a:rPr lang="en-US" sz="1600" b="1" dirty="0" smtClean="0"/>
              <a:t>       Operations Center perspective</a:t>
            </a:r>
          </a:p>
          <a:p>
            <a:pPr marL="400050" indent="-400050" algn="just">
              <a:lnSpc>
                <a:spcPct val="110000"/>
              </a:lnSpc>
              <a:spcBef>
                <a:spcPct val="0"/>
              </a:spcBef>
              <a:buAutoNum type="romanUcPeriod"/>
            </a:pPr>
            <a:endParaRPr lang="en-US" sz="1600" b="1" dirty="0"/>
          </a:p>
          <a:p>
            <a:pPr marL="0" indent="0" algn="just">
              <a:lnSpc>
                <a:spcPct val="110000"/>
              </a:lnSpc>
              <a:spcBef>
                <a:spcPct val="0"/>
              </a:spcBef>
              <a:buNone/>
            </a:pPr>
            <a:r>
              <a:rPr lang="en-US" sz="1600" b="1" dirty="0" smtClean="0"/>
              <a:t>III. Cybersecurity: Decisions, Habits,                 Servio Medina, DHA</a:t>
            </a:r>
          </a:p>
          <a:p>
            <a:pPr marL="0" indent="0" algn="just">
              <a:lnSpc>
                <a:spcPct val="110000"/>
              </a:lnSpc>
              <a:spcBef>
                <a:spcPct val="0"/>
              </a:spcBef>
              <a:buNone/>
            </a:pPr>
            <a:r>
              <a:rPr lang="en-US" sz="1600" b="1" dirty="0"/>
              <a:t> </a:t>
            </a:r>
            <a:r>
              <a:rPr lang="en-US" sz="1600" b="1" dirty="0" smtClean="0"/>
              <a:t>       Hygiene</a:t>
            </a:r>
          </a:p>
          <a:p>
            <a:pPr marL="0" indent="0" algn="just">
              <a:lnSpc>
                <a:spcPct val="110000"/>
              </a:lnSpc>
              <a:spcBef>
                <a:spcPct val="0"/>
              </a:spcBef>
              <a:buNone/>
            </a:pPr>
            <a:endParaRPr lang="en-US" sz="1600" b="1" dirty="0"/>
          </a:p>
          <a:p>
            <a:pPr marL="0" indent="0" algn="just">
              <a:lnSpc>
                <a:spcPct val="110000"/>
              </a:lnSpc>
              <a:spcBef>
                <a:spcPct val="0"/>
              </a:spcBef>
              <a:buNone/>
            </a:pPr>
            <a:r>
              <a:rPr lang="en-US" sz="1600" b="1" dirty="0" smtClean="0"/>
              <a:t>IV New InfoSec Responsibilities And                 Chuck Ross, </a:t>
            </a:r>
            <a:r>
              <a:rPr lang="en-US" sz="1600" b="1" dirty="0" err="1" smtClean="0"/>
              <a:t>Impactmakers</a:t>
            </a:r>
            <a:endParaRPr lang="en-US" sz="1600" b="1" dirty="0" smtClean="0"/>
          </a:p>
          <a:p>
            <a:pPr marL="0" indent="0" algn="just">
              <a:lnSpc>
                <a:spcPct val="110000"/>
              </a:lnSpc>
              <a:spcBef>
                <a:spcPct val="0"/>
              </a:spcBef>
              <a:buNone/>
            </a:pPr>
            <a:r>
              <a:rPr lang="en-US" sz="1600" b="1" dirty="0" smtClean="0"/>
              <a:t>     Opportunities for </a:t>
            </a:r>
            <a:r>
              <a:rPr lang="en-US" sz="1600" b="1" smtClean="0"/>
              <a:t>Success </a:t>
            </a:r>
          </a:p>
          <a:p>
            <a:pPr marL="0" indent="0" algn="just">
              <a:lnSpc>
                <a:spcPct val="110000"/>
              </a:lnSpc>
              <a:spcBef>
                <a:spcPct val="0"/>
              </a:spcBef>
              <a:buNone/>
            </a:pPr>
            <a:r>
              <a:rPr lang="en-US" sz="1600" b="1" smtClean="0"/>
              <a:t>                </a:t>
            </a:r>
            <a:endParaRPr lang="en-US" sz="1600" b="1" dirty="0" smtClean="0"/>
          </a:p>
          <a:p>
            <a:pPr marL="0" indent="0" algn="just">
              <a:lnSpc>
                <a:spcPct val="110000"/>
              </a:lnSpc>
              <a:spcBef>
                <a:spcPct val="0"/>
              </a:spcBef>
              <a:buNone/>
            </a:pPr>
            <a:r>
              <a:rPr lang="en-US" sz="1600" b="1" dirty="0" smtClean="0"/>
              <a:t>V. Upcoming Events                                            Mike Watson, VITA</a:t>
            </a:r>
          </a:p>
          <a:p>
            <a:pPr marL="400050" indent="-400050" algn="just">
              <a:lnSpc>
                <a:spcPct val="110000"/>
              </a:lnSpc>
              <a:spcBef>
                <a:spcPct val="0"/>
              </a:spcBef>
              <a:buAutoNum type="romanUcPeriod"/>
            </a:pPr>
            <a:endParaRPr lang="en-US" sz="1600" b="1" dirty="0"/>
          </a:p>
          <a:p>
            <a:pPr marL="0" indent="0" algn="just">
              <a:lnSpc>
                <a:spcPct val="110000"/>
              </a:lnSpc>
              <a:spcBef>
                <a:spcPct val="0"/>
              </a:spcBef>
              <a:buNone/>
            </a:pPr>
            <a:r>
              <a:rPr lang="en-US" sz="1600" b="1" dirty="0" smtClean="0"/>
              <a:t>VI. Operations Update                                               NG</a:t>
            </a:r>
          </a:p>
          <a:p>
            <a:pPr marL="0" indent="0">
              <a:buNone/>
            </a:pPr>
            <a:endParaRPr lang="en-US" sz="1600" b="1" dirty="0" smtClean="0"/>
          </a:p>
          <a:p>
            <a:pPr marL="0" indent="0" fontAlgn="t">
              <a:buNone/>
            </a:pPr>
            <a:r>
              <a:rPr lang="en-US" sz="1600" b="1" dirty="0" smtClean="0"/>
              <a:t>  </a:t>
            </a:r>
            <a:endParaRPr lang="en-US" sz="1600" b="1" dirty="0"/>
          </a:p>
          <a:p>
            <a:pPr marL="0" indent="0" eaLnBrk="1" hangingPunct="1">
              <a:lnSpc>
                <a:spcPct val="110000"/>
              </a:lnSpc>
              <a:spcBef>
                <a:spcPct val="0"/>
              </a:spcBef>
              <a:buNone/>
            </a:pPr>
            <a:endParaRPr lang="en-US" sz="1600" b="1" dirty="0" smtClean="0"/>
          </a:p>
          <a:p>
            <a:pPr marL="0" indent="0" eaLnBrk="1" hangingPunct="1">
              <a:lnSpc>
                <a:spcPct val="110000"/>
              </a:lnSpc>
              <a:spcBef>
                <a:spcPct val="0"/>
              </a:spcBef>
              <a:buNone/>
            </a:pPr>
            <a:endParaRPr lang="en-US" sz="1600" b="1" dirty="0" smtClean="0"/>
          </a:p>
          <a:p>
            <a:pPr marL="701092" indent="-701092">
              <a:lnSpc>
                <a:spcPct val="110000"/>
              </a:lnSpc>
              <a:spcBef>
                <a:spcPct val="0"/>
              </a:spcBef>
              <a:buNone/>
            </a:pPr>
            <a:r>
              <a:rPr lang="en-US" sz="1600" b="1" dirty="0" smtClean="0"/>
              <a:t>	</a:t>
            </a:r>
            <a:endParaRPr lang="en-US" sz="1600" b="1" dirty="0" smtClean="0">
              <a:solidFill>
                <a:srgbClr val="333399"/>
              </a:solidFill>
            </a:endParaRPr>
          </a:p>
          <a:p>
            <a:pPr marL="701092" indent="-701092">
              <a:lnSpc>
                <a:spcPct val="110000"/>
              </a:lnSpc>
              <a:spcBef>
                <a:spcPct val="0"/>
              </a:spcBef>
              <a:buNone/>
            </a:pPr>
            <a:r>
              <a:rPr lang="en-US" sz="1600" b="1" dirty="0" smtClean="0">
                <a:solidFill>
                  <a:srgbClr val="333399"/>
                </a:solidFill>
              </a:rPr>
              <a:t>	 			 	</a:t>
            </a:r>
          </a:p>
          <a:p>
            <a:pPr marL="701092" indent="-701092">
              <a:lnSpc>
                <a:spcPct val="110000"/>
              </a:lnSpc>
              <a:spcBef>
                <a:spcPct val="0"/>
              </a:spcBef>
              <a:buNone/>
            </a:pPr>
            <a:endParaRPr lang="en-US" sz="1600" b="1" dirty="0" smtClean="0">
              <a:solidFill>
                <a:srgbClr val="333399"/>
              </a:solidFill>
            </a:endParaRPr>
          </a:p>
          <a:p>
            <a:pPr marL="701092" indent="-701092">
              <a:lnSpc>
                <a:spcPct val="110000"/>
              </a:lnSpc>
              <a:spcBef>
                <a:spcPct val="0"/>
              </a:spcBef>
              <a:buNone/>
            </a:pPr>
            <a:r>
              <a:rPr lang="en-US" sz="1600" b="1" dirty="0" smtClean="0">
                <a:solidFill>
                  <a:srgbClr val="333399"/>
                </a:solidFill>
              </a:rPr>
              <a:t>		</a:t>
            </a:r>
          </a:p>
          <a:p>
            <a:pPr marL="701092" indent="-701092">
              <a:lnSpc>
                <a:spcPct val="110000"/>
              </a:lnSpc>
              <a:spcBef>
                <a:spcPct val="0"/>
              </a:spcBef>
              <a:buNone/>
            </a:pPr>
            <a:r>
              <a:rPr lang="en-US" sz="1600" b="1" dirty="0" smtClean="0">
                <a:solidFill>
                  <a:srgbClr val="333399"/>
                </a:solidFill>
              </a:rPr>
              <a:t>		</a:t>
            </a:r>
            <a:r>
              <a:rPr lang="en-US" sz="1600" b="1" dirty="0" smtClean="0"/>
              <a:t>			</a:t>
            </a:r>
          </a:p>
          <a:p>
            <a:pPr marL="701092" indent="-701092">
              <a:lnSpc>
                <a:spcPct val="110000"/>
              </a:lnSpc>
              <a:spcBef>
                <a:spcPct val="0"/>
              </a:spcBef>
              <a:buNone/>
            </a:pPr>
            <a:r>
              <a:rPr lang="en-US" sz="1600" b="1" dirty="0" smtClean="0"/>
              <a:t>						</a:t>
            </a:r>
          </a:p>
          <a:p>
            <a:pPr marL="701092" indent="-701092">
              <a:lnSpc>
                <a:spcPct val="110000"/>
              </a:lnSpc>
              <a:spcBef>
                <a:spcPct val="0"/>
              </a:spcBef>
              <a:buNone/>
            </a:pPr>
            <a:endParaRPr lang="en-US" sz="1400" b="1" dirty="0" smtClean="0"/>
          </a:p>
          <a:p>
            <a:pPr marL="701092" indent="-701092" eaLnBrk="1" hangingPunct="1">
              <a:lnSpc>
                <a:spcPct val="110000"/>
              </a:lnSpc>
              <a:spcBef>
                <a:spcPct val="0"/>
              </a:spcBef>
              <a:buNone/>
            </a:pPr>
            <a:r>
              <a:rPr lang="en-US" sz="1400" b="1" dirty="0" smtClean="0"/>
              <a:t>				</a:t>
            </a:r>
          </a:p>
          <a:p>
            <a:pPr marL="701092" indent="-701092" eaLnBrk="1" hangingPunct="1">
              <a:lnSpc>
                <a:spcPct val="110000"/>
              </a:lnSpc>
              <a:spcBef>
                <a:spcPct val="0"/>
              </a:spcBef>
              <a:buNone/>
            </a:pPr>
            <a:endParaRPr lang="en-US" sz="4400" b="1" dirty="0" smtClean="0"/>
          </a:p>
        </p:txBody>
      </p:sp>
    </p:spTree>
    <p:extLst>
      <p:ext uri="{BB962C8B-B14F-4D97-AF65-F5344CB8AC3E}">
        <p14:creationId xmlns:p14="http://schemas.microsoft.com/office/powerpoint/2010/main" val="4045079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descr="Table depicting comparison of Hand Hygiene and Cybersecurity Hygiene Compliance Issues" title="Table"/>
          <p:cNvGraphicFramePr>
            <a:graphicFrameLocks noGrp="1"/>
          </p:cNvGraphicFramePr>
          <p:nvPr>
            <p:ph idx="1"/>
            <p:extLst/>
          </p:nvPr>
        </p:nvGraphicFramePr>
        <p:xfrm>
          <a:off x="304808" y="1828806"/>
          <a:ext cx="4027137" cy="3468382"/>
        </p:xfrm>
        <a:graphic>
          <a:graphicData uri="http://schemas.openxmlformats.org/drawingml/2006/table">
            <a:tbl>
              <a:tblPr firstRow="1" bandRow="1">
                <a:tableStyleId>{5C22544A-7EE6-4342-B048-85BDC9FD1C3A}</a:tableStyleId>
              </a:tblPr>
              <a:tblGrid>
                <a:gridCol w="4027137"/>
              </a:tblGrid>
              <a:tr h="502927">
                <a:tc>
                  <a:txBody>
                    <a:bodyPr/>
                    <a:lstStyle/>
                    <a:p>
                      <a:r>
                        <a:rPr lang="en-US" sz="2100" dirty="0" smtClean="0">
                          <a:solidFill>
                            <a:schemeClr val="tx2"/>
                          </a:solidFill>
                        </a:rPr>
                        <a:t>Hopkins: Hand Hygiene</a:t>
                      </a:r>
                    </a:p>
                  </a:txBody>
                  <a:tcPr marL="106173" marR="106173" anchor="ctr"/>
                </a:tc>
              </a:tr>
              <a:tr h="593091">
                <a:tc>
                  <a:txBody>
                    <a:bodyPr/>
                    <a:lstStyle/>
                    <a:p>
                      <a:r>
                        <a:rPr lang="en-US" sz="2100" dirty="0" smtClean="0">
                          <a:solidFill>
                            <a:schemeClr val="tx1">
                              <a:lumMod val="10000"/>
                            </a:schemeClr>
                          </a:solidFill>
                        </a:rPr>
                        <a:t>lack of knowledge</a:t>
                      </a:r>
                    </a:p>
                  </a:txBody>
                  <a:tcPr marL="106173" marR="106173" anchor="ctr"/>
                </a:tc>
              </a:tr>
              <a:tr h="593091">
                <a:tc>
                  <a:txBody>
                    <a:bodyPr/>
                    <a:lstStyle/>
                    <a:p>
                      <a:r>
                        <a:rPr lang="en-US" sz="2100" dirty="0" smtClean="0">
                          <a:solidFill>
                            <a:schemeClr val="tx1">
                              <a:lumMod val="10000"/>
                            </a:schemeClr>
                          </a:solidFill>
                        </a:rPr>
                        <a:t>poor role models</a:t>
                      </a:r>
                      <a:endParaRPr lang="en-US" sz="2100" dirty="0">
                        <a:solidFill>
                          <a:schemeClr val="tx1">
                            <a:lumMod val="10000"/>
                          </a:schemeClr>
                        </a:solidFill>
                      </a:endParaRPr>
                    </a:p>
                  </a:txBody>
                  <a:tcPr marL="106173" marR="106173" anchor="ctr"/>
                </a:tc>
              </a:tr>
              <a:tr h="593091">
                <a:tc>
                  <a:txBody>
                    <a:bodyPr/>
                    <a:lstStyle/>
                    <a:p>
                      <a:r>
                        <a:rPr lang="en-US" sz="2100" dirty="0" smtClean="0">
                          <a:solidFill>
                            <a:schemeClr val="tx1">
                              <a:lumMod val="10000"/>
                            </a:schemeClr>
                          </a:solidFill>
                        </a:rPr>
                        <a:t>time/dermatologic problems</a:t>
                      </a:r>
                      <a:endParaRPr lang="en-US" sz="2100" dirty="0">
                        <a:solidFill>
                          <a:schemeClr val="tx1">
                            <a:lumMod val="10000"/>
                          </a:schemeClr>
                        </a:solidFill>
                      </a:endParaRPr>
                    </a:p>
                  </a:txBody>
                  <a:tcPr marL="106173" marR="106173" anchor="ctr"/>
                </a:tc>
              </a:tr>
              <a:tr h="5930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smtClean="0">
                          <a:solidFill>
                            <a:schemeClr val="tx1">
                              <a:lumMod val="10000"/>
                            </a:schemeClr>
                          </a:solidFill>
                        </a:rPr>
                        <a:t>skeptical attitudes</a:t>
                      </a:r>
                    </a:p>
                  </a:txBody>
                  <a:tcPr marL="106173" marR="106173" anchor="ctr"/>
                </a:tc>
              </a:tr>
              <a:tr h="593091">
                <a:tc>
                  <a:txBody>
                    <a:bodyPr/>
                    <a:lstStyle/>
                    <a:p>
                      <a:r>
                        <a:rPr lang="en-US" sz="2100" dirty="0" smtClean="0">
                          <a:solidFill>
                            <a:schemeClr val="tx1">
                              <a:lumMod val="10000"/>
                            </a:schemeClr>
                          </a:solidFill>
                        </a:rPr>
                        <a:t>poor cleaning station</a:t>
                      </a:r>
                      <a:r>
                        <a:rPr lang="en-US" sz="2100" baseline="0" dirty="0" smtClean="0">
                          <a:solidFill>
                            <a:schemeClr val="tx1">
                              <a:lumMod val="10000"/>
                            </a:schemeClr>
                          </a:solidFill>
                        </a:rPr>
                        <a:t> </a:t>
                      </a:r>
                      <a:r>
                        <a:rPr lang="en-US" sz="2100" dirty="0" smtClean="0">
                          <a:solidFill>
                            <a:schemeClr val="tx1">
                              <a:lumMod val="10000"/>
                            </a:schemeClr>
                          </a:solidFill>
                        </a:rPr>
                        <a:t>placement </a:t>
                      </a:r>
                      <a:endParaRPr lang="en-US" sz="2100" dirty="0">
                        <a:solidFill>
                          <a:schemeClr val="tx1">
                            <a:lumMod val="10000"/>
                          </a:schemeClr>
                        </a:solidFill>
                      </a:endParaRPr>
                    </a:p>
                  </a:txBody>
                  <a:tcPr marL="106173" marR="106173" anchor="ctr"/>
                </a:tc>
              </a:tr>
            </a:tbl>
          </a:graphicData>
        </a:graphic>
      </p:graphicFrame>
      <p:sp>
        <p:nvSpPr>
          <p:cNvPr id="2" name="Title 1"/>
          <p:cNvSpPr>
            <a:spLocks noGrp="1"/>
          </p:cNvSpPr>
          <p:nvPr>
            <p:ph type="title"/>
          </p:nvPr>
        </p:nvSpPr>
        <p:spPr>
          <a:xfrm>
            <a:off x="76200" y="279400"/>
            <a:ext cx="6858000" cy="609600"/>
          </a:xfrm>
        </p:spPr>
        <p:txBody>
          <a:bodyPr/>
          <a:lstStyle/>
          <a:p>
            <a:r>
              <a:rPr lang="en-US" sz="3200" dirty="0"/>
              <a:t>Parallel: Barriers to Compliance</a:t>
            </a:r>
          </a:p>
        </p:txBody>
      </p:sp>
      <p:graphicFrame>
        <p:nvGraphicFramePr>
          <p:cNvPr id="3" name="Table 2" descr="Draws parallel with Johns Hopkins Barriers to Hand Hygiene Compliance" title="DoD Cybersecurity Hygiene - Second column of table appears"/>
          <p:cNvGraphicFramePr>
            <a:graphicFrameLocks noGrp="1"/>
          </p:cNvGraphicFramePr>
          <p:nvPr>
            <p:extLst/>
          </p:nvPr>
        </p:nvGraphicFramePr>
        <p:xfrm>
          <a:off x="4343640" y="1828807"/>
          <a:ext cx="4247393" cy="3468382"/>
        </p:xfrm>
        <a:graphic>
          <a:graphicData uri="http://schemas.openxmlformats.org/drawingml/2006/table">
            <a:tbl>
              <a:tblPr firstRow="1" bandRow="1">
                <a:tableStyleId>{5C22544A-7EE6-4342-B048-85BDC9FD1C3A}</a:tableStyleId>
              </a:tblPr>
              <a:tblGrid>
                <a:gridCol w="4247393"/>
              </a:tblGrid>
              <a:tr h="502927">
                <a:tc>
                  <a:txBody>
                    <a:bodyPr/>
                    <a:lstStyle/>
                    <a:p>
                      <a:r>
                        <a:rPr lang="en-US" sz="2100" dirty="0" smtClean="0">
                          <a:solidFill>
                            <a:schemeClr val="tx2"/>
                          </a:solidFill>
                        </a:rPr>
                        <a:t>DoD: Cyber</a:t>
                      </a:r>
                      <a:r>
                        <a:rPr lang="en-US" sz="2100" baseline="0" dirty="0" smtClean="0">
                          <a:solidFill>
                            <a:schemeClr val="tx2"/>
                          </a:solidFill>
                        </a:rPr>
                        <a:t> Incidents</a:t>
                      </a:r>
                      <a:endParaRPr lang="en-US" sz="2100" dirty="0" smtClean="0">
                        <a:solidFill>
                          <a:schemeClr val="tx2"/>
                        </a:solidFill>
                      </a:endParaRPr>
                    </a:p>
                  </a:txBody>
                  <a:tcPr marL="106173" marR="106173" anchor="ctr"/>
                </a:tc>
              </a:tr>
              <a:tr h="593091">
                <a:tc>
                  <a:txBody>
                    <a:bodyPr/>
                    <a:lstStyle/>
                    <a:p>
                      <a:r>
                        <a:rPr lang="en-US" sz="2100" dirty="0" smtClean="0">
                          <a:solidFill>
                            <a:schemeClr val="tx1">
                              <a:lumMod val="10000"/>
                            </a:schemeClr>
                          </a:solidFill>
                        </a:rPr>
                        <a:t>lack of constant learning</a:t>
                      </a:r>
                    </a:p>
                  </a:txBody>
                  <a:tcPr marL="106173" marR="106173" anchor="ctr"/>
                </a:tc>
              </a:tr>
              <a:tr h="593091">
                <a:tc>
                  <a:txBody>
                    <a:bodyPr/>
                    <a:lstStyle/>
                    <a:p>
                      <a:r>
                        <a:rPr lang="en-US" sz="2100" dirty="0" smtClean="0">
                          <a:solidFill>
                            <a:schemeClr val="tx1">
                              <a:lumMod val="10000"/>
                            </a:schemeClr>
                          </a:solidFill>
                        </a:rPr>
                        <a:t>leaders are not engaged</a:t>
                      </a:r>
                      <a:endParaRPr lang="en-US" sz="2100" dirty="0">
                        <a:solidFill>
                          <a:schemeClr val="tx1">
                            <a:lumMod val="10000"/>
                          </a:schemeClr>
                        </a:solidFill>
                      </a:endParaRPr>
                    </a:p>
                  </a:txBody>
                  <a:tcPr marL="106173" marR="106173" anchor="ctr"/>
                </a:tc>
              </a:tr>
              <a:tr h="593091">
                <a:tc>
                  <a:txBody>
                    <a:bodyPr/>
                    <a:lstStyle/>
                    <a:p>
                      <a:r>
                        <a:rPr lang="en-US" sz="2100" dirty="0" smtClean="0">
                          <a:solidFill>
                            <a:schemeClr val="tx1">
                              <a:lumMod val="10000"/>
                            </a:schemeClr>
                          </a:solidFill>
                        </a:rPr>
                        <a:t>personal convenience &gt; security</a:t>
                      </a:r>
                      <a:endParaRPr lang="en-US" sz="2100" dirty="0">
                        <a:solidFill>
                          <a:schemeClr val="tx1">
                            <a:lumMod val="10000"/>
                          </a:schemeClr>
                        </a:solidFill>
                      </a:endParaRPr>
                    </a:p>
                  </a:txBody>
                  <a:tcPr marL="106173" marR="106173" anchor="ctr"/>
                </a:tc>
              </a:tr>
              <a:tr h="593091">
                <a:tc>
                  <a:txBody>
                    <a:bodyPr/>
                    <a:lstStyle/>
                    <a:p>
                      <a:r>
                        <a:rPr lang="en-US" sz="2100" dirty="0" smtClean="0">
                          <a:solidFill>
                            <a:schemeClr val="tx1">
                              <a:lumMod val="10000"/>
                            </a:schemeClr>
                          </a:solidFill>
                        </a:rPr>
                        <a:t>denial human error = cause</a:t>
                      </a:r>
                      <a:endParaRPr lang="en-US" sz="2100" dirty="0">
                        <a:solidFill>
                          <a:schemeClr val="tx1">
                            <a:lumMod val="10000"/>
                          </a:schemeClr>
                        </a:solidFill>
                      </a:endParaRPr>
                    </a:p>
                  </a:txBody>
                  <a:tcPr marL="106173" marR="106173" anchor="ctr"/>
                </a:tc>
              </a:tr>
              <a:tr h="593091">
                <a:tc>
                  <a:txBody>
                    <a:bodyPr/>
                    <a:lstStyle/>
                    <a:p>
                      <a:r>
                        <a:rPr lang="en-US" sz="2100" dirty="0" smtClean="0">
                          <a:solidFill>
                            <a:schemeClr val="tx1">
                              <a:lumMod val="10000"/>
                            </a:schemeClr>
                          </a:solidFill>
                        </a:rPr>
                        <a:t>poor implementation/management</a:t>
                      </a:r>
                      <a:endParaRPr lang="en-US" sz="2100" dirty="0">
                        <a:solidFill>
                          <a:schemeClr val="tx1">
                            <a:lumMod val="10000"/>
                          </a:schemeClr>
                        </a:solidFill>
                      </a:endParaRPr>
                    </a:p>
                  </a:txBody>
                  <a:tcPr marL="106173" marR="106173" anchor="ctr"/>
                </a:tc>
              </a:tr>
            </a:tbl>
          </a:graphicData>
        </a:graphic>
      </p:graphicFrame>
      <p:sp>
        <p:nvSpPr>
          <p:cNvPr id="5" name="Rectangle 4"/>
          <p:cNvSpPr/>
          <p:nvPr/>
        </p:nvSpPr>
        <p:spPr>
          <a:xfrm>
            <a:off x="4482853" y="5409325"/>
            <a:ext cx="4005943" cy="543867"/>
          </a:xfrm>
          <a:prstGeom prst="rect">
            <a:avLst/>
          </a:prstGeom>
        </p:spPr>
        <p:txBody>
          <a:bodyPr wrap="square">
            <a:spAutoFit/>
          </a:bodyPr>
          <a:lstStyle/>
          <a:p>
            <a:r>
              <a:rPr lang="en-US" sz="1467" dirty="0">
                <a:solidFill>
                  <a:srgbClr val="545454"/>
                </a:solidFill>
                <a:latin typeface="Calibri"/>
                <a:cs typeface="Arial" charset="0"/>
              </a:rPr>
              <a:t>DoD Cybersecurity Culture and Compliance Initiative</a:t>
            </a:r>
            <a:r>
              <a:rPr lang="en-US" sz="1467" i="1" dirty="0">
                <a:solidFill>
                  <a:srgbClr val="545454"/>
                </a:solidFill>
                <a:latin typeface="Calibri"/>
                <a:cs typeface="Arial" charset="0"/>
              </a:rPr>
              <a:t>, Sep 2015</a:t>
            </a:r>
            <a:endParaRPr lang="en-US" sz="1467" dirty="0">
              <a:solidFill>
                <a:srgbClr val="F8F8F8"/>
              </a:solidFill>
              <a:latin typeface="Calibri"/>
              <a:cs typeface="Arial" charset="0"/>
            </a:endParaRPr>
          </a:p>
        </p:txBody>
      </p:sp>
      <p:sp>
        <p:nvSpPr>
          <p:cNvPr id="6" name="Rectangle 5"/>
          <p:cNvSpPr/>
          <p:nvPr/>
        </p:nvSpPr>
        <p:spPr>
          <a:xfrm>
            <a:off x="375848" y="5405324"/>
            <a:ext cx="3923439" cy="543867"/>
          </a:xfrm>
          <a:prstGeom prst="rect">
            <a:avLst/>
          </a:prstGeom>
        </p:spPr>
        <p:txBody>
          <a:bodyPr wrap="square">
            <a:spAutoFit/>
          </a:bodyPr>
          <a:lstStyle/>
          <a:p>
            <a:r>
              <a:rPr lang="en-US" sz="1467" dirty="0">
                <a:solidFill>
                  <a:srgbClr val="F8F8F8">
                    <a:lumMod val="10000"/>
                  </a:srgbClr>
                </a:solidFill>
                <a:latin typeface="Calibri"/>
                <a:cs typeface="Arial" charset="0"/>
              </a:rPr>
              <a:t>Source: Infection Control and Hospital Epidemiology, Vol. 33, No. 2, Feb 2012</a:t>
            </a:r>
          </a:p>
        </p:txBody>
      </p:sp>
    </p:spTree>
    <p:extLst>
      <p:ext uri="{BB962C8B-B14F-4D97-AF65-F5344CB8AC3E}">
        <p14:creationId xmlns:p14="http://schemas.microsoft.com/office/powerpoint/2010/main" val="5970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descr="Table depicting comparison of Hand Hygiene and Cybersecurity Hygiene Compliance Issues" title="Table"/>
          <p:cNvGraphicFramePr>
            <a:graphicFrameLocks noGrp="1"/>
          </p:cNvGraphicFramePr>
          <p:nvPr>
            <p:ph idx="1"/>
            <p:extLst/>
          </p:nvPr>
        </p:nvGraphicFramePr>
        <p:xfrm>
          <a:off x="304854" y="1828808"/>
          <a:ext cx="4116527" cy="3616971"/>
        </p:xfrm>
        <a:graphic>
          <a:graphicData uri="http://schemas.openxmlformats.org/drawingml/2006/table">
            <a:tbl>
              <a:tblPr firstRow="1" bandRow="1">
                <a:tableStyleId>{5C22544A-7EE6-4342-B048-85BDC9FD1C3A}</a:tableStyleId>
              </a:tblPr>
              <a:tblGrid>
                <a:gridCol w="4116527"/>
              </a:tblGrid>
              <a:tr h="502927">
                <a:tc>
                  <a:txBody>
                    <a:bodyPr/>
                    <a:lstStyle/>
                    <a:p>
                      <a:r>
                        <a:rPr lang="en-US" sz="2100" dirty="0" smtClean="0">
                          <a:solidFill>
                            <a:schemeClr val="tx2"/>
                          </a:solidFill>
                        </a:rPr>
                        <a:t>Hopkins: Hand Hygiene</a:t>
                      </a:r>
                    </a:p>
                  </a:txBody>
                  <a:tcPr marL="106173" marR="106173" anchor="ctr"/>
                </a:tc>
              </a:tr>
              <a:tr h="593091">
                <a:tc>
                  <a:txBody>
                    <a:bodyPr/>
                    <a:lstStyle/>
                    <a:p>
                      <a:r>
                        <a:rPr lang="en-US" sz="2100" dirty="0" smtClean="0">
                          <a:solidFill>
                            <a:schemeClr val="tx1">
                              <a:lumMod val="10000"/>
                            </a:schemeClr>
                          </a:solidFill>
                        </a:rPr>
                        <a:t>Communications Campaign</a:t>
                      </a:r>
                    </a:p>
                  </a:txBody>
                  <a:tcPr marL="106173" marR="106173" anchor="ctr"/>
                </a:tc>
              </a:tr>
              <a:tr h="593091">
                <a:tc>
                  <a:txBody>
                    <a:bodyPr/>
                    <a:lstStyle/>
                    <a:p>
                      <a:r>
                        <a:rPr lang="en-US" sz="2100" b="1" dirty="0" smtClean="0">
                          <a:solidFill>
                            <a:schemeClr val="tx1">
                              <a:lumMod val="10000"/>
                            </a:schemeClr>
                          </a:solidFill>
                        </a:rPr>
                        <a:t>Education</a:t>
                      </a:r>
                      <a:endParaRPr lang="en-US" sz="2100" b="1" dirty="0">
                        <a:solidFill>
                          <a:schemeClr val="tx1">
                            <a:lumMod val="10000"/>
                          </a:schemeClr>
                        </a:solidFill>
                      </a:endParaRPr>
                    </a:p>
                  </a:txBody>
                  <a:tcPr marL="106173" marR="106173" anchor="ctr"/>
                </a:tc>
              </a:tr>
              <a:tr h="593091">
                <a:tc>
                  <a:txBody>
                    <a:bodyPr/>
                    <a:lstStyle/>
                    <a:p>
                      <a:r>
                        <a:rPr lang="en-US" sz="2100" b="1" dirty="0" smtClean="0">
                          <a:solidFill>
                            <a:schemeClr val="tx1">
                              <a:lumMod val="10000"/>
                            </a:schemeClr>
                          </a:solidFill>
                        </a:rPr>
                        <a:t>Environment</a:t>
                      </a:r>
                      <a:r>
                        <a:rPr lang="en-US" sz="2100" b="1" baseline="0" dirty="0" smtClean="0">
                          <a:solidFill>
                            <a:schemeClr val="tx1">
                              <a:lumMod val="10000"/>
                            </a:schemeClr>
                          </a:solidFill>
                        </a:rPr>
                        <a:t> Optimization</a:t>
                      </a:r>
                      <a:endParaRPr lang="en-US" sz="2100" b="1" dirty="0">
                        <a:solidFill>
                          <a:schemeClr val="tx1">
                            <a:lumMod val="10000"/>
                          </a:schemeClr>
                        </a:solidFill>
                      </a:endParaRPr>
                    </a:p>
                  </a:txBody>
                  <a:tcPr marL="106173" marR="106173" anchor="ctr"/>
                </a:tc>
              </a:tr>
              <a:tr h="5930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smtClean="0">
                          <a:solidFill>
                            <a:schemeClr val="tx1">
                              <a:lumMod val="10000"/>
                            </a:schemeClr>
                          </a:solidFill>
                        </a:rPr>
                        <a:t>Leadership Engagement</a:t>
                      </a:r>
                    </a:p>
                  </a:txBody>
                  <a:tcPr marL="106173" marR="106173" anchor="ctr"/>
                </a:tc>
              </a:tr>
              <a:tr h="741680">
                <a:tc>
                  <a:txBody>
                    <a:bodyPr/>
                    <a:lstStyle/>
                    <a:p>
                      <a:r>
                        <a:rPr lang="en-US" sz="2100" dirty="0" smtClean="0">
                          <a:solidFill>
                            <a:schemeClr val="tx1">
                              <a:lumMod val="10000"/>
                            </a:schemeClr>
                          </a:solidFill>
                        </a:rPr>
                        <a:t>Performance measurement/feedback</a:t>
                      </a:r>
                      <a:endParaRPr lang="en-US" sz="2100" dirty="0">
                        <a:solidFill>
                          <a:schemeClr val="tx1">
                            <a:lumMod val="10000"/>
                          </a:schemeClr>
                        </a:solidFill>
                      </a:endParaRPr>
                    </a:p>
                  </a:txBody>
                  <a:tcPr marL="106173" marR="106173" anchor="ctr"/>
                </a:tc>
              </a:tr>
            </a:tbl>
          </a:graphicData>
        </a:graphic>
      </p:graphicFrame>
      <p:sp>
        <p:nvSpPr>
          <p:cNvPr id="2" name="Title 1"/>
          <p:cNvSpPr>
            <a:spLocks noGrp="1"/>
          </p:cNvSpPr>
          <p:nvPr>
            <p:ph type="title"/>
          </p:nvPr>
        </p:nvSpPr>
        <p:spPr>
          <a:xfrm>
            <a:off x="76200" y="279400"/>
            <a:ext cx="8001000" cy="609600"/>
          </a:xfrm>
        </p:spPr>
        <p:txBody>
          <a:bodyPr/>
          <a:lstStyle/>
          <a:p>
            <a:r>
              <a:rPr lang="en-US" dirty="0" smtClean="0"/>
              <a:t>Changing Risky Behavior</a:t>
            </a:r>
            <a:endParaRPr lang="en-US" dirty="0"/>
          </a:p>
        </p:txBody>
      </p:sp>
      <p:sp>
        <p:nvSpPr>
          <p:cNvPr id="4" name="Rectangle 3"/>
          <p:cNvSpPr/>
          <p:nvPr/>
        </p:nvSpPr>
        <p:spPr>
          <a:xfrm>
            <a:off x="4876802" y="2710855"/>
            <a:ext cx="3944871" cy="1405256"/>
          </a:xfrm>
          <a:prstGeom prst="rect">
            <a:avLst/>
          </a:prstGeom>
          <a:ln w="3175">
            <a:solidFill>
              <a:schemeClr val="tx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r">
              <a:spcBef>
                <a:spcPts val="600"/>
              </a:spcBef>
              <a:spcAft>
                <a:spcPts val="600"/>
              </a:spcAft>
            </a:pPr>
            <a:r>
              <a:rPr lang="en-US" sz="2133" dirty="0">
                <a:solidFill>
                  <a:srgbClr val="000000"/>
                </a:solidFill>
                <a:latin typeface="Arial" panose="020B0604020202020204" pitchFamily="34" charset="0"/>
                <a:ea typeface="Times New Roman"/>
                <a:cs typeface="Arial" panose="020B0604020202020204" pitchFamily="34" charset="0"/>
              </a:rPr>
              <a:t>“The single biggest problem in communication is the illusion that it has taken place.”</a:t>
            </a:r>
            <a:br>
              <a:rPr lang="en-US" sz="2133" dirty="0">
                <a:solidFill>
                  <a:srgbClr val="000000"/>
                </a:solidFill>
                <a:latin typeface="Arial" panose="020B0604020202020204" pitchFamily="34" charset="0"/>
                <a:ea typeface="Times New Roman"/>
                <a:cs typeface="Arial" panose="020B0604020202020204" pitchFamily="34" charset="0"/>
              </a:rPr>
            </a:br>
            <a:r>
              <a:rPr lang="en-US" sz="2133" i="1" dirty="0">
                <a:solidFill>
                  <a:srgbClr val="000000"/>
                </a:solidFill>
                <a:latin typeface="Arial" panose="020B0604020202020204" pitchFamily="34" charset="0"/>
                <a:ea typeface="Times New Roman"/>
                <a:cs typeface="Arial" panose="020B0604020202020204" pitchFamily="34" charset="0"/>
              </a:rPr>
              <a:t>~George Bernard Shaw</a:t>
            </a:r>
          </a:p>
        </p:txBody>
      </p:sp>
    </p:spTree>
    <p:extLst>
      <p:ext uri="{BB962C8B-B14F-4D97-AF65-F5344CB8AC3E}">
        <p14:creationId xmlns:p14="http://schemas.microsoft.com/office/powerpoint/2010/main" val="3820349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pPr>
            <a:r>
              <a:rPr lang="en-US" sz="2667" b="0" dirty="0"/>
              <a:t>A nudge is any </a:t>
            </a:r>
            <a:r>
              <a:rPr lang="en-US" sz="2667" b="0" dirty="0" err="1"/>
              <a:t>noncoercive</a:t>
            </a:r>
            <a:r>
              <a:rPr lang="en-US" sz="2667" b="0" dirty="0"/>
              <a:t> alteration in the context in which people make decisions</a:t>
            </a:r>
            <a:br>
              <a:rPr lang="en-US" sz="2667" b="0" dirty="0"/>
            </a:br>
            <a:endParaRPr lang="en-US" sz="2667" b="0" dirty="0"/>
          </a:p>
          <a:p>
            <a:pPr lvl="1">
              <a:lnSpc>
                <a:spcPct val="100000"/>
              </a:lnSpc>
            </a:pPr>
            <a:r>
              <a:rPr lang="en-US" sz="2667" b="0" dirty="0"/>
              <a:t>placing fruit at eye level in school cafeterias: enhances its popularity by as much as 25%</a:t>
            </a:r>
            <a:br>
              <a:rPr lang="en-US" sz="2667" b="0" dirty="0"/>
            </a:br>
            <a:endParaRPr lang="en-US" sz="2667" b="0" dirty="0"/>
          </a:p>
          <a:p>
            <a:pPr lvl="1">
              <a:lnSpc>
                <a:spcPct val="100000"/>
              </a:lnSpc>
            </a:pPr>
            <a:r>
              <a:rPr lang="en-US" sz="2667" b="0" dirty="0"/>
              <a:t>a fly etched into the wells of urinals, giving male patrons something to aim at: spillage was reduced by 80%</a:t>
            </a:r>
          </a:p>
        </p:txBody>
      </p:sp>
      <p:sp>
        <p:nvSpPr>
          <p:cNvPr id="2" name="Title 1"/>
          <p:cNvSpPr>
            <a:spLocks noGrp="1"/>
          </p:cNvSpPr>
          <p:nvPr>
            <p:ph type="title"/>
          </p:nvPr>
        </p:nvSpPr>
        <p:spPr/>
        <p:txBody>
          <a:bodyPr>
            <a:noAutofit/>
          </a:bodyPr>
          <a:lstStyle/>
          <a:p>
            <a:r>
              <a:rPr lang="en-US" dirty="0" smtClean="0"/>
              <a:t>Nudge Theory</a:t>
            </a:r>
            <a:endParaRPr lang="en-US" dirty="0"/>
          </a:p>
        </p:txBody>
      </p:sp>
      <p:sp>
        <p:nvSpPr>
          <p:cNvPr id="4" name="Rectangle 3"/>
          <p:cNvSpPr/>
          <p:nvPr/>
        </p:nvSpPr>
        <p:spPr>
          <a:xfrm>
            <a:off x="2648355" y="5691412"/>
            <a:ext cx="5897944" cy="461665"/>
          </a:xfrm>
          <a:prstGeom prst="rect">
            <a:avLst/>
          </a:prstGeom>
        </p:spPr>
        <p:txBody>
          <a:bodyPr wrap="square">
            <a:spAutoFit/>
          </a:bodyPr>
          <a:lstStyle/>
          <a:p>
            <a:pPr algn="r"/>
            <a:r>
              <a:rPr lang="en-US" sz="1200" b="1" dirty="0">
                <a:solidFill>
                  <a:srgbClr val="F8F8F8">
                    <a:lumMod val="10000"/>
                  </a:srgbClr>
                </a:solidFill>
                <a:latin typeface="Arial" panose="020B0604020202020204" pitchFamily="34" charset="0"/>
                <a:cs typeface="Arial" panose="020B0604020202020204" pitchFamily="34" charset="0"/>
              </a:rPr>
              <a:t>Source: </a:t>
            </a:r>
            <a:r>
              <a:rPr lang="en-US" sz="1200" dirty="0">
                <a:solidFill>
                  <a:srgbClr val="F8F8F8">
                    <a:lumMod val="10000"/>
                  </a:srgbClr>
                </a:solidFill>
                <a:latin typeface="Arial" panose="020B0604020202020204" pitchFamily="34" charset="0"/>
                <a:cs typeface="Arial" panose="020B0604020202020204" pitchFamily="34" charset="0"/>
              </a:rPr>
              <a:t>The Chronicle Review on </a:t>
            </a:r>
            <a:r>
              <a:rPr lang="en-US" sz="1200" dirty="0" err="1">
                <a:solidFill>
                  <a:srgbClr val="F8F8F8">
                    <a:lumMod val="10000"/>
                  </a:srgbClr>
                </a:solidFill>
                <a:latin typeface="Arial" panose="020B0604020202020204" pitchFamily="34" charset="0"/>
                <a:cs typeface="Arial" panose="020B0604020202020204" pitchFamily="34" charset="0"/>
              </a:rPr>
              <a:t>Sunstein's</a:t>
            </a:r>
            <a:r>
              <a:rPr lang="en-US" sz="1200" dirty="0">
                <a:solidFill>
                  <a:srgbClr val="F8F8F8">
                    <a:lumMod val="10000"/>
                  </a:srgbClr>
                </a:solidFill>
                <a:latin typeface="Arial" panose="020B0604020202020204" pitchFamily="34" charset="0"/>
                <a:cs typeface="Arial" panose="020B0604020202020204" pitchFamily="34" charset="0"/>
              </a:rPr>
              <a:t> </a:t>
            </a:r>
            <a:r>
              <a:rPr lang="en-US" sz="1200" i="1" dirty="0">
                <a:solidFill>
                  <a:srgbClr val="F8F8F8">
                    <a:lumMod val="10000"/>
                  </a:srgbClr>
                </a:solidFill>
                <a:latin typeface="Arial" panose="020B0604020202020204" pitchFamily="34" charset="0"/>
                <a:cs typeface="Arial" panose="020B0604020202020204" pitchFamily="34" charset="0"/>
              </a:rPr>
              <a:t>Nudge: Improving Decisions About Health, Wealth, and Happiness, </a:t>
            </a:r>
            <a:r>
              <a:rPr lang="en-US" sz="1200" dirty="0">
                <a:solidFill>
                  <a:srgbClr val="F8F8F8">
                    <a:lumMod val="10000"/>
                  </a:srgbClr>
                </a:solidFill>
                <a:latin typeface="Arial" panose="020B0604020202020204" pitchFamily="34" charset="0"/>
                <a:cs typeface="Arial" panose="020B0604020202020204" pitchFamily="34" charset="0"/>
              </a:rPr>
              <a:t>May 9, 2008 </a:t>
            </a:r>
          </a:p>
        </p:txBody>
      </p:sp>
    </p:spTree>
    <p:extLst>
      <p:ext uri="{BB962C8B-B14F-4D97-AF65-F5344CB8AC3E}">
        <p14:creationId xmlns:p14="http://schemas.microsoft.com/office/powerpoint/2010/main" val="1594394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0" dirty="0"/>
              <a:t>Speed displays: effective in </a:t>
            </a:r>
            <a:r>
              <a:rPr lang="en-US" b="0" dirty="0" smtClean="0"/>
              <a:t/>
            </a:r>
            <a:br>
              <a:rPr lang="en-US" b="0" dirty="0" smtClean="0"/>
            </a:br>
            <a:r>
              <a:rPr lang="en-US" b="0" dirty="0" smtClean="0"/>
              <a:t>calling drivers</a:t>
            </a:r>
            <a:r>
              <a:rPr lang="en-US" b="0" dirty="0"/>
              <a:t>’ attention to their </a:t>
            </a:r>
            <a:r>
              <a:rPr lang="en-US" b="0" dirty="0" smtClean="0"/>
              <a:t/>
            </a:r>
            <a:br>
              <a:rPr lang="en-US" b="0" dirty="0" smtClean="0"/>
            </a:br>
            <a:r>
              <a:rPr lang="en-US" b="0" dirty="0" smtClean="0"/>
              <a:t>driving speed.  </a:t>
            </a:r>
            <a:br>
              <a:rPr lang="en-US" b="0" dirty="0" smtClean="0"/>
            </a:br>
            <a:endParaRPr lang="en-US" sz="4800" b="0" dirty="0"/>
          </a:p>
          <a:p>
            <a:pPr>
              <a:lnSpc>
                <a:spcPct val="100000"/>
              </a:lnSpc>
            </a:pPr>
            <a:r>
              <a:rPr lang="en-US" b="0" dirty="0"/>
              <a:t>Grid of lines on the road ahead: evenly spaced at first, begin to bunch closer near the apex of the </a:t>
            </a:r>
            <a:r>
              <a:rPr lang="en-US" b="0" dirty="0" smtClean="0"/>
              <a:t>curve</a:t>
            </a:r>
            <a:endParaRPr lang="en-US" b="0" dirty="0"/>
          </a:p>
        </p:txBody>
      </p:sp>
      <p:sp>
        <p:nvSpPr>
          <p:cNvPr id="2" name="Title 1"/>
          <p:cNvSpPr>
            <a:spLocks noGrp="1"/>
          </p:cNvSpPr>
          <p:nvPr>
            <p:ph type="title"/>
          </p:nvPr>
        </p:nvSpPr>
        <p:spPr/>
        <p:txBody>
          <a:bodyPr/>
          <a:lstStyle/>
          <a:p>
            <a:r>
              <a:rPr lang="en-US" dirty="0" smtClean="0"/>
              <a:t>Nudge, Driving Examples</a:t>
            </a:r>
            <a:endParaRPr lang="en-US" dirty="0"/>
          </a:p>
        </p:txBody>
      </p:sp>
      <p:sp>
        <p:nvSpPr>
          <p:cNvPr id="5" name="Rectangle 4"/>
          <p:cNvSpPr/>
          <p:nvPr/>
        </p:nvSpPr>
        <p:spPr>
          <a:xfrm>
            <a:off x="513494" y="5942516"/>
            <a:ext cx="8491381" cy="461665"/>
          </a:xfrm>
          <a:prstGeom prst="rect">
            <a:avLst/>
          </a:prstGeom>
        </p:spPr>
        <p:txBody>
          <a:bodyPr wrap="square">
            <a:spAutoFit/>
          </a:bodyPr>
          <a:lstStyle/>
          <a:p>
            <a:pPr algn="r"/>
            <a:r>
              <a:rPr lang="en-US" sz="1200" b="1" dirty="0">
                <a:solidFill>
                  <a:srgbClr val="F8F8F8">
                    <a:lumMod val="10000"/>
                  </a:srgbClr>
                </a:solidFill>
                <a:latin typeface="Arial" panose="020B0604020202020204" pitchFamily="34" charset="0"/>
                <a:cs typeface="Arial" panose="020B0604020202020204" pitchFamily="34" charset="0"/>
              </a:rPr>
              <a:t>Source</a:t>
            </a:r>
            <a:r>
              <a:rPr lang="en-US" sz="1200" dirty="0">
                <a:solidFill>
                  <a:srgbClr val="F8F8F8">
                    <a:lumMod val="10000"/>
                  </a:srgbClr>
                </a:solidFill>
                <a:latin typeface="Arial" panose="020B0604020202020204" pitchFamily="34" charset="0"/>
                <a:cs typeface="Arial" panose="020B0604020202020204" pitchFamily="34" charset="0"/>
              </a:rPr>
              <a:t>: System Analysis of Automated Speed Enforcement Implementation, April 2016</a:t>
            </a:r>
            <a:br>
              <a:rPr lang="en-US" sz="1200" dirty="0">
                <a:solidFill>
                  <a:srgbClr val="F8F8F8">
                    <a:lumMod val="10000"/>
                  </a:srgbClr>
                </a:solidFill>
                <a:latin typeface="Arial" panose="020B0604020202020204" pitchFamily="34" charset="0"/>
                <a:cs typeface="Arial" panose="020B0604020202020204" pitchFamily="34" charset="0"/>
              </a:rPr>
            </a:br>
            <a:r>
              <a:rPr lang="en-US" sz="1200" b="1" dirty="0">
                <a:solidFill>
                  <a:srgbClr val="F8F8F8">
                    <a:lumMod val="10000"/>
                  </a:srgbClr>
                </a:solidFill>
                <a:latin typeface="Arial" panose="020B0604020202020204" pitchFamily="34" charset="0"/>
                <a:cs typeface="Arial" panose="020B0604020202020204" pitchFamily="34" charset="0"/>
              </a:rPr>
              <a:t>Source</a:t>
            </a:r>
            <a:r>
              <a:rPr lang="en-US" sz="1200" dirty="0">
                <a:solidFill>
                  <a:srgbClr val="F8F8F8">
                    <a:lumMod val="10000"/>
                  </a:srgbClr>
                </a:solidFill>
                <a:latin typeface="Arial" panose="020B0604020202020204" pitchFamily="34" charset="0"/>
                <a:cs typeface="Arial" panose="020B0604020202020204" pitchFamily="34" charset="0"/>
              </a:rPr>
              <a:t>: Chronicle Review on </a:t>
            </a:r>
            <a:r>
              <a:rPr lang="en-US" sz="1200" dirty="0" err="1">
                <a:solidFill>
                  <a:srgbClr val="F8F8F8">
                    <a:lumMod val="10000"/>
                  </a:srgbClr>
                </a:solidFill>
                <a:latin typeface="Arial" panose="020B0604020202020204" pitchFamily="34" charset="0"/>
                <a:cs typeface="Arial" panose="020B0604020202020204" pitchFamily="34" charset="0"/>
              </a:rPr>
              <a:t>Sunstein's</a:t>
            </a:r>
            <a:r>
              <a:rPr lang="en-US" sz="1200" dirty="0">
                <a:solidFill>
                  <a:srgbClr val="F8F8F8">
                    <a:lumMod val="10000"/>
                  </a:srgbClr>
                </a:solidFill>
                <a:latin typeface="Arial" panose="020B0604020202020204" pitchFamily="34" charset="0"/>
                <a:cs typeface="Arial" panose="020B0604020202020204" pitchFamily="34" charset="0"/>
              </a:rPr>
              <a:t> Nudge: Improving Decisions About Health, Wealth, and Happiness, May 2008 </a:t>
            </a:r>
          </a:p>
        </p:txBody>
      </p:sp>
      <p:pic>
        <p:nvPicPr>
          <p:cNvPr id="4" name="Picture 3" descr="Depicts speed to illustrate point of &quot;nudging&quot; drivers to slow down." title="Picture of speed display sig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9683" y="1520252"/>
            <a:ext cx="2185651" cy="1557728"/>
          </a:xfrm>
          <a:prstGeom prst="rect">
            <a:avLst/>
          </a:prstGeom>
        </p:spPr>
      </p:pic>
    </p:spTree>
    <p:extLst>
      <p:ext uri="{BB962C8B-B14F-4D97-AF65-F5344CB8AC3E}">
        <p14:creationId xmlns:p14="http://schemas.microsoft.com/office/powerpoint/2010/main" val="3207281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Browser habits</a:t>
            </a:r>
          </a:p>
        </p:txBody>
      </p:sp>
      <p:sp>
        <p:nvSpPr>
          <p:cNvPr id="2" name="Title 1"/>
          <p:cNvSpPr>
            <a:spLocks noGrp="1"/>
          </p:cNvSpPr>
          <p:nvPr>
            <p:ph type="title"/>
          </p:nvPr>
        </p:nvSpPr>
        <p:spPr/>
        <p:txBody>
          <a:bodyPr/>
          <a:lstStyle/>
          <a:p>
            <a:r>
              <a:rPr lang="en-US" dirty="0" smtClean="0"/>
              <a:t>Nudge, Cyber Example 1</a:t>
            </a:r>
            <a:endParaRPr lang="en-US" dirty="0"/>
          </a:p>
        </p:txBody>
      </p:sp>
      <p:pic>
        <p:nvPicPr>
          <p:cNvPr id="2052" name="Picture 4" descr="Illustrating what happens when you visit a site whose certificate has expired." title="Screesnhots of brows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8365" y="2518160"/>
            <a:ext cx="8847347" cy="14550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Illustrating what happens when you visit a site whose certificate has expired." title="Screesnhots of brows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45" y="4418574"/>
            <a:ext cx="8847347" cy="12206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Illustrating what happens when you visit a site whose certificate has expired." title="Screesnhots of brows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75000" y="971677"/>
            <a:ext cx="5967339" cy="1325972"/>
          </a:xfrm>
          <a:prstGeom prst="rect">
            <a:avLst/>
          </a:prstGeom>
          <a:noFill/>
          <a:ln w="9525">
            <a:solidFill>
              <a:schemeClr val="tx1">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772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lumMod val="10000"/>
                  </a:schemeClr>
                </a:solidFill>
              </a:rPr>
              <a:t>Nudge, </a:t>
            </a:r>
            <a:r>
              <a:rPr lang="en-US" dirty="0"/>
              <a:t>Cyber </a:t>
            </a:r>
            <a:r>
              <a:rPr lang="en-US" dirty="0" smtClean="0">
                <a:solidFill>
                  <a:schemeClr val="tx1">
                    <a:lumMod val="10000"/>
                  </a:schemeClr>
                </a:solidFill>
              </a:rPr>
              <a:t>Example 2</a:t>
            </a:r>
            <a:endParaRPr lang="en-US" dirty="0">
              <a:solidFill>
                <a:schemeClr val="tx1">
                  <a:lumMod val="10000"/>
                </a:schemeClr>
              </a:solidFill>
            </a:endParaRPr>
          </a:p>
        </p:txBody>
      </p:sp>
      <p:sp>
        <p:nvSpPr>
          <p:cNvPr id="4" name="Rectangle 3"/>
          <p:cNvSpPr/>
          <p:nvPr/>
        </p:nvSpPr>
        <p:spPr>
          <a:xfrm>
            <a:off x="0" y="1179910"/>
            <a:ext cx="9144000" cy="1405256"/>
          </a:xfrm>
          <a:prstGeom prst="rect">
            <a:avLst/>
          </a:prstGeom>
        </p:spPr>
        <p:txBody>
          <a:bodyPr wrap="square">
            <a:spAutoFit/>
          </a:bodyPr>
          <a:lstStyle/>
          <a:p>
            <a:r>
              <a:rPr lang="en-US" sz="2133" dirty="0">
                <a:solidFill>
                  <a:srgbClr val="F8F8F8">
                    <a:lumMod val="10000"/>
                  </a:srgbClr>
                </a:solidFill>
                <a:latin typeface="Courier New" panose="02070309020205020404" pitchFamily="49" charset="0"/>
                <a:cs typeface="Courier New" panose="02070309020205020404" pitchFamily="49" charset="0"/>
              </a:rPr>
              <a:t>-----Original Message-----</a:t>
            </a:r>
          </a:p>
          <a:p>
            <a:r>
              <a:rPr lang="en-US" sz="2133" dirty="0">
                <a:solidFill>
                  <a:srgbClr val="F8F8F8">
                    <a:lumMod val="10000"/>
                  </a:srgbClr>
                </a:solidFill>
                <a:latin typeface="Courier New" panose="02070309020205020404" pitchFamily="49" charset="0"/>
                <a:cs typeface="Courier New" panose="02070309020205020404" pitchFamily="49" charset="0"/>
              </a:rPr>
              <a:t>From: OCR HIPAA Privacy Rule information distribution</a:t>
            </a:r>
          </a:p>
          <a:p>
            <a:r>
              <a:rPr lang="en-US" sz="2133" dirty="0">
                <a:solidFill>
                  <a:srgbClr val="F8F8F8">
                    <a:lumMod val="10000"/>
                  </a:srgbClr>
                </a:solidFill>
                <a:latin typeface="Courier New" panose="02070309020205020404" pitchFamily="49" charset="0"/>
                <a:cs typeface="Courier New" panose="02070309020205020404" pitchFamily="49" charset="0"/>
              </a:rPr>
              <a:t>Sent: Tuesday, Nov 29, 2016</a:t>
            </a:r>
          </a:p>
          <a:p>
            <a:r>
              <a:rPr lang="en-US" sz="2133" dirty="0">
                <a:solidFill>
                  <a:srgbClr val="F8F8F8">
                    <a:lumMod val="10000"/>
                  </a:srgbClr>
                </a:solidFill>
                <a:latin typeface="Courier New" panose="02070309020205020404" pitchFamily="49" charset="0"/>
                <a:cs typeface="Courier New" panose="02070309020205020404" pitchFamily="49" charset="0"/>
              </a:rPr>
              <a:t>Subject: [Non-DoD Source] OCR-PRIVACY-LIST Digest</a:t>
            </a:r>
          </a:p>
        </p:txBody>
      </p:sp>
      <p:sp>
        <p:nvSpPr>
          <p:cNvPr id="5" name="Rectangle 4" descr="Focus attention on select verbiage" title="Highlighted text"/>
          <p:cNvSpPr/>
          <p:nvPr/>
        </p:nvSpPr>
        <p:spPr>
          <a:xfrm>
            <a:off x="325122" y="2578815"/>
            <a:ext cx="8432800" cy="1733488"/>
          </a:xfrm>
          <a:prstGeom prst="rect">
            <a:avLst/>
          </a:prstGeom>
        </p:spPr>
        <p:txBody>
          <a:bodyPr wrap="square">
            <a:spAutoFit/>
          </a:bodyPr>
          <a:lstStyle/>
          <a:p>
            <a:r>
              <a:rPr lang="en-US" sz="2133" dirty="0">
                <a:solidFill>
                  <a:srgbClr val="F8F8F8">
                    <a:lumMod val="10000"/>
                  </a:srgbClr>
                </a:solidFill>
                <a:latin typeface="Courier New" panose="02070309020205020404" pitchFamily="49" charset="0"/>
                <a:cs typeface="Courier New" panose="02070309020205020404" pitchFamily="49" charset="0"/>
              </a:rPr>
              <a:t>All active links contained in this email were disabled.  Please verify the identity of the sender, and confirm the authenticity of all links contained within the message prior to copying and pasting the address to a Web browser.</a:t>
            </a:r>
          </a:p>
        </p:txBody>
      </p:sp>
      <p:sp>
        <p:nvSpPr>
          <p:cNvPr id="7" name="Rectangle 6"/>
          <p:cNvSpPr/>
          <p:nvPr/>
        </p:nvSpPr>
        <p:spPr>
          <a:xfrm>
            <a:off x="9931" y="4189508"/>
            <a:ext cx="9124141" cy="2349041"/>
          </a:xfrm>
          <a:prstGeom prst="rect">
            <a:avLst/>
          </a:prstGeom>
          <a:solidFill>
            <a:schemeClr val="bg1"/>
          </a:solidFill>
        </p:spPr>
        <p:txBody>
          <a:bodyPr wrap="square">
            <a:spAutoFit/>
          </a:bodyPr>
          <a:lstStyle/>
          <a:p>
            <a:r>
              <a:rPr lang="en-US" sz="2133" dirty="0">
                <a:solidFill>
                  <a:srgbClr val="F8F8F8">
                    <a:lumMod val="10000"/>
                  </a:srgbClr>
                </a:solidFill>
                <a:latin typeface="Courier New" panose="02070309020205020404" pitchFamily="49" charset="0"/>
                <a:cs typeface="Courier New" panose="02070309020205020404" pitchFamily="49" charset="0"/>
              </a:rPr>
              <a:t>A phishing email is being circulated on mock HHS Departmental letterhead that prompts recipients to click a link.  In the event that you or your organization has a question as to whether it has received an official communication from our agency regarding a HIPAA audit, please contact us via email at </a:t>
            </a:r>
            <a:r>
              <a:rPr lang="en-US" sz="1867" dirty="0">
                <a:solidFill>
                  <a:srgbClr val="F8F8F8">
                    <a:lumMod val="10000"/>
                  </a:srgbClr>
                </a:solidFill>
                <a:latin typeface="Courier New" panose="02070309020205020404" pitchFamily="49" charset="0"/>
                <a:cs typeface="Courier New" panose="02070309020205020404" pitchFamily="49" charset="0"/>
              </a:rPr>
              <a:t>OSOCRAudit@hhs.gov &lt;Caution-mailto:OSOCRAudit@hhs.gov&gt;</a:t>
            </a:r>
          </a:p>
        </p:txBody>
      </p:sp>
      <p:sp>
        <p:nvSpPr>
          <p:cNvPr id="3" name="Rectangle 2" descr="Focus attention on select verbiage" title="Highlighted text"/>
          <p:cNvSpPr/>
          <p:nvPr/>
        </p:nvSpPr>
        <p:spPr>
          <a:xfrm>
            <a:off x="1727202" y="2210261"/>
            <a:ext cx="2336800" cy="3614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FFFFFF"/>
              </a:solidFill>
            </a:endParaRPr>
          </a:p>
        </p:txBody>
      </p:sp>
      <p:sp>
        <p:nvSpPr>
          <p:cNvPr id="8" name="Rectangle 7" descr="Focus attention on select verbiage" title="Highlighted text"/>
          <p:cNvSpPr/>
          <p:nvPr/>
        </p:nvSpPr>
        <p:spPr>
          <a:xfrm>
            <a:off x="304800" y="2616661"/>
            <a:ext cx="6705600" cy="3614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FFFFFF"/>
              </a:solidFill>
            </a:endParaRPr>
          </a:p>
        </p:txBody>
      </p:sp>
      <p:sp>
        <p:nvSpPr>
          <p:cNvPr id="10" name="Rectangle 9" descr="Focus attention on select verbiage" title="Highlighted text"/>
          <p:cNvSpPr/>
          <p:nvPr/>
        </p:nvSpPr>
        <p:spPr>
          <a:xfrm>
            <a:off x="406401" y="4242261"/>
            <a:ext cx="2397760" cy="3614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FFFFFF"/>
              </a:solidFill>
            </a:endParaRPr>
          </a:p>
        </p:txBody>
      </p:sp>
    </p:spTree>
    <p:extLst>
      <p:ext uri="{BB962C8B-B14F-4D97-AF65-F5344CB8AC3E}">
        <p14:creationId xmlns:p14="http://schemas.microsoft.com/office/powerpoint/2010/main" val="28997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t>Data Loss Prevention: screen every email for possible loss of PII/PHI?</a:t>
            </a:r>
          </a:p>
          <a:p>
            <a:pPr marL="0" indent="0">
              <a:buNone/>
            </a:pPr>
            <a:endParaRPr lang="en-US" b="0" dirty="0" smtClean="0"/>
          </a:p>
          <a:p>
            <a:r>
              <a:rPr lang="en-US" b="0" dirty="0" smtClean="0"/>
              <a:t>Outlook Classification Tool: prompt for classification of every email? </a:t>
            </a:r>
            <a:br>
              <a:rPr lang="en-US" b="0" dirty="0" smtClean="0"/>
            </a:br>
            <a:endParaRPr lang="en-US" b="0" dirty="0" smtClean="0"/>
          </a:p>
          <a:p>
            <a:r>
              <a:rPr lang="en-US" b="0" dirty="0" smtClean="0"/>
              <a:t>Others?</a:t>
            </a:r>
            <a:endParaRPr lang="en-US" b="0" dirty="0"/>
          </a:p>
        </p:txBody>
      </p:sp>
      <p:sp>
        <p:nvSpPr>
          <p:cNvPr id="3" name="Title 2"/>
          <p:cNvSpPr>
            <a:spLocks noGrp="1"/>
          </p:cNvSpPr>
          <p:nvPr>
            <p:ph type="title"/>
          </p:nvPr>
        </p:nvSpPr>
        <p:spPr/>
        <p:txBody>
          <a:bodyPr/>
          <a:lstStyle/>
          <a:p>
            <a:r>
              <a:rPr lang="en-US" dirty="0" smtClean="0"/>
              <a:t>Nudge, </a:t>
            </a:r>
            <a:r>
              <a:rPr lang="en-US" dirty="0"/>
              <a:t>Cyber </a:t>
            </a:r>
            <a:r>
              <a:rPr lang="en-US" dirty="0" smtClean="0"/>
              <a:t>Examples 3-5</a:t>
            </a:r>
            <a:endParaRPr lang="en-US" dirty="0"/>
          </a:p>
        </p:txBody>
      </p:sp>
    </p:spTree>
    <p:extLst>
      <p:ext uri="{BB962C8B-B14F-4D97-AF65-F5344CB8AC3E}">
        <p14:creationId xmlns:p14="http://schemas.microsoft.com/office/powerpoint/2010/main" val="2633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800"/>
              </a:spcBef>
            </a:pPr>
            <a:r>
              <a:rPr lang="en-US" sz="2667" b="0" dirty="0"/>
              <a:t>Why do you slow down when you see your speed displayed?</a:t>
            </a:r>
          </a:p>
          <a:p>
            <a:pPr>
              <a:spcBef>
                <a:spcPts val="800"/>
              </a:spcBef>
            </a:pPr>
            <a:endParaRPr lang="en-US" sz="2667" b="0" dirty="0"/>
          </a:p>
          <a:p>
            <a:pPr>
              <a:spcBef>
                <a:spcPts val="800"/>
              </a:spcBef>
            </a:pPr>
            <a:r>
              <a:rPr lang="en-US" sz="2667" b="0" i="1" dirty="0"/>
              <a:t>Rising rates of change thus compel us not merely to cope with a faster flow, but with more and more situations to which previous personal experience does not apply</a:t>
            </a:r>
            <a:r>
              <a:rPr lang="en-US" sz="2667" b="0" dirty="0"/>
              <a:t>. -- Alvin Toffler, </a:t>
            </a:r>
            <a:r>
              <a:rPr lang="en-US" sz="2667" b="0" i="1" dirty="0"/>
              <a:t>Future Shock</a:t>
            </a:r>
            <a:r>
              <a:rPr lang="en-US" sz="2667" b="0"/>
              <a:t>, 1970</a:t>
            </a:r>
          </a:p>
          <a:p>
            <a:pPr>
              <a:spcBef>
                <a:spcPts val="800"/>
              </a:spcBef>
            </a:pPr>
            <a:endParaRPr lang="en-US" sz="2667" b="0" dirty="0"/>
          </a:p>
          <a:p>
            <a:pPr>
              <a:spcBef>
                <a:spcPts val="800"/>
              </a:spcBef>
            </a:pPr>
            <a:r>
              <a:rPr lang="en-US" sz="2667" b="0" dirty="0"/>
              <a:t>Girl Scouts: 18 Cybersecurity badges</a:t>
            </a:r>
          </a:p>
          <a:p>
            <a:pPr marL="0" indent="0">
              <a:spcBef>
                <a:spcPts val="800"/>
              </a:spcBef>
              <a:buNone/>
            </a:pPr>
            <a:endParaRPr lang="en-US" sz="2667" b="0" dirty="0"/>
          </a:p>
        </p:txBody>
      </p:sp>
      <p:sp>
        <p:nvSpPr>
          <p:cNvPr id="3" name="Title 2"/>
          <p:cNvSpPr>
            <a:spLocks noGrp="1"/>
          </p:cNvSpPr>
          <p:nvPr>
            <p:ph type="title"/>
          </p:nvPr>
        </p:nvSpPr>
        <p:spPr/>
        <p:txBody>
          <a:bodyPr/>
          <a:lstStyle/>
          <a:p>
            <a:r>
              <a:rPr lang="en-US" dirty="0" smtClean="0"/>
              <a:t>Behavioral/Cultural Changes</a:t>
            </a:r>
            <a:endParaRPr lang="en-US" dirty="0"/>
          </a:p>
        </p:txBody>
      </p:sp>
    </p:spTree>
    <p:extLst>
      <p:ext uri="{BB962C8B-B14F-4D97-AF65-F5344CB8AC3E}">
        <p14:creationId xmlns:p14="http://schemas.microsoft.com/office/powerpoint/2010/main" val="256139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8077200" y="5715467"/>
            <a:ext cx="1066800" cy="274639"/>
          </a:xfrm>
          <a:prstGeom prst="rect">
            <a:avLst/>
          </a:prstGeom>
        </p:spPr>
        <p:txBody>
          <a:bodyPr/>
          <a:lstStyle/>
          <a:p>
            <a:pPr>
              <a:defRPr/>
            </a:pPr>
            <a:fld id="{C2292C92-9A3A-4745-A0D7-E0D8A4C8C291}" type="slidenum">
              <a:rPr lang="en-US" smtClean="0"/>
              <a:pPr>
                <a:defRPr/>
              </a:pPr>
              <a:t>38</a:t>
            </a:fld>
            <a:endParaRPr lang="en-US" dirty="0"/>
          </a:p>
        </p:txBody>
      </p:sp>
      <p:pic>
        <p:nvPicPr>
          <p:cNvPr id="3" name="Picture 2" descr="In this corner, we have Firewalls, Encryption, Antivirus software, etc.  And this THIS corner, we have Dave!!" title="Comi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832" y="457199"/>
            <a:ext cx="6882413" cy="5041900"/>
          </a:xfrm>
          <a:prstGeom prst="rect">
            <a:avLst/>
          </a:prstGeom>
        </p:spPr>
      </p:pic>
      <p:sp>
        <p:nvSpPr>
          <p:cNvPr id="4" name="Rectangle 3"/>
          <p:cNvSpPr/>
          <p:nvPr/>
        </p:nvSpPr>
        <p:spPr>
          <a:xfrm>
            <a:off x="2110740" y="5711236"/>
            <a:ext cx="4922520" cy="58477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1600" i="1" dirty="0">
                <a:solidFill>
                  <a:srgbClr val="000000"/>
                </a:solidFill>
                <a:latin typeface="Arial" panose="020B0604020202020204" pitchFamily="34" charset="0"/>
                <a:cs typeface="Arial" panose="020B0604020202020204" pitchFamily="34" charset="0"/>
              </a:rPr>
              <a:t>Source: 3D Business Technology People. “Securing the Human Factor”, 3D Corporation, Sept. 14, 2016. </a:t>
            </a:r>
            <a:endParaRPr lang="en-US"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140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2"/>
          <p:cNvSpPr>
            <a:spLocks noGrp="1"/>
          </p:cNvSpPr>
          <p:nvPr>
            <p:ph idx="1"/>
          </p:nvPr>
        </p:nvSpPr>
        <p:spPr/>
        <p:txBody>
          <a:bodyPr/>
          <a:lstStyle/>
          <a:p>
            <a:pPr marL="0" indent="0">
              <a:buNone/>
            </a:pPr>
            <a:r>
              <a:rPr lang="en-US" b="0" dirty="0" smtClean="0">
                <a:solidFill>
                  <a:schemeClr val="accent6"/>
                </a:solidFill>
              </a:rPr>
              <a:t/>
            </a:r>
            <a:br>
              <a:rPr lang="en-US" b="0" dirty="0" smtClean="0">
                <a:solidFill>
                  <a:schemeClr val="accent6"/>
                </a:solidFill>
              </a:rPr>
            </a:br>
            <a:r>
              <a:rPr lang="en-US" b="0" dirty="0" smtClean="0">
                <a:solidFill>
                  <a:schemeClr val="accent6"/>
                </a:solidFill>
              </a:rPr>
              <a:t>Feel </a:t>
            </a:r>
            <a:r>
              <a:rPr lang="en-US" b="0" dirty="0">
                <a:solidFill>
                  <a:schemeClr val="accent6"/>
                </a:solidFill>
              </a:rPr>
              <a:t>free to contact me:  </a:t>
            </a:r>
          </a:p>
          <a:p>
            <a:r>
              <a:rPr lang="en-US" b="0" dirty="0">
                <a:solidFill>
                  <a:schemeClr val="accent6"/>
                </a:solidFill>
              </a:rPr>
              <a:t>@</a:t>
            </a:r>
            <a:r>
              <a:rPr lang="en-US" b="0" dirty="0" err="1">
                <a:solidFill>
                  <a:schemeClr val="accent6"/>
                </a:solidFill>
              </a:rPr>
              <a:t>SecurityServio</a:t>
            </a:r>
            <a:r>
              <a:rPr lang="en-US" b="0" dirty="0">
                <a:solidFill>
                  <a:schemeClr val="accent6"/>
                </a:solidFill>
              </a:rPr>
              <a:t> </a:t>
            </a:r>
            <a:endParaRPr lang="en-US" b="0" dirty="0" smtClean="0">
              <a:solidFill>
                <a:schemeClr val="accent6"/>
              </a:solidFill>
            </a:endParaRPr>
          </a:p>
          <a:p>
            <a:r>
              <a:rPr lang="en-US" b="0" dirty="0" smtClean="0">
                <a:solidFill>
                  <a:schemeClr val="accent6"/>
                </a:solidFill>
              </a:rPr>
              <a:t>linkedin.com/in/</a:t>
            </a:r>
            <a:r>
              <a:rPr lang="en-US" b="0" dirty="0" err="1" smtClean="0">
                <a:solidFill>
                  <a:schemeClr val="accent6"/>
                </a:solidFill>
              </a:rPr>
              <a:t>servio</a:t>
            </a:r>
            <a:endParaRPr lang="en-US" b="0" dirty="0">
              <a:solidFill>
                <a:schemeClr val="accent6"/>
              </a:solidFill>
            </a:endParaRPr>
          </a:p>
          <a:p>
            <a:r>
              <a:rPr lang="en-US" b="0" dirty="0" smtClean="0">
                <a:solidFill>
                  <a:schemeClr val="accent6"/>
                </a:solidFill>
              </a:rPr>
              <a:t>servio.f.medina.civ@mail.mil</a:t>
            </a:r>
            <a:endParaRPr lang="en-US" b="0" dirty="0">
              <a:solidFill>
                <a:schemeClr val="accent6"/>
              </a:solidFill>
            </a:endParaRPr>
          </a:p>
        </p:txBody>
      </p:sp>
      <p:sp>
        <p:nvSpPr>
          <p:cNvPr id="10242" name="Title 1"/>
          <p:cNvSpPr>
            <a:spLocks noGrp="1"/>
          </p:cNvSpPr>
          <p:nvPr>
            <p:ph type="title"/>
          </p:nvPr>
        </p:nvSpPr>
        <p:spPr>
          <a:xfrm>
            <a:off x="76200" y="279400"/>
            <a:ext cx="9067800" cy="609600"/>
          </a:xfrm>
        </p:spPr>
        <p:txBody>
          <a:bodyPr/>
          <a:lstStyle/>
          <a:p>
            <a:r>
              <a:rPr lang="en-US" altLang="en-US" dirty="0" smtClean="0"/>
              <a:t>Questions?  			</a:t>
            </a:r>
            <a:endParaRPr lang="en-US" altLang="en-US" sz="2000" dirty="0"/>
          </a:p>
        </p:txBody>
      </p:sp>
      <p:sp>
        <p:nvSpPr>
          <p:cNvPr id="5" name="Slide Number Placeholder 4"/>
          <p:cNvSpPr>
            <a:spLocks noGrp="1"/>
          </p:cNvSpPr>
          <p:nvPr>
            <p:ph type="sldNum" sz="quarter" idx="4"/>
          </p:nvPr>
        </p:nvSpPr>
        <p:spPr>
          <a:xfrm>
            <a:off x="8077200" y="5715467"/>
            <a:ext cx="1066800" cy="274639"/>
          </a:xfrm>
          <a:prstGeom prst="rect">
            <a:avLst/>
          </a:prstGeom>
        </p:spPr>
        <p:txBody>
          <a:bodyPr/>
          <a:lstStyle/>
          <a:p>
            <a:pPr>
              <a:defRPr/>
            </a:pPr>
            <a:fld id="{CE54CDCF-08D3-4927-8106-C61681FE391F}" type="slidenum">
              <a:rPr lang="en-US" smtClean="0"/>
              <a:pPr>
                <a:defRPr/>
              </a:pPr>
              <a:t>39</a:t>
            </a:fld>
            <a:endParaRPr lang="en-US" dirty="0"/>
          </a:p>
        </p:txBody>
      </p:sp>
      <p:sp>
        <p:nvSpPr>
          <p:cNvPr id="8" name="Rectangle 7"/>
          <p:cNvSpPr/>
          <p:nvPr/>
        </p:nvSpPr>
        <p:spPr>
          <a:xfrm>
            <a:off x="4800831" y="1384301"/>
            <a:ext cx="4177259" cy="1200329"/>
          </a:xfrm>
          <a:prstGeom prst="rect">
            <a:avLst/>
          </a:prstGeom>
          <a:ln w="3175">
            <a:solidFill>
              <a:schemeClr val="tx1">
                <a:lumMod val="1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r">
              <a:spcBef>
                <a:spcPts val="600"/>
              </a:spcBef>
              <a:spcAft>
                <a:spcPts val="600"/>
              </a:spcAft>
            </a:pPr>
            <a:r>
              <a:rPr lang="en-US" sz="2400" dirty="0">
                <a:solidFill>
                  <a:srgbClr val="000000"/>
                </a:solidFill>
                <a:latin typeface="Arial"/>
                <a:ea typeface="Times New Roman"/>
              </a:rPr>
              <a:t>If you choose not to decide, </a:t>
            </a:r>
            <a:br>
              <a:rPr lang="en-US" sz="2400" dirty="0">
                <a:solidFill>
                  <a:srgbClr val="000000"/>
                </a:solidFill>
                <a:latin typeface="Arial"/>
                <a:ea typeface="Times New Roman"/>
              </a:rPr>
            </a:br>
            <a:r>
              <a:rPr lang="en-US" sz="2400" dirty="0">
                <a:solidFill>
                  <a:srgbClr val="000000"/>
                </a:solidFill>
                <a:latin typeface="Arial"/>
                <a:ea typeface="Times New Roman"/>
              </a:rPr>
              <a:t>you still have made a choice</a:t>
            </a:r>
            <a:r>
              <a:rPr lang="en-US" sz="2400" i="1" dirty="0">
                <a:solidFill>
                  <a:srgbClr val="000000"/>
                </a:solidFill>
                <a:latin typeface="Arial"/>
                <a:ea typeface="Times New Roman"/>
              </a:rPr>
              <a:t/>
            </a:r>
            <a:br>
              <a:rPr lang="en-US" sz="2400" i="1" dirty="0">
                <a:solidFill>
                  <a:srgbClr val="000000"/>
                </a:solidFill>
                <a:latin typeface="Arial"/>
                <a:ea typeface="Times New Roman"/>
              </a:rPr>
            </a:br>
            <a:r>
              <a:rPr lang="en-US" sz="2400" i="1" dirty="0">
                <a:solidFill>
                  <a:srgbClr val="000000"/>
                </a:solidFill>
                <a:latin typeface="Arial"/>
                <a:ea typeface="Times New Roman"/>
              </a:rPr>
              <a:t>~Rush,1980</a:t>
            </a:r>
          </a:p>
        </p:txBody>
      </p:sp>
      <p:sp>
        <p:nvSpPr>
          <p:cNvPr id="7" name="Rectangle 6"/>
          <p:cNvSpPr/>
          <p:nvPr/>
        </p:nvSpPr>
        <p:spPr>
          <a:xfrm>
            <a:off x="190502" y="4445341"/>
            <a:ext cx="4584699" cy="1200329"/>
          </a:xfrm>
          <a:prstGeom prst="rect">
            <a:avLst/>
          </a:prstGeom>
          <a:ln w="3175">
            <a:solidFill>
              <a:srgbClr val="28344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en-US" sz="2400" dirty="0">
                <a:solidFill>
                  <a:srgbClr val="000000"/>
                </a:solidFill>
                <a:latin typeface="Arial"/>
                <a:ea typeface="Times New Roman"/>
              </a:rPr>
              <a:t>Where people refuse to decide, events will decide for them.</a:t>
            </a:r>
          </a:p>
          <a:p>
            <a:pPr algn="r">
              <a:defRPr/>
            </a:pPr>
            <a:r>
              <a:rPr lang="en-US" sz="2400" i="1" dirty="0">
                <a:solidFill>
                  <a:srgbClr val="000000"/>
                </a:solidFill>
                <a:latin typeface="Arial"/>
                <a:ea typeface="Times New Roman"/>
              </a:rPr>
              <a:t>~Charles H. Malik, 1954</a:t>
            </a:r>
          </a:p>
        </p:txBody>
      </p:sp>
    </p:spTree>
    <p:extLst>
      <p:ext uri="{BB962C8B-B14F-4D97-AF65-F5344CB8AC3E}">
        <p14:creationId xmlns:p14="http://schemas.microsoft.com/office/powerpoint/2010/main" val="357574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6111224"/>
            <a:ext cx="6858000" cy="553998"/>
          </a:xfrm>
          <a:prstGeom prst="rect">
            <a:avLst/>
          </a:prstGeom>
          <a:noFill/>
        </p:spPr>
        <p:txBody>
          <a:bodyPr wrap="square" rtlCol="0">
            <a:spAutoFit/>
          </a:bodyPr>
          <a:lstStyle/>
          <a:p>
            <a:pPr algn="ctr" fontAlgn="auto">
              <a:spcBef>
                <a:spcPts val="0"/>
              </a:spcBef>
              <a:spcAft>
                <a:spcPts val="0"/>
              </a:spcAft>
            </a:pPr>
            <a:r>
              <a:rPr lang="en-US" sz="1000" b="1" dirty="0">
                <a:solidFill>
                  <a:srgbClr val="516471">
                    <a:lumMod val="50000"/>
                  </a:srgbClr>
                </a:solidFill>
                <a:latin typeface="Arial" panose="020B0604020202020204" pitchFamily="34" charset="0"/>
                <a:cs typeface="Arial" panose="020B0604020202020204" pitchFamily="34" charset="0"/>
              </a:rPr>
              <a:t>THE OVERALL CLASSIFICATION OF THIS BRIEF </a:t>
            </a:r>
            <a:r>
              <a:rPr lang="en-US" sz="1000" b="1" dirty="0" smtClean="0">
                <a:solidFill>
                  <a:srgbClr val="516471">
                    <a:lumMod val="50000"/>
                  </a:srgbClr>
                </a:solidFill>
                <a:latin typeface="Arial" panose="020B0604020202020204" pitchFamily="34" charset="0"/>
                <a:cs typeface="Arial" panose="020B0604020202020204" pitchFamily="34" charset="0"/>
              </a:rPr>
              <a:t>IS</a:t>
            </a:r>
          </a:p>
          <a:p>
            <a:pPr algn="ctr" fontAlgn="auto">
              <a:spcBef>
                <a:spcPts val="0"/>
              </a:spcBef>
              <a:spcAft>
                <a:spcPts val="0"/>
              </a:spcAft>
            </a:pPr>
            <a:r>
              <a:rPr lang="en-US" sz="1000" b="1" dirty="0" smtClean="0">
                <a:solidFill>
                  <a:srgbClr val="516471">
                    <a:lumMod val="50000"/>
                  </a:srgbClr>
                </a:solidFill>
                <a:latin typeface="Arial" panose="020B0604020202020204" pitchFamily="34" charset="0"/>
                <a:cs typeface="Arial" panose="020B0604020202020204" pitchFamily="34" charset="0"/>
              </a:rPr>
              <a:t>UNCLASSIFIED</a:t>
            </a:r>
            <a:endParaRPr lang="en-US" sz="1000" b="1" dirty="0">
              <a:solidFill>
                <a:srgbClr val="516471">
                  <a:lumMod val="50000"/>
                </a:srgbClr>
              </a:solidFill>
              <a:latin typeface="Arial" panose="020B0604020202020204" pitchFamily="34" charset="0"/>
              <a:cs typeface="Arial" panose="020B0604020202020204" pitchFamily="34" charset="0"/>
            </a:endParaRPr>
          </a:p>
          <a:p>
            <a:pPr algn="ctr" fontAlgn="auto">
              <a:spcBef>
                <a:spcPts val="0"/>
              </a:spcBef>
              <a:spcAft>
                <a:spcPts val="0"/>
              </a:spcAft>
            </a:pPr>
            <a:endParaRPr lang="en-US" sz="1000" b="1" dirty="0" smtClean="0">
              <a:solidFill>
                <a:srgbClr val="516471">
                  <a:lumMod val="50000"/>
                </a:srgbClr>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p:nvPr>
        </p:nvSpPr>
        <p:spPr>
          <a:xfrm>
            <a:off x="6515100" y="1609229"/>
            <a:ext cx="2343150" cy="218465"/>
          </a:xfrm>
        </p:spPr>
        <p:txBody>
          <a:bodyPr/>
          <a:lstStyle/>
          <a:p>
            <a:r>
              <a:rPr lang="en-US" dirty="0" smtClean="0"/>
              <a:t>DAVE HOGUE</a:t>
            </a:r>
            <a:endParaRPr lang="en-US" dirty="0"/>
          </a:p>
        </p:txBody>
      </p:sp>
      <p:sp>
        <p:nvSpPr>
          <p:cNvPr id="7" name="Text Placeholder 3"/>
          <p:cNvSpPr>
            <a:spLocks noGrp="1"/>
          </p:cNvSpPr>
          <p:nvPr>
            <p:ph type="body" sz="quarter" idx="12"/>
          </p:nvPr>
        </p:nvSpPr>
        <p:spPr>
          <a:xfrm>
            <a:off x="6515100" y="1901201"/>
            <a:ext cx="2343150" cy="851052"/>
          </a:xfrm>
        </p:spPr>
        <p:txBody>
          <a:bodyPr/>
          <a:lstStyle/>
          <a:p>
            <a:r>
              <a:rPr lang="en-US" dirty="0"/>
              <a:t>Technical Director</a:t>
            </a:r>
          </a:p>
          <a:p>
            <a:r>
              <a:rPr lang="en-US" dirty="0"/>
              <a:t>NSA Cybersecurity </a:t>
            </a:r>
            <a:r>
              <a:rPr lang="en-US" dirty="0" smtClean="0"/>
              <a:t>Threat</a:t>
            </a:r>
            <a:br>
              <a:rPr lang="en-US" dirty="0" smtClean="0"/>
            </a:br>
            <a:r>
              <a:rPr lang="en-US" dirty="0" smtClean="0"/>
              <a:t>Operations </a:t>
            </a:r>
            <a:r>
              <a:rPr lang="en-US" dirty="0"/>
              <a:t>Center (NCTOC)</a:t>
            </a:r>
          </a:p>
        </p:txBody>
      </p:sp>
    </p:spTree>
    <p:extLst>
      <p:ext uri="{BB962C8B-B14F-4D97-AF65-F5344CB8AC3E}">
        <p14:creationId xmlns:p14="http://schemas.microsoft.com/office/powerpoint/2010/main" val="6108783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txBox="1">
            <a:spLocks/>
          </p:cNvSpPr>
          <p:nvPr/>
        </p:nvSpPr>
        <p:spPr>
          <a:xfrm>
            <a:off x="101628" y="787400"/>
            <a:ext cx="8966207" cy="5791200"/>
          </a:xfrm>
          <a:prstGeom prst="rect">
            <a:avLst/>
          </a:prstGeom>
        </p:spPr>
        <p:txBody>
          <a:bodyPr vert="horz" lIns="0" tIns="45720" rIns="91440" bIns="45720" rtlCol="0">
            <a:noAutofit/>
          </a:bodyPr>
          <a:lstStyle>
            <a:lvl1pPr marL="192024" indent="-192024" algn="l" defTabSz="457200" rtl="0" eaLnBrk="1" latinLnBrk="0" hangingPunct="1">
              <a:lnSpc>
                <a:spcPct val="80000"/>
              </a:lnSpc>
              <a:spcBef>
                <a:spcPct val="20000"/>
              </a:spcBef>
              <a:spcAft>
                <a:spcPts val="600"/>
              </a:spcAft>
              <a:buFont typeface="Arial"/>
              <a:buChar char="•"/>
              <a:defRPr sz="1800" b="0" i="0" kern="1200">
                <a:solidFill>
                  <a:srgbClr val="333333"/>
                </a:solidFill>
                <a:latin typeface="Arial"/>
                <a:ea typeface="+mn-ea"/>
                <a:cs typeface="Arial"/>
              </a:defRPr>
            </a:lvl1pPr>
            <a:lvl2pPr marL="742950" indent="-285750" algn="l" defTabSz="457200" rtl="0" eaLnBrk="1" latinLnBrk="0" hangingPunct="1">
              <a:lnSpc>
                <a:spcPct val="80000"/>
              </a:lnSpc>
              <a:spcBef>
                <a:spcPct val="20000"/>
              </a:spcBef>
              <a:spcAft>
                <a:spcPts val="600"/>
              </a:spcAft>
              <a:buFont typeface="Arial"/>
              <a:buChar char="–"/>
              <a:defRPr sz="1800" b="0" i="0" kern="1200">
                <a:solidFill>
                  <a:srgbClr val="333333"/>
                </a:solidFill>
                <a:latin typeface="Arial"/>
                <a:ea typeface="+mn-ea"/>
                <a:cs typeface="Arial"/>
              </a:defRPr>
            </a:lvl2pPr>
            <a:lvl3pPr marL="1143000" indent="-228600" algn="l" defTabSz="457200" rtl="0" eaLnBrk="1" latinLnBrk="0" hangingPunct="1">
              <a:lnSpc>
                <a:spcPct val="80000"/>
              </a:lnSpc>
              <a:spcBef>
                <a:spcPct val="20000"/>
              </a:spcBef>
              <a:spcAft>
                <a:spcPts val="600"/>
              </a:spcAft>
              <a:buFont typeface="Arial"/>
              <a:buChar char="•"/>
              <a:defRPr sz="1800" b="0" i="0" kern="1200">
                <a:solidFill>
                  <a:srgbClr val="333333"/>
                </a:solidFill>
                <a:latin typeface="Arial"/>
                <a:ea typeface="+mn-ea"/>
                <a:cs typeface="Arial"/>
              </a:defRPr>
            </a:lvl3pPr>
            <a:lvl4pPr marL="1600200" indent="-228600" algn="l" defTabSz="457200" rtl="0" eaLnBrk="1" latinLnBrk="0" hangingPunct="1">
              <a:lnSpc>
                <a:spcPct val="80000"/>
              </a:lnSpc>
              <a:spcBef>
                <a:spcPct val="20000"/>
              </a:spcBef>
              <a:spcAft>
                <a:spcPts val="600"/>
              </a:spcAft>
              <a:buFont typeface="Arial"/>
              <a:buChar char="–"/>
              <a:defRPr sz="1800" b="0" i="0" kern="1200">
                <a:solidFill>
                  <a:srgbClr val="333333"/>
                </a:solidFill>
                <a:latin typeface="Arial"/>
                <a:ea typeface="+mn-ea"/>
                <a:cs typeface="Arial"/>
              </a:defRPr>
            </a:lvl4pPr>
            <a:lvl5pPr marL="2057400" indent="-228600" algn="l" defTabSz="457200" rtl="0" eaLnBrk="1" latinLnBrk="0" hangingPunct="1">
              <a:lnSpc>
                <a:spcPct val="80000"/>
              </a:lnSpc>
              <a:spcBef>
                <a:spcPct val="20000"/>
              </a:spcBef>
              <a:spcAft>
                <a:spcPts val="600"/>
              </a:spcAft>
              <a:buFont typeface="Arial"/>
              <a:buChar char="»"/>
              <a:defRPr sz="1800" b="0" i="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17AA0"/>
              </a:buClr>
              <a:buSzPct val="125000"/>
              <a:buFont typeface="+mj-lt"/>
              <a:buAutoNum type="arabicPeriod"/>
            </a:pPr>
            <a:r>
              <a:rPr lang="de-DE" sz="800" dirty="0"/>
              <a:t>http://www.beckershospitalreview.com/quality/20-hospitals-with-great-hand-hygiene-programs.html</a:t>
            </a:r>
          </a:p>
          <a:p>
            <a:pPr>
              <a:buClr>
                <a:srgbClr val="217AA0"/>
              </a:buClr>
              <a:buSzPct val="125000"/>
              <a:buFont typeface="+mj-lt"/>
              <a:buAutoNum type="arabicPeriod"/>
            </a:pPr>
            <a:r>
              <a:rPr lang="de-DE" sz="800" dirty="0"/>
              <a:t>http://lgreen.net/precede%20apps/HandwashingPRECEDEModelICHE0212.pdf </a:t>
            </a:r>
          </a:p>
          <a:p>
            <a:pPr>
              <a:buClr>
                <a:srgbClr val="217AA0"/>
              </a:buClr>
              <a:buSzPct val="125000"/>
              <a:buFont typeface="+mj-lt"/>
              <a:buAutoNum type="arabicPeriod"/>
            </a:pPr>
            <a:r>
              <a:rPr lang="de-DE" sz="800" dirty="0"/>
              <a:t>http://www.washingtonpost.com/wp-dyn/content/article/2008/08/01/AR2008080102591.html</a:t>
            </a:r>
          </a:p>
          <a:p>
            <a:pPr>
              <a:buClr>
                <a:srgbClr val="217AA0"/>
              </a:buClr>
              <a:buSzPct val="125000"/>
              <a:buFont typeface="+mj-lt"/>
              <a:buAutoNum type="arabicPeriod"/>
            </a:pPr>
            <a:r>
              <a:rPr lang="de-DE" sz="800" dirty="0"/>
              <a:t>http://www.law.uchicago.edu/news/chronicle-review-sunsteins-nudge</a:t>
            </a:r>
          </a:p>
          <a:p>
            <a:pPr>
              <a:buClr>
                <a:srgbClr val="217AA0"/>
              </a:buClr>
              <a:buSzPct val="125000"/>
              <a:buFont typeface="+mj-lt"/>
              <a:buAutoNum type="arabicPeriod"/>
            </a:pPr>
            <a:r>
              <a:rPr lang="de-DE" sz="800" dirty="0"/>
              <a:t>https://www2.idexpertscorp.com/sixth-annual-ponemon-benchmark-study-on-privacy-security-of-healthcare-data-incidents</a:t>
            </a:r>
          </a:p>
          <a:p>
            <a:pPr>
              <a:buClr>
                <a:srgbClr val="217AA0"/>
              </a:buClr>
              <a:buSzPct val="125000"/>
              <a:buFont typeface="+mj-lt"/>
              <a:buAutoNum type="arabicPeriod"/>
            </a:pPr>
            <a:r>
              <a:rPr lang="de-DE" sz="800" dirty="0"/>
              <a:t>http://jonahberger.com/books/contagious/</a:t>
            </a:r>
          </a:p>
          <a:p>
            <a:pPr>
              <a:buClr>
                <a:srgbClr val="217AA0"/>
              </a:buClr>
              <a:buSzPct val="125000"/>
              <a:buFont typeface="+mj-lt"/>
              <a:buAutoNum type="arabicPeriod"/>
            </a:pPr>
            <a:r>
              <a:rPr lang="en-US" sz="800" dirty="0"/>
              <a:t>https://ocrportal.hhs.gov/ocr/breach/breach_report.jsf</a:t>
            </a:r>
          </a:p>
          <a:p>
            <a:pPr>
              <a:buClr>
                <a:srgbClr val="217AA0"/>
              </a:buClr>
              <a:buSzPct val="125000"/>
              <a:buFont typeface="+mj-lt"/>
              <a:buAutoNum type="arabicPeriod"/>
            </a:pPr>
            <a:r>
              <a:rPr lang="en-US" sz="800" dirty="0"/>
              <a:t>http://www.idtheftcenter.org/id-theft/data-breaches.html  </a:t>
            </a:r>
          </a:p>
          <a:p>
            <a:pPr>
              <a:buClr>
                <a:srgbClr val="217AA0"/>
              </a:buClr>
              <a:buSzPct val="125000"/>
              <a:buFont typeface="+mj-lt"/>
              <a:buAutoNum type="arabicPeriod"/>
            </a:pPr>
            <a:r>
              <a:rPr lang="en-US" sz="800" dirty="0"/>
              <a:t>http://www.privacyrights.org/data-breach </a:t>
            </a:r>
          </a:p>
          <a:p>
            <a:pPr>
              <a:buClr>
                <a:srgbClr val="217AA0"/>
              </a:buClr>
              <a:buSzPct val="125000"/>
              <a:buFont typeface="+mj-lt"/>
              <a:buAutoNum type="arabicPeriod"/>
            </a:pPr>
            <a:r>
              <a:rPr lang="en-US" sz="800" dirty="0"/>
              <a:t>http://www.trendmicro.com/cloud-content/us/pdfs/security-intelligence/white-papers/wp-follow-the-data.pdf </a:t>
            </a:r>
          </a:p>
          <a:p>
            <a:pPr>
              <a:buClr>
                <a:srgbClr val="217AA0"/>
              </a:buClr>
              <a:buSzPct val="125000"/>
              <a:buFont typeface="+mj-lt"/>
              <a:buAutoNum type="arabicPeriod"/>
            </a:pPr>
            <a:r>
              <a:rPr lang="en-US" sz="800" dirty="0"/>
              <a:t>http://www.fiercehealthit.com/story/hospital-cyberdefense-high-dods-priority-list/2016-02-19</a:t>
            </a:r>
          </a:p>
          <a:p>
            <a:pPr>
              <a:buClr>
                <a:srgbClr val="217AA0"/>
              </a:buClr>
              <a:buSzPct val="125000"/>
              <a:buFont typeface="+mj-lt"/>
              <a:buAutoNum type="arabicPeriod"/>
            </a:pPr>
            <a:r>
              <a:rPr lang="en-US" altLang="en-US" sz="800" dirty="0"/>
              <a:t>https://www2.idexpertscorp.com/blog/single/big-breach-targets-why-healthcare-why-now</a:t>
            </a:r>
          </a:p>
          <a:p>
            <a:pPr>
              <a:buClr>
                <a:srgbClr val="217AA0"/>
              </a:buClr>
              <a:buSzPct val="125000"/>
              <a:buFont typeface="+mj-lt"/>
              <a:buAutoNum type="arabicPeriod"/>
            </a:pPr>
            <a:r>
              <a:rPr lang="en-US" sz="800" dirty="0"/>
              <a:t>http://www.himss.org/News/NewsDetail.aspx?ItemNumber=48552 </a:t>
            </a:r>
          </a:p>
          <a:p>
            <a:pPr>
              <a:buClr>
                <a:srgbClr val="217AA0"/>
              </a:buClr>
              <a:buSzPct val="125000"/>
              <a:buFont typeface="+mj-lt"/>
              <a:buAutoNum type="arabicPeriod"/>
            </a:pPr>
            <a:r>
              <a:rPr lang="en-US" sz="800" dirty="0"/>
              <a:t>http://www.hhs.gov/about/news/2016/02/29/hhs-announces-major-commitments-healthcare-industry-make-electronic-health-records-work-better.html</a:t>
            </a:r>
          </a:p>
          <a:p>
            <a:pPr>
              <a:buClr>
                <a:srgbClr val="217AA0"/>
              </a:buClr>
              <a:buSzPct val="125000"/>
              <a:buFont typeface="+mj-lt"/>
              <a:buAutoNum type="arabicPeriod"/>
            </a:pPr>
            <a:r>
              <a:rPr lang="en-US" sz="800" dirty="0"/>
              <a:t>http://www.defense.gov/Portals/1/Documents/pubs/OSD011517-15-RES-Final.pdf</a:t>
            </a:r>
          </a:p>
          <a:p>
            <a:pPr>
              <a:buClr>
                <a:srgbClr val="217AA0"/>
              </a:buClr>
              <a:buSzPct val="125000"/>
              <a:buFont typeface="+mj-lt"/>
              <a:buAutoNum type="arabicPeriod"/>
            </a:pPr>
            <a:r>
              <a:rPr lang="en-US" sz="800" dirty="0"/>
              <a:t>http://www.healthcareitnews.com/news/cybersecurity-special-report-ransomware-will-get-worse-hackers-targeting-whales-medical-devices </a:t>
            </a:r>
          </a:p>
          <a:p>
            <a:pPr>
              <a:buClr>
                <a:srgbClr val="217AA0"/>
              </a:buClr>
              <a:buSzPct val="125000"/>
              <a:buFont typeface="+mj-lt"/>
              <a:buAutoNum type="arabicPeriod"/>
            </a:pPr>
            <a:r>
              <a:rPr lang="en-US" sz="800" dirty="0"/>
              <a:t>https://www.nhtsa.gov/staticfiles/nti/pdf/812257_SystemAnalysisASE.pdf </a:t>
            </a:r>
          </a:p>
          <a:p>
            <a:pPr>
              <a:buClr>
                <a:srgbClr val="217AA0"/>
              </a:buClr>
              <a:buSzPct val="125000"/>
              <a:buFont typeface="+mj-lt"/>
              <a:buAutoNum type="arabicPeriod"/>
            </a:pPr>
            <a:r>
              <a:rPr lang="en-US" sz="800" dirty="0"/>
              <a:t>https://www.nhtsa.gov/Driving-Safety/Aggressive-Driving</a:t>
            </a:r>
          </a:p>
          <a:p>
            <a:pPr>
              <a:buClr>
                <a:srgbClr val="217AA0"/>
              </a:buClr>
              <a:buSzPct val="125000"/>
              <a:buFont typeface="+mj-lt"/>
              <a:buAutoNum type="arabicPeriod"/>
            </a:pPr>
            <a:r>
              <a:rPr lang="en-US" sz="800" dirty="0"/>
              <a:t>https://www.nhtsa.gov/staticfiles/nti/pdf/811996-InvestUseFeasSpeedWarnSys.pdf</a:t>
            </a:r>
          </a:p>
          <a:p>
            <a:pPr>
              <a:buClr>
                <a:srgbClr val="217AA0"/>
              </a:buClr>
              <a:buSzPct val="125000"/>
              <a:buFont typeface="+mj-lt"/>
              <a:buAutoNum type="arabicPeriod"/>
            </a:pPr>
            <a:r>
              <a:rPr lang="en-US" sz="800" dirty="0"/>
              <a:t>https://www.nhtsa.gov/staticfiles/nti/pdf/2011_N_Survey_of_Speeding_Attitudes_and_Behaviors_811865.pdf</a:t>
            </a:r>
          </a:p>
          <a:p>
            <a:pPr>
              <a:buClr>
                <a:srgbClr val="217AA0"/>
              </a:buClr>
              <a:buSzPct val="125000"/>
              <a:buFont typeface="+mj-lt"/>
              <a:buAutoNum type="arabicPeriod"/>
            </a:pPr>
            <a:r>
              <a:rPr lang="de-DE" sz="800" dirty="0"/>
              <a:t>https://www.nist.gov/news-events/news/2016/10/security-fatigue-can-cause-computer-users-feel-hopeless-and-act-recklessly</a:t>
            </a:r>
          </a:p>
          <a:p>
            <a:pPr>
              <a:buClr>
                <a:srgbClr val="217AA0"/>
              </a:buClr>
              <a:buSzPct val="125000"/>
              <a:buFont typeface="+mj-lt"/>
              <a:buAutoNum type="arabicPeriod"/>
            </a:pPr>
            <a:r>
              <a:rPr lang="en-US" sz="800" dirty="0"/>
              <a:t>https://www.researchgate.net/publication/268502835_SCENE_A_Structured_Means_for_Creating_and_Evaluating_Behavioral_Nudges_in_a_Cyber_Security_Environment </a:t>
            </a:r>
          </a:p>
          <a:p>
            <a:pPr>
              <a:buClr>
                <a:srgbClr val="217AA0"/>
              </a:buClr>
              <a:buSzPct val="125000"/>
              <a:buFont typeface="+mj-lt"/>
              <a:buAutoNum type="arabicPeriod"/>
            </a:pPr>
            <a:r>
              <a:rPr lang="en-US" sz="800" dirty="0"/>
              <a:t>http://www.nytimes.com/2011/08/21/magazine/do-you-suffer-from-decision-fatigue.html</a:t>
            </a:r>
          </a:p>
          <a:p>
            <a:pPr>
              <a:buClr>
                <a:srgbClr val="217AA0"/>
              </a:buClr>
              <a:buSzPct val="125000"/>
              <a:buFont typeface="+mj-lt"/>
              <a:buAutoNum type="arabicPeriod"/>
            </a:pPr>
            <a:r>
              <a:rPr lang="de-DE" sz="800" dirty="0"/>
              <a:t>http://www.npr.org/2017/02/15/515441751/unsafe-driving-leads-to-jump-in-highway-deaths-study-finds</a:t>
            </a:r>
          </a:p>
          <a:p>
            <a:pPr>
              <a:buClr>
                <a:srgbClr val="217AA0"/>
              </a:buClr>
              <a:buSzPct val="125000"/>
              <a:buFont typeface="+mj-lt"/>
              <a:buAutoNum type="arabicPeriod"/>
            </a:pPr>
            <a:r>
              <a:rPr lang="en-US" sz="800" dirty="0"/>
              <a:t>https://www.researchgate.net/publication/268502835_SCENE_A_Structured_Means_for_Creating_and_Evaluating_Behavioral_Nudges_in_a_Cyber_Security_Environment</a:t>
            </a:r>
          </a:p>
          <a:p>
            <a:pPr>
              <a:buClr>
                <a:srgbClr val="217AA0"/>
              </a:buClr>
              <a:buSzPct val="125000"/>
              <a:buFont typeface="+mj-lt"/>
              <a:buAutoNum type="arabicPeriod"/>
            </a:pPr>
            <a:r>
              <a:rPr lang="en-US" sz="800" dirty="0" err="1"/>
              <a:t>Weibell</a:t>
            </a:r>
            <a:r>
              <a:rPr lang="en-US" sz="800" dirty="0"/>
              <a:t>, C. J. (2011). Principles of learning: 7 principles to guide personalized, student-centered learning in the technology-enhanced, blended learning environment. Retrieved July 4, 2011 from [https://principlesoflearning.wordpress.com].</a:t>
            </a:r>
          </a:p>
          <a:p>
            <a:pPr>
              <a:buClr>
                <a:srgbClr val="217AA0"/>
              </a:buClr>
              <a:buSzPct val="125000"/>
              <a:buFont typeface="+mj-lt"/>
              <a:buAutoNum type="arabicPeriod"/>
            </a:pPr>
            <a:r>
              <a:rPr lang="en-US" sz="800" dirty="0"/>
              <a:t>Panelist on The Rise of </a:t>
            </a:r>
            <a:r>
              <a:rPr lang="en-US" sz="800" dirty="0" err="1"/>
              <a:t>Telebehavioral</a:t>
            </a:r>
            <a:r>
              <a:rPr lang="en-US" sz="800" dirty="0"/>
              <a:t> Health (Related to </a:t>
            </a:r>
            <a:r>
              <a:rPr lang="en-US" sz="800" dirty="0" err="1"/>
              <a:t>Alzheimers</a:t>
            </a:r>
            <a:r>
              <a:rPr lang="en-US" sz="800" dirty="0"/>
              <a:t> treatment), </a:t>
            </a:r>
            <a:r>
              <a:rPr lang="en-US" sz="800" dirty="0" err="1"/>
              <a:t>HiMSS</a:t>
            </a:r>
            <a:r>
              <a:rPr lang="en-US" sz="800" dirty="0"/>
              <a:t> Connected Health Conference 12/13/16. </a:t>
            </a:r>
          </a:p>
          <a:p>
            <a:pPr marL="0" indent="0">
              <a:buClr>
                <a:srgbClr val="217AA0"/>
              </a:buClr>
              <a:buSzPct val="125000"/>
              <a:buFont typeface="Arial"/>
              <a:buNone/>
            </a:pPr>
            <a:endParaRPr lang="en-US" sz="800" dirty="0"/>
          </a:p>
        </p:txBody>
      </p:sp>
      <p:sp>
        <p:nvSpPr>
          <p:cNvPr id="2" name="Title 1"/>
          <p:cNvSpPr>
            <a:spLocks noGrp="1"/>
          </p:cNvSpPr>
          <p:nvPr>
            <p:ph type="title"/>
          </p:nvPr>
        </p:nvSpPr>
        <p:spPr>
          <a:xfrm>
            <a:off x="101600" y="177800"/>
            <a:ext cx="3048000" cy="609600"/>
          </a:xfrm>
        </p:spPr>
        <p:txBody>
          <a:bodyPr>
            <a:noAutofit/>
          </a:bodyPr>
          <a:lstStyle/>
          <a:p>
            <a:r>
              <a:rPr lang="en-US" sz="4000" dirty="0"/>
              <a:t>References</a:t>
            </a:r>
          </a:p>
        </p:txBody>
      </p:sp>
      <p:pic>
        <p:nvPicPr>
          <p:cNvPr id="1026" name="Picture 2" descr="Not important" title="Cute Clip Art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5432" y="1701801"/>
            <a:ext cx="1100137" cy="18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190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602" y="1688650"/>
            <a:ext cx="6146800" cy="2718565"/>
          </a:xfrm>
          <a:prstGeom prst="rect">
            <a:avLst/>
          </a:prstGeom>
        </p:spPr>
        <p:txBody>
          <a:bodyPr wrap="square">
            <a:spAutoFit/>
          </a:bodyPr>
          <a:lstStyle/>
          <a:p>
            <a:pPr algn="ctr"/>
            <a:r>
              <a:rPr lang="en-US" sz="5867" dirty="0">
                <a:solidFill>
                  <a:srgbClr val="000000"/>
                </a:solidFill>
                <a:latin typeface="Calibri"/>
                <a:cs typeface="Arial" charset="0"/>
              </a:rPr>
              <a:t>BACKUP SLIDES</a:t>
            </a:r>
          </a:p>
          <a:p>
            <a:pPr algn="ctr"/>
            <a:r>
              <a:rPr lang="en-US" sz="3733" dirty="0">
                <a:solidFill>
                  <a:srgbClr val="000000"/>
                </a:solidFill>
                <a:latin typeface="Calibri"/>
                <a:cs typeface="Arial" charset="0"/>
              </a:rPr>
              <a:t>(can be used if time permits, otherwise, included for reference)</a:t>
            </a:r>
          </a:p>
        </p:txBody>
      </p:sp>
    </p:spTree>
    <p:extLst>
      <p:ext uri="{BB962C8B-B14F-4D97-AF65-F5344CB8AC3E}">
        <p14:creationId xmlns:p14="http://schemas.microsoft.com/office/powerpoint/2010/main" val="5502880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10000"/>
              </a:lnSpc>
              <a:spcAft>
                <a:spcPts val="600"/>
              </a:spcAft>
            </a:pPr>
            <a:r>
              <a:rPr lang="en-US" altLang="en-US" sz="2000" b="0" i="1" dirty="0"/>
              <a:t>SCENE: A Structured Means for Creating and Evaluating Behavioral Nudges in a Cyber Security Environment</a:t>
            </a:r>
            <a:r>
              <a:rPr lang="en-US" altLang="en-US" sz="2000" b="0" dirty="0"/>
              <a:t>, Conference Paper, June 2104*</a:t>
            </a:r>
          </a:p>
          <a:p>
            <a:pPr>
              <a:lnSpc>
                <a:spcPct val="110000"/>
              </a:lnSpc>
              <a:spcAft>
                <a:spcPts val="600"/>
              </a:spcAft>
            </a:pPr>
            <a:r>
              <a:rPr lang="en-US" altLang="en-US" sz="2000" b="0" dirty="0"/>
              <a:t>Abstract. Behavior-change interventions are common in some areas of human computer interaction, but rare in the domain of cybersecurity. This paper introduces a structured approach to working with </a:t>
            </a:r>
            <a:r>
              <a:rPr lang="en-US" altLang="en-US" sz="2000" b="0" dirty="0" err="1"/>
              <a:t>organisations</a:t>
            </a:r>
            <a:r>
              <a:rPr lang="en-US" altLang="en-US" sz="2000" b="0" dirty="0"/>
              <a:t> in order to develop such behavioral interventions or ‘nudges’.</a:t>
            </a:r>
          </a:p>
        </p:txBody>
      </p:sp>
      <p:sp>
        <p:nvSpPr>
          <p:cNvPr id="3" name="Title 2"/>
          <p:cNvSpPr>
            <a:spLocks noGrp="1"/>
          </p:cNvSpPr>
          <p:nvPr>
            <p:ph type="title"/>
          </p:nvPr>
        </p:nvSpPr>
        <p:spPr>
          <a:xfrm>
            <a:off x="76200" y="177800"/>
            <a:ext cx="6934200" cy="609600"/>
          </a:xfrm>
        </p:spPr>
        <p:txBody>
          <a:bodyPr/>
          <a:lstStyle/>
          <a:p>
            <a:r>
              <a:rPr lang="en-US" sz="3200" dirty="0"/>
              <a:t>Credit for Nudging Cybersecurity?</a:t>
            </a:r>
          </a:p>
        </p:txBody>
      </p:sp>
      <p:sp>
        <p:nvSpPr>
          <p:cNvPr id="4" name="Rectangle 3"/>
          <p:cNvSpPr>
            <a:spLocks noChangeArrowheads="1"/>
          </p:cNvSpPr>
          <p:nvPr/>
        </p:nvSpPr>
        <p:spPr bwMode="auto">
          <a:xfrm>
            <a:off x="2" y="5811764"/>
            <a:ext cx="636905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solidFill>
                  <a:srgbClr val="283446"/>
                </a:solidFill>
                <a:cs typeface="Arial" charset="0"/>
              </a:rPr>
              <a:t>*Lynne </a:t>
            </a:r>
            <a:r>
              <a:rPr lang="en-US" altLang="en-US" sz="1100" dirty="0" err="1">
                <a:solidFill>
                  <a:srgbClr val="283446"/>
                </a:solidFill>
                <a:cs typeface="Arial" charset="0"/>
              </a:rPr>
              <a:t>Coventry</a:t>
            </a:r>
            <a:r>
              <a:rPr lang="en-US" altLang="en-US" sz="1100" baseline="30000" dirty="0" err="1">
                <a:solidFill>
                  <a:srgbClr val="283446"/>
                </a:solidFill>
                <a:cs typeface="Arial" charset="0"/>
              </a:rPr>
              <a:t>a</a:t>
            </a:r>
            <a:r>
              <a:rPr lang="en-US" altLang="en-US" sz="1100" dirty="0">
                <a:solidFill>
                  <a:srgbClr val="283446"/>
                </a:solidFill>
                <a:cs typeface="Arial" charset="0"/>
              </a:rPr>
              <a:t>, Pam </a:t>
            </a:r>
            <a:r>
              <a:rPr lang="en-US" altLang="en-US" sz="1100" dirty="0" err="1">
                <a:solidFill>
                  <a:srgbClr val="283446"/>
                </a:solidFill>
                <a:cs typeface="Arial" charset="0"/>
              </a:rPr>
              <a:t>Briggs</a:t>
            </a:r>
            <a:r>
              <a:rPr lang="en-US" altLang="en-US" sz="1100" baseline="30000" dirty="0" err="1">
                <a:solidFill>
                  <a:srgbClr val="283446"/>
                </a:solidFill>
                <a:cs typeface="Arial" charset="0"/>
              </a:rPr>
              <a:t>a</a:t>
            </a:r>
            <a:r>
              <a:rPr lang="en-US" altLang="en-US" sz="1100" dirty="0">
                <a:solidFill>
                  <a:srgbClr val="283446"/>
                </a:solidFill>
                <a:cs typeface="Arial" charset="0"/>
              </a:rPr>
              <a:t>, Debora </a:t>
            </a:r>
            <a:r>
              <a:rPr lang="en-US" altLang="en-US" sz="1100" dirty="0" err="1">
                <a:solidFill>
                  <a:srgbClr val="283446"/>
                </a:solidFill>
                <a:cs typeface="Arial" charset="0"/>
              </a:rPr>
              <a:t>Jeske</a:t>
            </a:r>
            <a:r>
              <a:rPr lang="en-US" altLang="en-US" sz="1100" baseline="30000" dirty="0" err="1">
                <a:solidFill>
                  <a:srgbClr val="283446"/>
                </a:solidFill>
                <a:cs typeface="Arial" charset="0"/>
              </a:rPr>
              <a:t>a</a:t>
            </a:r>
            <a:r>
              <a:rPr lang="en-US" altLang="en-US" sz="1100" dirty="0">
                <a:solidFill>
                  <a:srgbClr val="283446"/>
                </a:solidFill>
                <a:cs typeface="Arial" charset="0"/>
              </a:rPr>
              <a:t>, </a:t>
            </a:r>
            <a:r>
              <a:rPr lang="en-US" altLang="en-US" sz="1100" dirty="0" err="1">
                <a:solidFill>
                  <a:srgbClr val="283446"/>
                </a:solidFill>
                <a:cs typeface="Arial" charset="0"/>
              </a:rPr>
              <a:t>Aad</a:t>
            </a:r>
            <a:r>
              <a:rPr lang="en-US" altLang="en-US" sz="1100" dirty="0">
                <a:solidFill>
                  <a:srgbClr val="283446"/>
                </a:solidFill>
                <a:cs typeface="Arial" charset="0"/>
              </a:rPr>
              <a:t> van </a:t>
            </a:r>
            <a:r>
              <a:rPr lang="en-US" altLang="en-US" sz="1100" dirty="0" err="1">
                <a:solidFill>
                  <a:srgbClr val="283446"/>
                </a:solidFill>
                <a:cs typeface="Arial" charset="0"/>
              </a:rPr>
              <a:t>Moorsel</a:t>
            </a:r>
            <a:r>
              <a:rPr lang="en-US" altLang="en-US" sz="1100" baseline="30000" dirty="0" err="1">
                <a:solidFill>
                  <a:srgbClr val="283446"/>
                </a:solidFill>
                <a:cs typeface="Arial" charset="0"/>
              </a:rPr>
              <a:t>b</a:t>
            </a:r>
            <a:endParaRPr lang="en-US" altLang="en-US" sz="1100" baseline="30000" dirty="0">
              <a:solidFill>
                <a:srgbClr val="283446"/>
              </a:solidFill>
              <a:cs typeface="Arial" charset="0"/>
            </a:endParaRPr>
          </a:p>
          <a:p>
            <a:pPr>
              <a:spcBef>
                <a:spcPct val="0"/>
              </a:spcBef>
              <a:buFontTx/>
              <a:buNone/>
            </a:pPr>
            <a:r>
              <a:rPr lang="en-US" altLang="en-US" sz="1100" baseline="30000" dirty="0">
                <a:solidFill>
                  <a:srgbClr val="283446"/>
                </a:solidFill>
                <a:cs typeface="Arial" charset="0"/>
              </a:rPr>
              <a:t>a</a:t>
            </a:r>
            <a:r>
              <a:rPr lang="en-US" altLang="en-US" sz="1100" dirty="0">
                <a:solidFill>
                  <a:srgbClr val="283446"/>
                </a:solidFill>
                <a:cs typeface="Arial" charset="0"/>
              </a:rPr>
              <a:t> Psychology &amp; Communication Technology Lab, </a:t>
            </a:r>
            <a:r>
              <a:rPr lang="en-US" altLang="en-US" sz="1100" dirty="0" err="1">
                <a:solidFill>
                  <a:srgbClr val="283446"/>
                </a:solidFill>
                <a:cs typeface="Arial" charset="0"/>
              </a:rPr>
              <a:t>Northumbria</a:t>
            </a:r>
            <a:r>
              <a:rPr lang="en-US" altLang="en-US" sz="1100" dirty="0">
                <a:solidFill>
                  <a:srgbClr val="283446"/>
                </a:solidFill>
                <a:cs typeface="Arial" charset="0"/>
              </a:rPr>
              <a:t> University, Newcastle-upon-Tyne, UK</a:t>
            </a:r>
          </a:p>
          <a:p>
            <a:pPr>
              <a:spcBef>
                <a:spcPct val="0"/>
              </a:spcBef>
              <a:buFontTx/>
              <a:buNone/>
            </a:pPr>
            <a:r>
              <a:rPr lang="en-US" altLang="en-US" sz="1100" baseline="30000" dirty="0">
                <a:solidFill>
                  <a:srgbClr val="283446"/>
                </a:solidFill>
                <a:cs typeface="Arial" charset="0"/>
              </a:rPr>
              <a:t>b</a:t>
            </a:r>
            <a:r>
              <a:rPr lang="en-US" altLang="en-US" sz="1100" dirty="0">
                <a:solidFill>
                  <a:srgbClr val="283446"/>
                </a:solidFill>
                <a:cs typeface="Arial" charset="0"/>
              </a:rPr>
              <a:t> Head of Computing Science, Newcastle University, Newcastle-upon-Tyne, UK</a:t>
            </a:r>
          </a:p>
        </p:txBody>
      </p:sp>
      <p:sp>
        <p:nvSpPr>
          <p:cNvPr id="5" name="Rectangle 4"/>
          <p:cNvSpPr/>
          <p:nvPr/>
        </p:nvSpPr>
        <p:spPr>
          <a:xfrm>
            <a:off x="3081293" y="4198413"/>
            <a:ext cx="5820283"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i="1" dirty="0">
                <a:solidFill>
                  <a:srgbClr val="000000"/>
                </a:solidFill>
              </a:rPr>
              <a:t>I happened upon this while researching.  So, yes – the contents of this session are original in a sense, but nudging behavior is certainly not unique or groundbreaking.</a:t>
            </a:r>
          </a:p>
        </p:txBody>
      </p:sp>
    </p:spTree>
    <p:extLst>
      <p:ext uri="{BB962C8B-B14F-4D97-AF65-F5344CB8AC3E}">
        <p14:creationId xmlns:p14="http://schemas.microsoft.com/office/powerpoint/2010/main" val="23974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5" y="279400"/>
            <a:ext cx="8800260" cy="609600"/>
          </a:xfrm>
        </p:spPr>
        <p:txBody>
          <a:bodyPr/>
          <a:lstStyle/>
          <a:p>
            <a:r>
              <a:rPr lang="en-US" sz="2800" dirty="0"/>
              <a:t>Use </a:t>
            </a:r>
            <a:r>
              <a:rPr lang="en-US" sz="2800" i="1" dirty="0"/>
              <a:t>Existing </a:t>
            </a:r>
            <a:r>
              <a:rPr lang="en-US" sz="2800" dirty="0"/>
              <a:t>Network Reports to</a:t>
            </a:r>
            <a:br>
              <a:rPr lang="en-US" sz="2800" dirty="0"/>
            </a:br>
            <a:r>
              <a:rPr lang="en-US" sz="2800" dirty="0"/>
              <a:t>Track User Behavior</a:t>
            </a:r>
          </a:p>
        </p:txBody>
      </p:sp>
      <p:pic>
        <p:nvPicPr>
          <p:cNvPr id="5" name="Picture 4" descr="Illustrates ways to track/trend types of incidents that trace back to human activity" title="Table of Incident Response Tickets"/>
          <p:cNvPicPr>
            <a:picLocks noChangeAspect="1"/>
          </p:cNvPicPr>
          <p:nvPr/>
        </p:nvPicPr>
        <p:blipFill rotWithShape="1">
          <a:blip r:embed="rId3" cstate="screen">
            <a:extLst>
              <a:ext uri="{28A0092B-C50C-407E-A947-70E740481C1C}">
                <a14:useLocalDpi xmlns:a14="http://schemas.microsoft.com/office/drawing/2010/main"/>
              </a:ext>
            </a:extLst>
          </a:blip>
          <a:srcRect t="9909"/>
          <a:stretch/>
        </p:blipFill>
        <p:spPr>
          <a:xfrm>
            <a:off x="187363" y="1600212"/>
            <a:ext cx="8817972" cy="4368795"/>
          </a:xfrm>
          <a:prstGeom prst="rect">
            <a:avLst/>
          </a:prstGeom>
          <a:ln>
            <a:solidFill>
              <a:schemeClr val="accent3">
                <a:shade val="95000"/>
                <a:satMod val="105000"/>
              </a:schemeClr>
            </a:solidFill>
          </a:ln>
        </p:spPr>
      </p:pic>
      <p:sp>
        <p:nvSpPr>
          <p:cNvPr id="2" name="Rectangle 1"/>
          <p:cNvSpPr/>
          <p:nvPr/>
        </p:nvSpPr>
        <p:spPr>
          <a:xfrm>
            <a:off x="1997546" y="1285649"/>
            <a:ext cx="5820283"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i="1" dirty="0">
                <a:solidFill>
                  <a:srgbClr val="000000"/>
                </a:solidFill>
              </a:rPr>
              <a:t>How do you track/measure the impact of constructive learning and nudges?  </a:t>
            </a:r>
            <a:r>
              <a:rPr lang="en-US" sz="2400" i="1" dirty="0">
                <a:solidFill>
                  <a:srgbClr val="000000"/>
                </a:solidFill>
              </a:rPr>
              <a:t>Your network tools and SMEs likely track/report similar activity – some of which can be correlated to user behavior.  For example…</a:t>
            </a:r>
          </a:p>
        </p:txBody>
      </p:sp>
    </p:spTree>
    <p:extLst>
      <p:ext uri="{BB962C8B-B14F-4D97-AF65-F5344CB8AC3E}">
        <p14:creationId xmlns:p14="http://schemas.microsoft.com/office/powerpoint/2010/main" val="316479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187" y="131112"/>
            <a:ext cx="8382000" cy="609600"/>
          </a:xfrm>
        </p:spPr>
        <p:txBody>
          <a:bodyPr/>
          <a:lstStyle/>
          <a:p>
            <a:r>
              <a:rPr lang="en-US" sz="2800" dirty="0"/>
              <a:t>Use </a:t>
            </a:r>
            <a:r>
              <a:rPr lang="en-US" sz="2800" i="1" dirty="0"/>
              <a:t>Existing </a:t>
            </a:r>
            <a:r>
              <a:rPr lang="en-US" sz="2800" dirty="0"/>
              <a:t>Privacy Reports to Trace</a:t>
            </a:r>
            <a:br>
              <a:rPr lang="en-US" sz="2800" dirty="0"/>
            </a:br>
            <a:r>
              <a:rPr lang="en-US" sz="2800" dirty="0"/>
              <a:t>Incidents Back to Human Error</a:t>
            </a:r>
          </a:p>
        </p:txBody>
      </p:sp>
      <p:graphicFrame>
        <p:nvGraphicFramePr>
          <p:cNvPr id="4" name="Content Placeholder 4" descr="Again, to track and trend nature of incidents" title="Table if PII Incident Types"/>
          <p:cNvGraphicFramePr>
            <a:graphicFrameLocks/>
          </p:cNvGraphicFramePr>
          <p:nvPr>
            <p:extLst/>
          </p:nvPr>
        </p:nvGraphicFramePr>
        <p:xfrm>
          <a:off x="838200" y="1530198"/>
          <a:ext cx="7772400" cy="4261007"/>
        </p:xfrm>
        <a:graphic>
          <a:graphicData uri="http://schemas.openxmlformats.org/presentationml/2006/ole">
            <mc:AlternateContent xmlns:mc="http://schemas.openxmlformats.org/markup-compatibility/2006">
              <mc:Choice xmlns:v="urn:schemas-microsoft-com:vml" Requires="v">
                <p:oleObj spid="_x0000_s1029" name="Worksheet" r:id="rId4" imgW="10012591" imgH="5227461" progId="Excel.Sheet.8">
                  <p:embed/>
                </p:oleObj>
              </mc:Choice>
              <mc:Fallback>
                <p:oleObj name="Worksheet" r:id="rId4" imgW="10012591" imgH="5227461" progId="Excel.Sheet.8">
                  <p:embed/>
                  <p:pic>
                    <p:nvPicPr>
                      <p:cNvPr id="0" name=""/>
                      <p:cNvPicPr>
                        <a:picLocks noGrp="1" noChangeArrowheads="1"/>
                      </p:cNvPicPr>
                      <p:nvPr/>
                    </p:nvPicPr>
                    <p:blipFill>
                      <a:blip r:embed="rId5"/>
                      <a:srcRect/>
                      <a:stretch>
                        <a:fillRect/>
                      </a:stretch>
                    </p:blipFill>
                    <p:spPr bwMode="auto">
                      <a:xfrm>
                        <a:off x="838200" y="1530198"/>
                        <a:ext cx="7772400" cy="4261007"/>
                      </a:xfrm>
                      <a:prstGeom prst="rect">
                        <a:avLst/>
                      </a:prstGeom>
                      <a:noFill/>
                      <a:ln>
                        <a:noFill/>
                      </a:ln>
                      <a:extLst/>
                    </p:spPr>
                  </p:pic>
                </p:oleObj>
              </mc:Fallback>
            </mc:AlternateContent>
          </a:graphicData>
        </a:graphic>
      </p:graphicFrame>
      <p:sp>
        <p:nvSpPr>
          <p:cNvPr id="5" name="Rectangle 4"/>
          <p:cNvSpPr/>
          <p:nvPr/>
        </p:nvSpPr>
        <p:spPr>
          <a:xfrm>
            <a:off x="4426581" y="4841334"/>
            <a:ext cx="4572000" cy="120032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400" i="1" dirty="0">
                <a:solidFill>
                  <a:srgbClr val="000000"/>
                </a:solidFill>
              </a:rPr>
              <a:t>Network with and leverage what other officials are already doing: Privacy, Insider Threat, etc.</a:t>
            </a:r>
          </a:p>
        </p:txBody>
      </p:sp>
    </p:spTree>
    <p:extLst>
      <p:ext uri="{BB962C8B-B14F-4D97-AF65-F5344CB8AC3E}">
        <p14:creationId xmlns:p14="http://schemas.microsoft.com/office/powerpoint/2010/main" val="2641664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540" y="1600200"/>
            <a:ext cx="8763000" cy="3886200"/>
          </a:xfrm>
        </p:spPr>
        <p:txBody>
          <a:bodyPr>
            <a:normAutofit/>
          </a:bodyPr>
          <a:lstStyle/>
          <a:p>
            <a:pPr>
              <a:lnSpc>
                <a:spcPct val="110000"/>
              </a:lnSpc>
            </a:pPr>
            <a:r>
              <a:rPr lang="en-US" sz="2400" b="0" i="1" dirty="0"/>
              <a:t>Put patients at the center of their healthcare</a:t>
            </a:r>
            <a:r>
              <a:rPr lang="en-US" sz="2400" b="0" dirty="0"/>
              <a:t> ~HHS Sec. Matthews-Burwell and DHA Director VADM Bono (</a:t>
            </a:r>
            <a:r>
              <a:rPr lang="en-US" sz="2400" b="0" dirty="0" err="1"/>
              <a:t>HiMSS</a:t>
            </a:r>
            <a:r>
              <a:rPr lang="en-US" sz="2400" b="0" dirty="0"/>
              <a:t> 2016)</a:t>
            </a:r>
            <a:br>
              <a:rPr lang="en-US" sz="2400" b="0" dirty="0"/>
            </a:br>
            <a:endParaRPr lang="en-US" sz="2400" b="0" dirty="0"/>
          </a:p>
          <a:p>
            <a:pPr>
              <a:lnSpc>
                <a:spcPct val="110000"/>
              </a:lnSpc>
            </a:pPr>
            <a:r>
              <a:rPr lang="en-US" sz="2400" b="0" dirty="0"/>
              <a:t>Military Health System: </a:t>
            </a:r>
            <a:br>
              <a:rPr lang="en-US" sz="2400" b="0" dirty="0"/>
            </a:br>
            <a:r>
              <a:rPr lang="en-US" sz="2400" b="0" dirty="0"/>
              <a:t>9.4M beneficiaries; </a:t>
            </a:r>
            <a:br>
              <a:rPr lang="en-US" sz="2400" b="0" dirty="0"/>
            </a:br>
            <a:r>
              <a:rPr lang="en-US" sz="2400" b="0" dirty="0"/>
              <a:t>205K employees</a:t>
            </a:r>
          </a:p>
        </p:txBody>
      </p:sp>
      <p:sp>
        <p:nvSpPr>
          <p:cNvPr id="4" name="Title 3"/>
          <p:cNvSpPr>
            <a:spLocks noGrp="1"/>
          </p:cNvSpPr>
          <p:nvPr>
            <p:ph type="title"/>
          </p:nvPr>
        </p:nvSpPr>
        <p:spPr/>
        <p:txBody>
          <a:bodyPr>
            <a:normAutofit/>
          </a:bodyPr>
          <a:lstStyle/>
          <a:p>
            <a:pPr algn="l"/>
            <a:r>
              <a:rPr lang="en-US" sz="2400" dirty="0">
                <a:solidFill>
                  <a:schemeClr val="bg1"/>
                </a:solidFill>
              </a:rPr>
              <a:t>DHA Communications</a:t>
            </a:r>
          </a:p>
        </p:txBody>
      </p:sp>
      <p:pic>
        <p:nvPicPr>
          <p:cNvPr id="1027" name="Picture 3" descr="Depicts one of the &quot;Are You CyberFit?&quot; posters" title="DHA Marketing Pic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5601" y="2921000"/>
            <a:ext cx="4381500" cy="2179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rom Tricare.mil/cyberfit website" title="Screensh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201" y="111705"/>
            <a:ext cx="7978140" cy="1267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95630" y="5000141"/>
            <a:ext cx="8152817"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i="1" dirty="0">
                <a:solidFill>
                  <a:srgbClr val="000000"/>
                </a:solidFill>
              </a:rPr>
              <a:t>DHA Cybersecurity and External Communications partnered two years ago to enhance and cybersecurity awareness with beneficiaries.  Recall: Communications = one of five primary elements to Johns Hopkins get well strategy</a:t>
            </a:r>
          </a:p>
        </p:txBody>
      </p:sp>
    </p:spTree>
    <p:extLst>
      <p:ext uri="{BB962C8B-B14F-4D97-AF65-F5344CB8AC3E}">
        <p14:creationId xmlns:p14="http://schemas.microsoft.com/office/powerpoint/2010/main" val="3225246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750" y="5867400"/>
            <a:ext cx="857250" cy="5334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1" y="5943600"/>
            <a:ext cx="487455" cy="4392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1" y="838200"/>
            <a:ext cx="3788228" cy="1066800"/>
          </a:xfrm>
          <a:prstGeom prst="rect">
            <a:avLst/>
          </a:prstGeom>
        </p:spPr>
      </p:pic>
      <p:sp>
        <p:nvSpPr>
          <p:cNvPr id="7" name="Content Placeholder 2"/>
          <p:cNvSpPr txBox="1">
            <a:spLocks/>
          </p:cNvSpPr>
          <p:nvPr/>
        </p:nvSpPr>
        <p:spPr>
          <a:xfrm>
            <a:off x="229950" y="2972259"/>
            <a:ext cx="6982691" cy="253485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dirty="0">
                <a:solidFill>
                  <a:prstClr val="black"/>
                </a:solidFill>
              </a:rPr>
              <a:t>Commonwealth of Virginia Information Security Officer’s Advisory Group</a:t>
            </a:r>
          </a:p>
          <a:p>
            <a:pPr marL="0" indent="0" fontAlgn="auto">
              <a:spcBef>
                <a:spcPts val="0"/>
              </a:spcBef>
              <a:spcAft>
                <a:spcPts val="0"/>
              </a:spcAft>
              <a:buFont typeface="Arial" pitchFamily="34" charset="0"/>
              <a:buNone/>
            </a:pPr>
            <a:endParaRPr lang="en-US" b="1" dirty="0">
              <a:solidFill>
                <a:prstClr val="black"/>
              </a:solidFill>
            </a:endParaRPr>
          </a:p>
          <a:p>
            <a:pPr fontAlgn="auto">
              <a:spcBef>
                <a:spcPts val="0"/>
              </a:spcBef>
              <a:spcAft>
                <a:spcPts val="0"/>
              </a:spcAft>
              <a:buFont typeface="Arial" pitchFamily="34" charset="0"/>
              <a:buNone/>
            </a:pPr>
            <a:r>
              <a:rPr lang="en-US" b="1" i="1" dirty="0">
                <a:solidFill>
                  <a:prstClr val="black"/>
                </a:solidFill>
              </a:rPr>
              <a:t>A New Year. New InfoSec Responsibilities, </a:t>
            </a:r>
          </a:p>
          <a:p>
            <a:pPr fontAlgn="auto">
              <a:spcBef>
                <a:spcPts val="0"/>
              </a:spcBef>
              <a:spcAft>
                <a:spcPts val="0"/>
              </a:spcAft>
              <a:buFont typeface="Arial" pitchFamily="34" charset="0"/>
              <a:buNone/>
            </a:pPr>
            <a:r>
              <a:rPr lang="en-US" b="1" i="1" dirty="0">
                <a:solidFill>
                  <a:prstClr val="black"/>
                </a:solidFill>
              </a:rPr>
              <a:t>And Opportunities For Success.</a:t>
            </a:r>
            <a:endParaRPr lang="en-US" b="1" i="1" dirty="0">
              <a:solidFill>
                <a:prstClr val="black"/>
              </a:solidFill>
              <a:latin typeface="Rockwell" panose="02060603020205020403" pitchFamily="18" charset="0"/>
            </a:endParaRPr>
          </a:p>
        </p:txBody>
      </p:sp>
      <p:sp>
        <p:nvSpPr>
          <p:cNvPr id="2" name="TextBox 1">
            <a:extLst>
              <a:ext uri="{FF2B5EF4-FFF2-40B4-BE49-F238E27FC236}">
                <a16:creationId xmlns:a16="http://schemas.microsoft.com/office/drawing/2014/main" xmlns="" id="{FEC00E65-B2C3-4F86-8328-B86ABFBDFCBB}"/>
              </a:ext>
            </a:extLst>
          </p:cNvPr>
          <p:cNvSpPr txBox="1"/>
          <p:nvPr/>
        </p:nvSpPr>
        <p:spPr>
          <a:xfrm>
            <a:off x="5143500" y="6019111"/>
            <a:ext cx="1428750" cy="369332"/>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rPr>
              <a:t>January 2018</a:t>
            </a:r>
          </a:p>
        </p:txBody>
      </p:sp>
    </p:spTree>
    <p:extLst>
      <p:ext uri="{BB962C8B-B14F-4D97-AF65-F5344CB8AC3E}">
        <p14:creationId xmlns:p14="http://schemas.microsoft.com/office/powerpoint/2010/main" val="3813186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52400"/>
            <a:ext cx="4686300" cy="563562"/>
          </a:xfrm>
        </p:spPr>
        <p:txBody>
          <a:bodyPr/>
          <a:lstStyle/>
          <a:p>
            <a:r>
              <a:rPr lang="en-US" sz="3200" dirty="0">
                <a:latin typeface="Rockwell" panose="02060603020205020403" pitchFamily="18" charset="0"/>
              </a:rPr>
              <a:t>Thank You &amp; Happy New Year!</a:t>
            </a:r>
          </a:p>
        </p:txBody>
      </p:sp>
      <p:pic>
        <p:nvPicPr>
          <p:cNvPr id="4" name="Picture 3">
            <a:extLst>
              <a:ext uri="{FF2B5EF4-FFF2-40B4-BE49-F238E27FC236}">
                <a16:creationId xmlns:a16="http://schemas.microsoft.com/office/drawing/2014/main" xmlns="" id="{C86601FA-2D0D-455A-9B3A-F8A505BF9030}"/>
              </a:ext>
            </a:extLst>
          </p:cNvPr>
          <p:cNvPicPr>
            <a:picLocks noChangeAspect="1"/>
          </p:cNvPicPr>
          <p:nvPr/>
        </p:nvPicPr>
        <p:blipFill>
          <a:blip r:embed="rId3"/>
          <a:stretch>
            <a:fillRect/>
          </a:stretch>
        </p:blipFill>
        <p:spPr>
          <a:xfrm>
            <a:off x="400278" y="838200"/>
            <a:ext cx="8000999" cy="5257800"/>
          </a:xfrm>
          <a:prstGeom prst="rect">
            <a:avLst/>
          </a:prstGeom>
        </p:spPr>
      </p:pic>
    </p:spTree>
    <p:extLst>
      <p:ext uri="{BB962C8B-B14F-4D97-AF65-F5344CB8AC3E}">
        <p14:creationId xmlns:p14="http://schemas.microsoft.com/office/powerpoint/2010/main" val="3261406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Rockwell" panose="02060603020205020403" pitchFamily="18" charset="0"/>
              </a:rPr>
              <a:t>A bit about me: Chuck Ross</a:t>
            </a:r>
          </a:p>
        </p:txBody>
      </p:sp>
      <p:sp>
        <p:nvSpPr>
          <p:cNvPr id="3" name="Content Placeholder 2"/>
          <p:cNvSpPr>
            <a:spLocks noGrp="1"/>
          </p:cNvSpPr>
          <p:nvPr>
            <p:ph idx="1"/>
          </p:nvPr>
        </p:nvSpPr>
        <p:spPr>
          <a:xfrm>
            <a:off x="457200" y="1177877"/>
            <a:ext cx="6743700" cy="1806325"/>
          </a:xfrm>
        </p:spPr>
        <p:txBody>
          <a:bodyPr>
            <a:noAutofit/>
          </a:bodyPr>
          <a:lstStyle/>
          <a:p>
            <a:pPr>
              <a:spcBef>
                <a:spcPts val="0"/>
              </a:spcBef>
              <a:spcAft>
                <a:spcPts val="600"/>
              </a:spcAft>
            </a:pPr>
            <a:r>
              <a:rPr lang="en-US" sz="2200" dirty="0"/>
              <a:t>GRC Consultant at Impact Makers, in Richmond, Virginia</a:t>
            </a:r>
          </a:p>
          <a:p>
            <a:pPr>
              <a:spcBef>
                <a:spcPts val="0"/>
              </a:spcBef>
              <a:spcAft>
                <a:spcPts val="600"/>
              </a:spcAft>
            </a:pPr>
            <a:r>
              <a:rPr lang="en-US" sz="2200" dirty="0"/>
              <a:t>VCU Master’s Degree</a:t>
            </a:r>
          </a:p>
          <a:p>
            <a:pPr lvl="1">
              <a:spcBef>
                <a:spcPts val="0"/>
              </a:spcBef>
              <a:spcAft>
                <a:spcPts val="600"/>
              </a:spcAft>
            </a:pPr>
            <a:r>
              <a:rPr lang="en-US" sz="1800" dirty="0"/>
              <a:t>Information Systems and Services Management</a:t>
            </a:r>
          </a:p>
          <a:p>
            <a:pPr>
              <a:spcBef>
                <a:spcPts val="0"/>
              </a:spcBef>
              <a:spcAft>
                <a:spcPts val="600"/>
              </a:spcAft>
            </a:pPr>
            <a:r>
              <a:rPr lang="en-US" sz="2200" dirty="0"/>
              <a:t>Certified Information Systems Auditor (CISA)</a:t>
            </a:r>
          </a:p>
          <a:p>
            <a:pPr>
              <a:spcBef>
                <a:spcPts val="0"/>
              </a:spcBef>
              <a:spcAft>
                <a:spcPts val="600"/>
              </a:spcAft>
            </a:pPr>
            <a:r>
              <a:rPr lang="en-US" sz="2200" dirty="0"/>
              <a:t>Certified Information Security Manager (CISM)</a:t>
            </a:r>
          </a:p>
          <a:p>
            <a:pPr>
              <a:spcBef>
                <a:spcPts val="0"/>
              </a:spcBef>
              <a:spcAft>
                <a:spcPts val="600"/>
              </a:spcAft>
            </a:pPr>
            <a:r>
              <a:rPr lang="en-US" sz="2200" dirty="0"/>
              <a:t>9+ years in the Information Systems Security &amp; Risk Management Industry </a:t>
            </a:r>
          </a:p>
          <a:p>
            <a:pPr lvl="1">
              <a:spcBef>
                <a:spcPts val="0"/>
              </a:spcBef>
              <a:spcAft>
                <a:spcPts val="600"/>
              </a:spcAft>
            </a:pPr>
            <a:r>
              <a:rPr lang="en-US" sz="1800" dirty="0"/>
              <a:t>Information Systems Security Audit</a:t>
            </a:r>
          </a:p>
          <a:p>
            <a:pPr lvl="1">
              <a:spcBef>
                <a:spcPts val="0"/>
              </a:spcBef>
              <a:spcAft>
                <a:spcPts val="600"/>
              </a:spcAft>
            </a:pPr>
            <a:r>
              <a:rPr lang="en-US" sz="1800" dirty="0"/>
              <a:t>3</a:t>
            </a:r>
            <a:r>
              <a:rPr lang="en-US" sz="1800" baseline="30000" dirty="0"/>
              <a:t>rd</a:t>
            </a:r>
            <a:r>
              <a:rPr lang="en-US" sz="1800" dirty="0"/>
              <a:t> Party Risk Management</a:t>
            </a:r>
          </a:p>
          <a:p>
            <a:pPr lvl="1">
              <a:spcBef>
                <a:spcPts val="0"/>
              </a:spcBef>
              <a:spcAft>
                <a:spcPts val="600"/>
              </a:spcAft>
            </a:pPr>
            <a:r>
              <a:rPr lang="en-US" sz="1800" dirty="0"/>
              <a:t>Information Systems Security</a:t>
            </a:r>
          </a:p>
          <a:p>
            <a:pPr>
              <a:spcBef>
                <a:spcPts val="0"/>
              </a:spcBef>
              <a:spcAft>
                <a:spcPts val="600"/>
              </a:spcAft>
            </a:pPr>
            <a:r>
              <a:rPr lang="en-US" sz="2200" dirty="0"/>
              <a:t>LinkedIn: </a:t>
            </a:r>
            <a:r>
              <a:rPr lang="en-US" sz="2200" dirty="0">
                <a:hlinkClick r:id="rId3"/>
              </a:rPr>
              <a:t>Chuck Ross’ Profile</a:t>
            </a:r>
            <a:endParaRPr lang="en-US" sz="2200" dirty="0"/>
          </a:p>
          <a:p>
            <a:pPr marL="0" indent="0">
              <a:spcBef>
                <a:spcPts val="0"/>
              </a:spcBef>
              <a:buNone/>
            </a:pPr>
            <a:endParaRPr lang="en-US" sz="2000" dirty="0"/>
          </a:p>
          <a:p>
            <a:pPr>
              <a:spcBef>
                <a:spcPts val="0"/>
              </a:spcBef>
            </a:pPr>
            <a:endParaRPr lang="en-US" sz="2000" b="1" dirty="0"/>
          </a:p>
          <a:p>
            <a:pPr marL="0" indent="0">
              <a:spcBef>
                <a:spcPts val="0"/>
              </a:spcBef>
              <a:buNone/>
            </a:pPr>
            <a:endParaRPr lang="en-US" sz="1650" dirty="0"/>
          </a:p>
          <a:p>
            <a:pPr>
              <a:spcBef>
                <a:spcPts val="0"/>
              </a:spcBef>
              <a:buNone/>
            </a:pPr>
            <a:endParaRPr lang="en-US" sz="165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100" y="918897"/>
            <a:ext cx="922996" cy="118368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570" y="4420660"/>
            <a:ext cx="1102527" cy="173484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2494856"/>
            <a:ext cx="1102528" cy="1772344"/>
          </a:xfrm>
          <a:prstGeom prst="rect">
            <a:avLst/>
          </a:prstGeom>
        </p:spPr>
      </p:pic>
    </p:spTree>
    <p:extLst>
      <p:ext uri="{BB962C8B-B14F-4D97-AF65-F5344CB8AC3E}">
        <p14:creationId xmlns:p14="http://schemas.microsoft.com/office/powerpoint/2010/main" val="8910753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567BAB1D-E322-4E19-81CC-E30A4A5363F5}"/>
              </a:ext>
            </a:extLst>
          </p:cNvPr>
          <p:cNvSpPr>
            <a:spLocks noGrp="1"/>
          </p:cNvSpPr>
          <p:nvPr>
            <p:ph idx="1"/>
          </p:nvPr>
        </p:nvSpPr>
        <p:spPr>
          <a:xfrm>
            <a:off x="236539" y="1254955"/>
            <a:ext cx="4905830" cy="4848687"/>
          </a:xfrm>
        </p:spPr>
        <p:txBody>
          <a:bodyPr>
            <a:normAutofit fontScale="92500" lnSpcReduction="20000"/>
          </a:bodyPr>
          <a:lstStyle/>
          <a:p>
            <a:r>
              <a:rPr lang="en-US" dirty="0"/>
              <a:t>At Impact Makers, we are redefining business.</a:t>
            </a:r>
          </a:p>
          <a:p>
            <a:endParaRPr lang="en-US" dirty="0"/>
          </a:p>
          <a:p>
            <a:r>
              <a:rPr lang="en-US" dirty="0"/>
              <a:t>Our mission and values are our “Secret Sauce”.</a:t>
            </a:r>
          </a:p>
          <a:p>
            <a:endParaRPr lang="en-US" dirty="0"/>
          </a:p>
          <a:p>
            <a:r>
              <a:rPr lang="en-US" dirty="0"/>
              <a:t>Our passion is doing the right thing to create meaningful change for our clients and our community. </a:t>
            </a:r>
          </a:p>
          <a:p>
            <a:endParaRPr lang="en-US" dirty="0"/>
          </a:p>
          <a:p>
            <a:r>
              <a:rPr lang="en-US" dirty="0"/>
              <a:t>We drive change through our teams of exceptional people, motivated by our mission and guided by our values.</a:t>
            </a:r>
          </a:p>
          <a:p>
            <a:r>
              <a:rPr lang="en-US" dirty="0"/>
              <a:t> </a:t>
            </a:r>
          </a:p>
          <a:p>
            <a:r>
              <a:rPr lang="en-US" dirty="0"/>
              <a:t>Achieving success is a different experience with us, by design.</a:t>
            </a:r>
          </a:p>
        </p:txBody>
      </p:sp>
      <p:sp>
        <p:nvSpPr>
          <p:cNvPr id="5" name="Title 4">
            <a:extLst>
              <a:ext uri="{FF2B5EF4-FFF2-40B4-BE49-F238E27FC236}">
                <a16:creationId xmlns:a16="http://schemas.microsoft.com/office/drawing/2014/main" xmlns="" id="{FFC621B0-4B84-4ACE-85B2-6122E211BCF2}"/>
              </a:ext>
            </a:extLst>
          </p:cNvPr>
          <p:cNvSpPr>
            <a:spLocks noGrp="1"/>
          </p:cNvSpPr>
          <p:nvPr>
            <p:ph type="title"/>
          </p:nvPr>
        </p:nvSpPr>
        <p:spPr/>
        <p:txBody>
          <a:bodyPr/>
          <a:lstStyle/>
          <a:p>
            <a:r>
              <a:rPr lang="en-US" sz="3200" dirty="0">
                <a:solidFill>
                  <a:srgbClr val="231F20"/>
                </a:solidFill>
                <a:latin typeface="Rockwell" panose="02060603020205020403" pitchFamily="18" charset="0"/>
              </a:rPr>
              <a:t>The Impact Makers Difference</a:t>
            </a:r>
          </a:p>
        </p:txBody>
      </p:sp>
      <p:sp>
        <p:nvSpPr>
          <p:cNvPr id="8" name="Rectangle 7">
            <a:extLst>
              <a:ext uri="{FF2B5EF4-FFF2-40B4-BE49-F238E27FC236}">
                <a16:creationId xmlns:a16="http://schemas.microsoft.com/office/drawing/2014/main" xmlns="" id="{28F9909C-041F-4AA2-8056-1E23BC65D527}"/>
              </a:ext>
            </a:extLst>
          </p:cNvPr>
          <p:cNvSpPr/>
          <p:nvPr/>
        </p:nvSpPr>
        <p:spPr>
          <a:xfrm>
            <a:off x="5009159" y="1206182"/>
            <a:ext cx="3620711" cy="45904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fontAlgn="auto">
              <a:spcBef>
                <a:spcPts val="0"/>
              </a:spcBef>
              <a:spcAft>
                <a:spcPts val="0"/>
              </a:spcAft>
            </a:pPr>
            <a:endParaRPr lang="en-US" sz="2400" dirty="0">
              <a:solidFill>
                <a:prstClr val="black"/>
              </a:solidFill>
            </a:endParaRPr>
          </a:p>
        </p:txBody>
      </p:sp>
      <p:pic>
        <p:nvPicPr>
          <p:cNvPr id="9" name="Picture 8">
            <a:extLst>
              <a:ext uri="{FF2B5EF4-FFF2-40B4-BE49-F238E27FC236}">
                <a16:creationId xmlns:a16="http://schemas.microsoft.com/office/drawing/2014/main" xmlns="" id="{87150209-567A-4898-AB2F-2E6DBA5D9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59" y="1351036"/>
            <a:ext cx="3314700" cy="4786109"/>
          </a:xfrm>
          <a:prstGeom prst="rect">
            <a:avLst/>
          </a:prstGeom>
        </p:spPr>
      </p:pic>
      <p:sp>
        <p:nvSpPr>
          <p:cNvPr id="10" name="Slide Number Placeholder 1">
            <a:extLst>
              <a:ext uri="{FF2B5EF4-FFF2-40B4-BE49-F238E27FC236}">
                <a16:creationId xmlns:a16="http://schemas.microsoft.com/office/drawing/2014/main" xmlns="" id="{7F72B474-E74C-40C4-A6E0-85503DAF842B}"/>
              </a:ext>
            </a:extLst>
          </p:cNvPr>
          <p:cNvSpPr>
            <a:spLocks noGrp="1"/>
          </p:cNvSpPr>
          <p:nvPr>
            <p:ph type="sldNum" sz="quarter" idx="11"/>
          </p:nvPr>
        </p:nvSpPr>
        <p:spPr>
          <a:xfrm>
            <a:off x="6789738" y="6493316"/>
            <a:ext cx="2133600" cy="365125"/>
          </a:xfrm>
        </p:spPr>
        <p:txBody>
          <a:bodyPr/>
          <a:lstStyle/>
          <a:p>
            <a:fld id="{DCF6D83D-36D4-2D4F-ADBF-DEC8E0CB5F04}" type="slidenum">
              <a:rPr lang="en-US" smtClean="0"/>
              <a:pPr/>
              <a:t>49</a:t>
            </a:fld>
            <a:endParaRPr lang="en-US" dirty="0"/>
          </a:p>
        </p:txBody>
      </p:sp>
    </p:spTree>
    <p:extLst>
      <p:ext uri="{BB962C8B-B14F-4D97-AF65-F5344CB8AC3E}">
        <p14:creationId xmlns:p14="http://schemas.microsoft.com/office/powerpoint/2010/main" val="96467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 y="4067"/>
            <a:ext cx="9143618" cy="6857714"/>
          </a:xfrm>
          <a:prstGeom prst="rect">
            <a:avLst/>
          </a:prstGeom>
        </p:spPr>
      </p:pic>
      <p:sp>
        <p:nvSpPr>
          <p:cNvPr id="5" name="Text Placeholder 4"/>
          <p:cNvSpPr>
            <a:spLocks noGrp="1"/>
          </p:cNvSpPr>
          <p:nvPr>
            <p:ph type="body" sz="quarter" idx="13"/>
          </p:nvPr>
        </p:nvSpPr>
        <p:spPr/>
        <p:txBody>
          <a:bodyPr/>
          <a:lstStyle/>
          <a:p>
            <a:r>
              <a:rPr lang="en-US" dirty="0"/>
              <a:t>UNCLASSIFIED</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sp>
        <p:nvSpPr>
          <p:cNvPr id="7" name="Text Placeholder 4"/>
          <p:cNvSpPr>
            <a:spLocks noGrp="1"/>
          </p:cNvSpPr>
          <p:nvPr>
            <p:ph type="body" sz="quarter" idx="14"/>
          </p:nvPr>
        </p:nvSpPr>
        <p:spPr/>
        <p:txBody>
          <a:bodyPr/>
          <a:lstStyle/>
          <a:p>
            <a:r>
              <a:rPr lang="en-US" dirty="0"/>
              <a:t>UNCLASSIFIED</a:t>
            </a:r>
          </a:p>
          <a:p>
            <a:endParaRPr lang="en-US" dirty="0"/>
          </a:p>
        </p:txBody>
      </p:sp>
    </p:spTree>
    <p:extLst>
      <p:ext uri="{BB962C8B-B14F-4D97-AF65-F5344CB8AC3E}">
        <p14:creationId xmlns:p14="http://schemas.microsoft.com/office/powerpoint/2010/main" val="3356545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878D8B1-503D-4B7E-A2DF-3D70361C04D4}"/>
              </a:ext>
            </a:extLst>
          </p:cNvPr>
          <p:cNvSpPr>
            <a:spLocks noGrp="1"/>
          </p:cNvSpPr>
          <p:nvPr>
            <p:ph type="title"/>
          </p:nvPr>
        </p:nvSpPr>
        <p:spPr/>
        <p:txBody>
          <a:bodyPr/>
          <a:lstStyle/>
          <a:p>
            <a:r>
              <a:rPr lang="en-US" sz="3200" dirty="0">
                <a:solidFill>
                  <a:srgbClr val="231F20"/>
                </a:solidFill>
                <a:latin typeface="Rockwell" panose="02060603020205020403" pitchFamily="18" charset="0"/>
              </a:rPr>
              <a:t>Our Model</a:t>
            </a:r>
          </a:p>
        </p:txBody>
      </p:sp>
      <p:pic>
        <p:nvPicPr>
          <p:cNvPr id="6" name="Picture 5" descr="A close up of a map&#10;&#10;Description generated with high confidence">
            <a:extLst>
              <a:ext uri="{FF2B5EF4-FFF2-40B4-BE49-F238E27FC236}">
                <a16:creationId xmlns:a16="http://schemas.microsoft.com/office/drawing/2014/main" xmlns="" id="{9AEAEB60-D0B6-4438-A0C8-95610662A950}"/>
              </a:ext>
            </a:extLst>
          </p:cNvPr>
          <p:cNvPicPr>
            <a:picLocks noChangeAspect="1"/>
          </p:cNvPicPr>
          <p:nvPr/>
        </p:nvPicPr>
        <p:blipFill>
          <a:blip r:embed="rId3"/>
          <a:stretch>
            <a:fillRect/>
          </a:stretch>
        </p:blipFill>
        <p:spPr>
          <a:xfrm>
            <a:off x="171450" y="722386"/>
            <a:ext cx="6522484" cy="5449814"/>
          </a:xfrm>
          <a:prstGeom prst="rect">
            <a:avLst/>
          </a:prstGeom>
        </p:spPr>
      </p:pic>
      <p:sp>
        <p:nvSpPr>
          <p:cNvPr id="7" name="Content Placeholder 2">
            <a:extLst>
              <a:ext uri="{FF2B5EF4-FFF2-40B4-BE49-F238E27FC236}">
                <a16:creationId xmlns:a16="http://schemas.microsoft.com/office/drawing/2014/main" xmlns="" id="{5120F05E-0C07-4FCC-B6C3-351291C2DBC2}"/>
              </a:ext>
            </a:extLst>
          </p:cNvPr>
          <p:cNvSpPr txBox="1">
            <a:spLocks/>
          </p:cNvSpPr>
          <p:nvPr/>
        </p:nvSpPr>
        <p:spPr>
          <a:xfrm>
            <a:off x="5201484" y="457200"/>
            <a:ext cx="3485316" cy="31242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spcBef>
                <a:spcPts val="600"/>
              </a:spcBef>
              <a:spcAft>
                <a:spcPts val="1200"/>
              </a:spcAft>
            </a:pPr>
            <a:r>
              <a:rPr lang="en-US" dirty="0">
                <a:solidFill>
                  <a:prstClr val="black"/>
                </a:solidFill>
              </a:rPr>
              <a:t>100% of net profits, over the life of the company, go to nonprofit partners</a:t>
            </a:r>
          </a:p>
          <a:p>
            <a:pPr marL="285750" indent="-285750" fontAlgn="auto">
              <a:spcBef>
                <a:spcPts val="600"/>
              </a:spcBef>
              <a:spcAft>
                <a:spcPts val="1200"/>
              </a:spcAft>
            </a:pPr>
            <a:r>
              <a:rPr lang="en-US" dirty="0">
                <a:solidFill>
                  <a:prstClr val="black"/>
                </a:solidFill>
              </a:rPr>
              <a:t>To date, that’s more than $2 million in cash &amp; pro bono services </a:t>
            </a:r>
          </a:p>
          <a:p>
            <a:pPr marL="285750" indent="-285750" fontAlgn="auto">
              <a:spcBef>
                <a:spcPts val="600"/>
              </a:spcBef>
              <a:spcAft>
                <a:spcPts val="1200"/>
              </a:spcAft>
            </a:pPr>
            <a:r>
              <a:rPr lang="en-US" dirty="0">
                <a:solidFill>
                  <a:prstClr val="black"/>
                </a:solidFill>
              </a:rPr>
              <a:t>Impact Makers supports 8 community &amp; pro bono partners and is owned by 2 foundations</a:t>
            </a:r>
          </a:p>
          <a:p>
            <a:pPr fontAlgn="auto">
              <a:spcAft>
                <a:spcPts val="0"/>
              </a:spcAft>
            </a:pPr>
            <a:endParaRPr lang="en-US" dirty="0">
              <a:solidFill>
                <a:prstClr val="black"/>
              </a:solidFill>
            </a:endParaRPr>
          </a:p>
        </p:txBody>
      </p:sp>
    </p:spTree>
    <p:extLst>
      <p:ext uri="{BB962C8B-B14F-4D97-AF65-F5344CB8AC3E}">
        <p14:creationId xmlns:p14="http://schemas.microsoft.com/office/powerpoint/2010/main" val="3133795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428750" cy="563562"/>
          </a:xfrm>
        </p:spPr>
        <p:txBody>
          <a:bodyPr/>
          <a:lstStyle/>
          <a:p>
            <a:r>
              <a:rPr lang="en-US" sz="3200" dirty="0">
                <a:latin typeface="Rockwell" panose="02060603020205020403" pitchFamily="18" charset="0"/>
              </a:rPr>
              <a:t>Agenda</a:t>
            </a:r>
          </a:p>
        </p:txBody>
      </p:sp>
      <p:sp>
        <p:nvSpPr>
          <p:cNvPr id="5" name="Content Placeholder 2"/>
          <p:cNvSpPr>
            <a:spLocks noGrp="1"/>
          </p:cNvSpPr>
          <p:nvPr>
            <p:ph idx="1"/>
          </p:nvPr>
        </p:nvSpPr>
        <p:spPr>
          <a:xfrm>
            <a:off x="448408" y="1219200"/>
            <a:ext cx="6572250" cy="4664076"/>
          </a:xfrm>
        </p:spPr>
        <p:txBody>
          <a:bodyPr>
            <a:noAutofit/>
          </a:bodyPr>
          <a:lstStyle/>
          <a:p>
            <a:pPr>
              <a:spcBef>
                <a:spcPts val="600"/>
              </a:spcBef>
              <a:spcAft>
                <a:spcPts val="600"/>
              </a:spcAft>
            </a:pPr>
            <a:r>
              <a:rPr lang="en-US" sz="2200" dirty="0"/>
              <a:t>Introductions</a:t>
            </a:r>
          </a:p>
          <a:p>
            <a:pPr>
              <a:spcBef>
                <a:spcPts val="600"/>
              </a:spcBef>
              <a:spcAft>
                <a:spcPts val="600"/>
              </a:spcAft>
            </a:pPr>
            <a:r>
              <a:rPr lang="en-US" sz="2200" dirty="0"/>
              <a:t>Transitioning From 2017 to 2018 </a:t>
            </a:r>
          </a:p>
          <a:p>
            <a:pPr>
              <a:spcBef>
                <a:spcPts val="600"/>
              </a:spcBef>
              <a:spcAft>
                <a:spcPts val="600"/>
              </a:spcAft>
            </a:pPr>
            <a:r>
              <a:rPr lang="en-US" sz="2200" dirty="0"/>
              <a:t>2018 Cyber Security Expectations</a:t>
            </a:r>
          </a:p>
          <a:p>
            <a:pPr>
              <a:spcBef>
                <a:spcPts val="600"/>
              </a:spcBef>
              <a:spcAft>
                <a:spcPts val="600"/>
              </a:spcAft>
            </a:pPr>
            <a:r>
              <a:rPr lang="en-US" sz="2200" dirty="0"/>
              <a:t>Recommendations For A More Secure 2018</a:t>
            </a:r>
          </a:p>
          <a:p>
            <a:pPr>
              <a:spcBef>
                <a:spcPts val="600"/>
              </a:spcBef>
              <a:spcAft>
                <a:spcPts val="600"/>
              </a:spcAft>
            </a:pPr>
            <a:r>
              <a:rPr lang="en-US" sz="2200" dirty="0"/>
              <a:t>Q &amp; A</a:t>
            </a:r>
          </a:p>
        </p:txBody>
      </p:sp>
    </p:spTree>
    <p:extLst>
      <p:ext uri="{BB962C8B-B14F-4D97-AF65-F5344CB8AC3E}">
        <p14:creationId xmlns:p14="http://schemas.microsoft.com/office/powerpoint/2010/main" val="3873282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83A78709-08FB-4D7C-BF5B-5E93176460D1}"/>
              </a:ext>
            </a:extLst>
          </p:cNvPr>
          <p:cNvPicPr>
            <a:picLocks noChangeAspect="1"/>
          </p:cNvPicPr>
          <p:nvPr/>
        </p:nvPicPr>
        <p:blipFill>
          <a:blip r:embed="rId3"/>
          <a:stretch>
            <a:fillRect/>
          </a:stretch>
        </p:blipFill>
        <p:spPr>
          <a:xfrm>
            <a:off x="3028997" y="731838"/>
            <a:ext cx="3543301" cy="2468562"/>
          </a:xfrm>
          <a:prstGeom prst="rect">
            <a:avLst/>
          </a:prstGeom>
        </p:spPr>
      </p:pic>
      <p:sp>
        <p:nvSpPr>
          <p:cNvPr id="2" name="Title 1"/>
          <p:cNvSpPr>
            <a:spLocks noGrp="1"/>
          </p:cNvSpPr>
          <p:nvPr>
            <p:ph type="title"/>
          </p:nvPr>
        </p:nvSpPr>
        <p:spPr>
          <a:xfrm>
            <a:off x="101237" y="168276"/>
            <a:ext cx="8229600" cy="563562"/>
          </a:xfrm>
        </p:spPr>
        <p:txBody>
          <a:bodyPr/>
          <a:lstStyle/>
          <a:p>
            <a:r>
              <a:rPr lang="en-US" sz="4400" dirty="0">
                <a:latin typeface="+mn-lt"/>
              </a:rPr>
              <a:t>Transitioning From 2017 to 2018:</a:t>
            </a:r>
          </a:p>
        </p:txBody>
      </p:sp>
      <p:pic>
        <p:nvPicPr>
          <p:cNvPr id="8" name="Picture 7">
            <a:extLst>
              <a:ext uri="{FF2B5EF4-FFF2-40B4-BE49-F238E27FC236}">
                <a16:creationId xmlns:a16="http://schemas.microsoft.com/office/drawing/2014/main" xmlns="" id="{D1CDEC45-EE36-480E-A0A7-54C1B589771D}"/>
              </a:ext>
            </a:extLst>
          </p:cNvPr>
          <p:cNvPicPr>
            <a:picLocks noChangeAspect="1"/>
          </p:cNvPicPr>
          <p:nvPr/>
        </p:nvPicPr>
        <p:blipFill>
          <a:blip r:embed="rId4"/>
          <a:stretch>
            <a:fillRect/>
          </a:stretch>
        </p:blipFill>
        <p:spPr>
          <a:xfrm>
            <a:off x="3103707" y="3200805"/>
            <a:ext cx="3468544" cy="3437391"/>
          </a:xfrm>
          <a:prstGeom prst="rect">
            <a:avLst/>
          </a:prstGeom>
        </p:spPr>
      </p:pic>
      <p:pic>
        <p:nvPicPr>
          <p:cNvPr id="10" name="Picture 9">
            <a:extLst>
              <a:ext uri="{FF2B5EF4-FFF2-40B4-BE49-F238E27FC236}">
                <a16:creationId xmlns:a16="http://schemas.microsoft.com/office/drawing/2014/main" xmlns="" id="{85A065A9-A2B5-4090-8C1B-3E6969D47B1B}"/>
              </a:ext>
            </a:extLst>
          </p:cNvPr>
          <p:cNvPicPr>
            <a:picLocks noChangeAspect="1"/>
          </p:cNvPicPr>
          <p:nvPr/>
        </p:nvPicPr>
        <p:blipFill>
          <a:blip r:embed="rId5"/>
          <a:stretch>
            <a:fillRect/>
          </a:stretch>
        </p:blipFill>
        <p:spPr>
          <a:xfrm>
            <a:off x="114301" y="3962400"/>
            <a:ext cx="2989406" cy="2697162"/>
          </a:xfrm>
          <a:prstGeom prst="rect">
            <a:avLst/>
          </a:prstGeom>
        </p:spPr>
      </p:pic>
      <p:pic>
        <p:nvPicPr>
          <p:cNvPr id="9" name="Picture 8">
            <a:extLst>
              <a:ext uri="{FF2B5EF4-FFF2-40B4-BE49-F238E27FC236}">
                <a16:creationId xmlns:a16="http://schemas.microsoft.com/office/drawing/2014/main" xmlns="" id="{3936BC3F-3419-4A6A-9D90-9962B504AB88}"/>
              </a:ext>
            </a:extLst>
          </p:cNvPr>
          <p:cNvPicPr>
            <a:picLocks noChangeAspect="1"/>
          </p:cNvPicPr>
          <p:nvPr/>
        </p:nvPicPr>
        <p:blipFill>
          <a:blip r:embed="rId6"/>
          <a:stretch>
            <a:fillRect/>
          </a:stretch>
        </p:blipFill>
        <p:spPr>
          <a:xfrm>
            <a:off x="114301" y="718862"/>
            <a:ext cx="2989406" cy="3243943"/>
          </a:xfrm>
          <a:prstGeom prst="rect">
            <a:avLst/>
          </a:prstGeom>
        </p:spPr>
      </p:pic>
      <p:pic>
        <p:nvPicPr>
          <p:cNvPr id="7" name="Picture 6">
            <a:extLst>
              <a:ext uri="{FF2B5EF4-FFF2-40B4-BE49-F238E27FC236}">
                <a16:creationId xmlns:a16="http://schemas.microsoft.com/office/drawing/2014/main" xmlns="" id="{3F5B412E-02F8-4321-BA55-E1323E1513E4}"/>
              </a:ext>
            </a:extLst>
          </p:cNvPr>
          <p:cNvPicPr>
            <a:picLocks noChangeAspect="1"/>
          </p:cNvPicPr>
          <p:nvPr/>
        </p:nvPicPr>
        <p:blipFill>
          <a:blip r:embed="rId7"/>
          <a:stretch>
            <a:fillRect/>
          </a:stretch>
        </p:blipFill>
        <p:spPr>
          <a:xfrm>
            <a:off x="6572452" y="718457"/>
            <a:ext cx="2122273" cy="3328548"/>
          </a:xfrm>
          <a:prstGeom prst="rect">
            <a:avLst/>
          </a:prstGeom>
        </p:spPr>
      </p:pic>
      <p:pic>
        <p:nvPicPr>
          <p:cNvPr id="4" name="Picture 3">
            <a:extLst>
              <a:ext uri="{FF2B5EF4-FFF2-40B4-BE49-F238E27FC236}">
                <a16:creationId xmlns:a16="http://schemas.microsoft.com/office/drawing/2014/main" xmlns="" id="{CD3CCA25-7CE4-40B1-AAA2-25EBF188C23B}"/>
              </a:ext>
            </a:extLst>
          </p:cNvPr>
          <p:cNvPicPr>
            <a:picLocks noChangeAspect="1"/>
          </p:cNvPicPr>
          <p:nvPr/>
        </p:nvPicPr>
        <p:blipFill>
          <a:blip r:embed="rId8"/>
          <a:stretch>
            <a:fillRect/>
          </a:stretch>
        </p:blipFill>
        <p:spPr>
          <a:xfrm>
            <a:off x="6572452" y="3930573"/>
            <a:ext cx="2122273" cy="2707218"/>
          </a:xfrm>
          <a:prstGeom prst="rect">
            <a:avLst/>
          </a:prstGeom>
        </p:spPr>
      </p:pic>
    </p:spTree>
    <p:extLst>
      <p:ext uri="{BB962C8B-B14F-4D97-AF65-F5344CB8AC3E}">
        <p14:creationId xmlns:p14="http://schemas.microsoft.com/office/powerpoint/2010/main" val="3834134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37"/>
            <a:ext cx="8229600" cy="563562"/>
          </a:xfrm>
        </p:spPr>
        <p:txBody>
          <a:bodyPr/>
          <a:lstStyle/>
          <a:p>
            <a:r>
              <a:rPr lang="en-US" sz="3200" dirty="0">
                <a:latin typeface="Rockwell" panose="02060603020205020403" pitchFamily="18" charset="0"/>
              </a:rPr>
              <a:t>2017 Avg. Data Breach Costs And Top Trends</a:t>
            </a:r>
          </a:p>
        </p:txBody>
      </p:sp>
      <p:sp>
        <p:nvSpPr>
          <p:cNvPr id="3" name="Content Placeholder 2"/>
          <p:cNvSpPr>
            <a:spLocks noGrp="1"/>
          </p:cNvSpPr>
          <p:nvPr>
            <p:ph idx="1"/>
          </p:nvPr>
        </p:nvSpPr>
        <p:spPr>
          <a:xfrm>
            <a:off x="27813" y="838200"/>
            <a:ext cx="4614695" cy="2057400"/>
          </a:xfrm>
        </p:spPr>
        <p:txBody>
          <a:bodyPr>
            <a:noAutofit/>
          </a:bodyPr>
          <a:lstStyle/>
          <a:p>
            <a:pPr marL="0" indent="0">
              <a:spcBef>
                <a:spcPts val="0"/>
              </a:spcBef>
              <a:buNone/>
            </a:pPr>
            <a:endParaRPr lang="en-US" sz="2000" dirty="0"/>
          </a:p>
          <a:p>
            <a:pPr>
              <a:spcBef>
                <a:spcPts val="0"/>
              </a:spcBef>
            </a:pPr>
            <a:r>
              <a:rPr lang="en-US" sz="2000" b="1" dirty="0"/>
              <a:t>2017 Average Number Of Records Stolen Per Breach: </a:t>
            </a:r>
          </a:p>
          <a:p>
            <a:pPr lvl="1">
              <a:spcBef>
                <a:spcPts val="0"/>
              </a:spcBef>
            </a:pPr>
            <a:r>
              <a:rPr lang="en-US" sz="1600" b="1" dirty="0"/>
              <a:t>24K Global</a:t>
            </a:r>
          </a:p>
          <a:p>
            <a:pPr lvl="1">
              <a:spcBef>
                <a:spcPts val="0"/>
              </a:spcBef>
            </a:pPr>
            <a:r>
              <a:rPr lang="en-US" sz="1600" b="1" dirty="0"/>
              <a:t>28K US</a:t>
            </a:r>
          </a:p>
          <a:p>
            <a:pPr lvl="1">
              <a:spcBef>
                <a:spcPts val="0"/>
              </a:spcBef>
            </a:pPr>
            <a:r>
              <a:rPr lang="en-US" sz="1600" b="1" dirty="0"/>
              <a:t>Increase Of 1.8% From 2016</a:t>
            </a:r>
          </a:p>
          <a:p>
            <a:pPr marL="0" indent="0">
              <a:spcBef>
                <a:spcPts val="0"/>
              </a:spcBef>
              <a:buNone/>
            </a:pPr>
            <a:endParaRPr lang="en-US" sz="2000" dirty="0"/>
          </a:p>
          <a:p>
            <a:pPr>
              <a:spcBef>
                <a:spcPts val="0"/>
              </a:spcBef>
            </a:pPr>
            <a:r>
              <a:rPr lang="en-US" sz="2000" b="1" dirty="0"/>
              <a:t>Average Global Cost Per Cybersecurity Incident: $89,000</a:t>
            </a:r>
          </a:p>
          <a:p>
            <a:pPr lvl="1">
              <a:spcBef>
                <a:spcPts val="0"/>
              </a:spcBef>
            </a:pPr>
            <a:r>
              <a:rPr lang="en-US" sz="1600" b="1" dirty="0"/>
              <a:t>Significantly less when Incident Response and Threat Management Programs are in place &amp; actively trained on </a:t>
            </a:r>
            <a:r>
              <a:rPr lang="en-US" sz="1200" b="1" i="1" dirty="0"/>
              <a:t>(Microsoft 2017 Incident Response Guide)</a:t>
            </a:r>
          </a:p>
          <a:p>
            <a:pPr lvl="1">
              <a:spcBef>
                <a:spcPts val="0"/>
              </a:spcBef>
            </a:pPr>
            <a:endParaRPr lang="en-US" sz="1600" b="1" dirty="0"/>
          </a:p>
          <a:p>
            <a:pPr>
              <a:spcBef>
                <a:spcPts val="0"/>
              </a:spcBef>
            </a:pPr>
            <a:r>
              <a:rPr lang="en-US" sz="2000" b="1" dirty="0"/>
              <a:t>Average Global Cost Per Data Breach: $3.62 Million; Public Sector Breach: $1.98 Million</a:t>
            </a:r>
          </a:p>
          <a:p>
            <a:pPr marL="457200" lvl="1" indent="0">
              <a:spcBef>
                <a:spcPts val="0"/>
              </a:spcBef>
              <a:buNone/>
            </a:pPr>
            <a:endParaRPr lang="en-US" sz="1600" dirty="0"/>
          </a:p>
          <a:p>
            <a:pPr>
              <a:spcBef>
                <a:spcPts val="0"/>
              </a:spcBef>
            </a:pPr>
            <a:r>
              <a:rPr lang="en-US" sz="2000" b="1" dirty="0"/>
              <a:t>Worldwide, 47% Of All Data Breaches Were Due To Malicious Or Criminal Attacks (52% Within The United States)</a:t>
            </a:r>
          </a:p>
          <a:p>
            <a:pPr>
              <a:spcBef>
                <a:spcPts val="0"/>
              </a:spcBef>
            </a:pPr>
            <a:endParaRPr lang="en-US" sz="2000" dirty="0"/>
          </a:p>
          <a:p>
            <a:pPr>
              <a:spcBef>
                <a:spcPts val="0"/>
              </a:spcBef>
            </a:pPr>
            <a:endParaRPr lang="en-US" sz="2000" dirty="0"/>
          </a:p>
          <a:p>
            <a:pPr marL="0" indent="0">
              <a:spcBef>
                <a:spcPts val="0"/>
              </a:spcBef>
              <a:buNone/>
            </a:pPr>
            <a:endParaRPr lang="en-US" sz="1800" dirty="0"/>
          </a:p>
        </p:txBody>
      </p:sp>
      <p:pic>
        <p:nvPicPr>
          <p:cNvPr id="4" name="Picture 3">
            <a:extLst>
              <a:ext uri="{FF2B5EF4-FFF2-40B4-BE49-F238E27FC236}">
                <a16:creationId xmlns:a16="http://schemas.microsoft.com/office/drawing/2014/main" xmlns="" id="{03E8A751-FC3A-431B-BDC2-F1E10C1BF080}"/>
              </a:ext>
            </a:extLst>
          </p:cNvPr>
          <p:cNvPicPr>
            <a:picLocks noChangeAspect="1"/>
          </p:cNvPicPr>
          <p:nvPr/>
        </p:nvPicPr>
        <p:blipFill>
          <a:blip r:embed="rId3"/>
          <a:stretch>
            <a:fillRect/>
          </a:stretch>
        </p:blipFill>
        <p:spPr>
          <a:xfrm>
            <a:off x="4800600" y="1021018"/>
            <a:ext cx="3886202" cy="2408371"/>
          </a:xfrm>
          <a:prstGeom prst="rect">
            <a:avLst/>
          </a:prstGeom>
        </p:spPr>
      </p:pic>
      <p:sp>
        <p:nvSpPr>
          <p:cNvPr id="5" name="TextBox 4">
            <a:extLst>
              <a:ext uri="{FF2B5EF4-FFF2-40B4-BE49-F238E27FC236}">
                <a16:creationId xmlns:a16="http://schemas.microsoft.com/office/drawing/2014/main" xmlns="" id="{A83F20DD-3E23-4B09-AF2D-AD0A426CC16E}"/>
              </a:ext>
            </a:extLst>
          </p:cNvPr>
          <p:cNvSpPr txBox="1"/>
          <p:nvPr/>
        </p:nvSpPr>
        <p:spPr>
          <a:xfrm>
            <a:off x="5720412" y="6581390"/>
            <a:ext cx="4017382" cy="276999"/>
          </a:xfrm>
          <a:prstGeom prst="rect">
            <a:avLst/>
          </a:prstGeom>
          <a:noFill/>
        </p:spPr>
        <p:txBody>
          <a:bodyPr wrap="none" rtlCol="0">
            <a:spAutoFit/>
          </a:bodyPr>
          <a:lstStyle/>
          <a:p>
            <a:pPr fontAlgn="auto">
              <a:spcBef>
                <a:spcPts val="0"/>
              </a:spcBef>
              <a:spcAft>
                <a:spcPts val="0"/>
              </a:spcAft>
            </a:pPr>
            <a:r>
              <a:rPr lang="en-US" sz="1200" i="1" dirty="0">
                <a:solidFill>
                  <a:prstClr val="black"/>
                </a:solidFill>
                <a:latin typeface="Calibri"/>
              </a:rPr>
              <a:t>(Source: 2017 Ponemon Institute Cost of a Data Breach Study)</a:t>
            </a:r>
          </a:p>
        </p:txBody>
      </p:sp>
      <p:pic>
        <p:nvPicPr>
          <p:cNvPr id="7" name="Picture 6">
            <a:extLst>
              <a:ext uri="{FF2B5EF4-FFF2-40B4-BE49-F238E27FC236}">
                <a16:creationId xmlns:a16="http://schemas.microsoft.com/office/drawing/2014/main" xmlns="" id="{963A99EC-6613-48FF-BB87-2B0861547297}"/>
              </a:ext>
            </a:extLst>
          </p:cNvPr>
          <p:cNvPicPr>
            <a:picLocks noChangeAspect="1"/>
          </p:cNvPicPr>
          <p:nvPr/>
        </p:nvPicPr>
        <p:blipFill>
          <a:blip r:embed="rId4"/>
          <a:stretch>
            <a:fillRect/>
          </a:stretch>
        </p:blipFill>
        <p:spPr>
          <a:xfrm>
            <a:off x="4572194" y="3525124"/>
            <a:ext cx="4114801" cy="3056267"/>
          </a:xfrm>
          <a:prstGeom prst="rect">
            <a:avLst/>
          </a:prstGeom>
        </p:spPr>
      </p:pic>
    </p:spTree>
    <p:extLst>
      <p:ext uri="{BB962C8B-B14F-4D97-AF65-F5344CB8AC3E}">
        <p14:creationId xmlns:p14="http://schemas.microsoft.com/office/powerpoint/2010/main" val="755098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64" y="160086"/>
            <a:ext cx="8229600" cy="563562"/>
          </a:xfrm>
        </p:spPr>
        <p:txBody>
          <a:bodyPr/>
          <a:lstStyle/>
          <a:p>
            <a:pPr algn="ctr"/>
            <a:r>
              <a:rPr lang="en-US" sz="3200" dirty="0">
                <a:latin typeface="Rockwell" panose="02060603020205020403" pitchFamily="18" charset="0"/>
              </a:rPr>
              <a:t>2017 Industry Incident and Breach Threat Vectors: Public Sector</a:t>
            </a:r>
          </a:p>
        </p:txBody>
      </p:sp>
      <p:sp>
        <p:nvSpPr>
          <p:cNvPr id="3" name="Content Placeholder 2"/>
          <p:cNvSpPr>
            <a:spLocks noGrp="1"/>
          </p:cNvSpPr>
          <p:nvPr>
            <p:ph idx="1"/>
          </p:nvPr>
        </p:nvSpPr>
        <p:spPr>
          <a:xfrm>
            <a:off x="144808" y="914400"/>
            <a:ext cx="5318426" cy="4343400"/>
          </a:xfrm>
        </p:spPr>
        <p:txBody>
          <a:bodyPr>
            <a:noAutofit/>
          </a:bodyPr>
          <a:lstStyle/>
          <a:p>
            <a:pPr>
              <a:spcBef>
                <a:spcPts val="0"/>
              </a:spcBef>
            </a:pPr>
            <a:r>
              <a:rPr lang="en-US" sz="2000" b="1" dirty="0"/>
              <a:t>Malware Exploits </a:t>
            </a:r>
          </a:p>
          <a:p>
            <a:pPr lvl="1">
              <a:spcBef>
                <a:spcPts val="0"/>
              </a:spcBef>
            </a:pPr>
            <a:r>
              <a:rPr lang="en-US" sz="1400" b="1" dirty="0"/>
              <a:t>Email based delivery most common</a:t>
            </a:r>
          </a:p>
          <a:p>
            <a:pPr lvl="1">
              <a:spcBef>
                <a:spcPts val="0"/>
              </a:spcBef>
            </a:pPr>
            <a:r>
              <a:rPr lang="en-US" sz="1400" b="1" dirty="0"/>
              <a:t>Crimeware (ransomware specifically) increasing dramatically </a:t>
            </a:r>
          </a:p>
          <a:p>
            <a:pPr lvl="1">
              <a:spcBef>
                <a:spcPts val="0"/>
              </a:spcBef>
            </a:pPr>
            <a:r>
              <a:rPr lang="en-US" sz="1400" b="1" dirty="0"/>
              <a:t>Spyware (i.e. state secrets) also prevalent</a:t>
            </a:r>
          </a:p>
          <a:p>
            <a:pPr lvl="1">
              <a:spcBef>
                <a:spcPts val="0"/>
              </a:spcBef>
            </a:pPr>
            <a:endParaRPr lang="en-US" sz="1400" b="1" dirty="0"/>
          </a:p>
          <a:p>
            <a:pPr>
              <a:spcBef>
                <a:spcPts val="0"/>
              </a:spcBef>
            </a:pPr>
            <a:r>
              <a:rPr lang="en-US" sz="2000" b="1" dirty="0"/>
              <a:t>Insider Threats</a:t>
            </a:r>
          </a:p>
          <a:p>
            <a:pPr lvl="1">
              <a:spcBef>
                <a:spcPts val="0"/>
              </a:spcBef>
            </a:pPr>
            <a:r>
              <a:rPr lang="en-US" sz="1400" b="1" dirty="0"/>
              <a:t>Internal Privilege Misuse – typically financially driven (identity theft)</a:t>
            </a:r>
          </a:p>
          <a:p>
            <a:pPr lvl="1">
              <a:spcBef>
                <a:spcPts val="0"/>
              </a:spcBef>
            </a:pPr>
            <a:r>
              <a:rPr lang="en-US" sz="1400" b="1" dirty="0"/>
              <a:t>Miscellaneous Errors - often is misdelivery of data sets, publishing errors, and disposal errors</a:t>
            </a:r>
          </a:p>
          <a:p>
            <a:pPr lvl="1">
              <a:spcBef>
                <a:spcPts val="0"/>
              </a:spcBef>
            </a:pPr>
            <a:endParaRPr lang="en-US" sz="1400" b="1" dirty="0"/>
          </a:p>
          <a:p>
            <a:pPr>
              <a:spcBef>
                <a:spcPts val="0"/>
              </a:spcBef>
            </a:pPr>
            <a:r>
              <a:rPr lang="en-US" sz="2000" b="1" dirty="0"/>
              <a:t>Lagging Patching Cadences</a:t>
            </a:r>
          </a:p>
          <a:p>
            <a:pPr lvl="1">
              <a:spcBef>
                <a:spcPts val="0"/>
              </a:spcBef>
            </a:pPr>
            <a:r>
              <a:rPr lang="en-US" sz="1400" b="1" dirty="0"/>
              <a:t>Deployments occurring in months and quarters, instead of days and weeks</a:t>
            </a:r>
          </a:p>
          <a:p>
            <a:pPr lvl="1">
              <a:spcBef>
                <a:spcPts val="0"/>
              </a:spcBef>
            </a:pPr>
            <a:endParaRPr lang="en-US" sz="1400" b="1" dirty="0"/>
          </a:p>
          <a:p>
            <a:pPr>
              <a:spcBef>
                <a:spcPts val="0"/>
              </a:spcBef>
            </a:pPr>
            <a:r>
              <a:rPr lang="en-US" sz="2000" b="1" dirty="0"/>
              <a:t>Struggling Endpoint Security</a:t>
            </a:r>
          </a:p>
          <a:p>
            <a:pPr lvl="1">
              <a:spcBef>
                <a:spcPts val="0"/>
              </a:spcBef>
            </a:pPr>
            <a:r>
              <a:rPr lang="en-US" sz="1400" b="1" dirty="0"/>
              <a:t>Due to increasing environment complexity (i.e. BYOD, IoT)</a:t>
            </a:r>
          </a:p>
          <a:p>
            <a:pPr lvl="1">
              <a:spcBef>
                <a:spcPts val="0"/>
              </a:spcBef>
            </a:pPr>
            <a:r>
              <a:rPr lang="en-US" sz="1400" b="1" dirty="0"/>
              <a:t>Aging software sets due to infrastructure challenges</a:t>
            </a:r>
          </a:p>
          <a:p>
            <a:pPr>
              <a:spcBef>
                <a:spcPts val="0"/>
              </a:spcBef>
            </a:pPr>
            <a:endParaRPr lang="en-US" sz="1800" b="1" dirty="0"/>
          </a:p>
          <a:p>
            <a:pPr>
              <a:spcBef>
                <a:spcPts val="0"/>
              </a:spcBef>
            </a:pPr>
            <a:r>
              <a:rPr lang="en-US" sz="2000" b="1" dirty="0"/>
              <a:t>Social Tactics (i.e. Social Engineering, And Phishing)</a:t>
            </a:r>
          </a:p>
          <a:p>
            <a:pPr lvl="1">
              <a:spcBef>
                <a:spcPts val="0"/>
              </a:spcBef>
            </a:pPr>
            <a:r>
              <a:rPr lang="en-US" sz="1400" b="1" dirty="0"/>
              <a:t>Primarily due to insufficient cyber security education training campaigns</a:t>
            </a:r>
          </a:p>
          <a:p>
            <a:pPr lvl="1">
              <a:spcBef>
                <a:spcPts val="0"/>
              </a:spcBef>
            </a:pPr>
            <a:endParaRPr lang="en-US" sz="1400" b="1" dirty="0"/>
          </a:p>
          <a:p>
            <a:pPr>
              <a:spcBef>
                <a:spcPts val="0"/>
              </a:spcBef>
            </a:pPr>
            <a:r>
              <a:rPr lang="en-US" sz="2000" b="1" dirty="0"/>
              <a:t>Timeline for breach to discovery is over 50% in the “years” 	category.</a:t>
            </a:r>
          </a:p>
          <a:p>
            <a:pPr marL="0" indent="0">
              <a:spcBef>
                <a:spcPts val="0"/>
              </a:spcBef>
              <a:buNone/>
            </a:pPr>
            <a:endParaRPr lang="en-US" sz="1800" b="1" dirty="0"/>
          </a:p>
        </p:txBody>
      </p:sp>
      <p:sp>
        <p:nvSpPr>
          <p:cNvPr id="4" name="TextBox 3">
            <a:extLst>
              <a:ext uri="{FF2B5EF4-FFF2-40B4-BE49-F238E27FC236}">
                <a16:creationId xmlns:a16="http://schemas.microsoft.com/office/drawing/2014/main" xmlns="" id="{EDA975ED-A9C8-40DF-8ECE-F43C25D71F8F}"/>
              </a:ext>
            </a:extLst>
          </p:cNvPr>
          <p:cNvSpPr txBox="1"/>
          <p:nvPr/>
        </p:nvSpPr>
        <p:spPr>
          <a:xfrm>
            <a:off x="5600314" y="6368289"/>
            <a:ext cx="2800350" cy="830997"/>
          </a:xfrm>
          <a:prstGeom prst="rect">
            <a:avLst/>
          </a:prstGeom>
          <a:noFill/>
        </p:spPr>
        <p:txBody>
          <a:bodyPr wrap="square" rtlCol="0">
            <a:spAutoFit/>
          </a:bodyPr>
          <a:lstStyle/>
          <a:p>
            <a:pPr fontAlgn="auto">
              <a:spcBef>
                <a:spcPts val="0"/>
              </a:spcBef>
              <a:spcAft>
                <a:spcPts val="0"/>
              </a:spcAft>
            </a:pPr>
            <a:r>
              <a:rPr lang="en-US" sz="1200" i="1" dirty="0">
                <a:solidFill>
                  <a:prstClr val="black"/>
                </a:solidFill>
                <a:latin typeface="Calibri"/>
              </a:rPr>
              <a:t>(Sources: Verizon 2017 Data Breach Investigations Report and SecurityScorecard’s 2017 Government Cybersecurity Report)</a:t>
            </a:r>
          </a:p>
        </p:txBody>
      </p:sp>
      <p:pic>
        <p:nvPicPr>
          <p:cNvPr id="9" name="Picture 8">
            <a:extLst>
              <a:ext uri="{FF2B5EF4-FFF2-40B4-BE49-F238E27FC236}">
                <a16:creationId xmlns:a16="http://schemas.microsoft.com/office/drawing/2014/main" xmlns="" id="{D6231F81-ADF6-4895-8DB1-4C0DF998398F}"/>
              </a:ext>
            </a:extLst>
          </p:cNvPr>
          <p:cNvPicPr>
            <a:picLocks noChangeAspect="1"/>
          </p:cNvPicPr>
          <p:nvPr/>
        </p:nvPicPr>
        <p:blipFill>
          <a:blip r:embed="rId3"/>
          <a:stretch>
            <a:fillRect/>
          </a:stretch>
        </p:blipFill>
        <p:spPr>
          <a:xfrm>
            <a:off x="5691630" y="1071309"/>
            <a:ext cx="2801123" cy="2143125"/>
          </a:xfrm>
          <a:prstGeom prst="rect">
            <a:avLst/>
          </a:prstGeom>
        </p:spPr>
      </p:pic>
      <p:pic>
        <p:nvPicPr>
          <p:cNvPr id="10" name="Picture 9">
            <a:extLst>
              <a:ext uri="{FF2B5EF4-FFF2-40B4-BE49-F238E27FC236}">
                <a16:creationId xmlns:a16="http://schemas.microsoft.com/office/drawing/2014/main" xmlns="" id="{CB6F950C-9A92-4093-BAB4-00F2BCB85E06}"/>
              </a:ext>
            </a:extLst>
          </p:cNvPr>
          <p:cNvPicPr>
            <a:picLocks noChangeAspect="1"/>
          </p:cNvPicPr>
          <p:nvPr/>
        </p:nvPicPr>
        <p:blipFill>
          <a:blip r:embed="rId4"/>
          <a:stretch>
            <a:fillRect/>
          </a:stretch>
        </p:blipFill>
        <p:spPr>
          <a:xfrm>
            <a:off x="5463232" y="3361211"/>
            <a:ext cx="3257550" cy="2857500"/>
          </a:xfrm>
          <a:prstGeom prst="rect">
            <a:avLst/>
          </a:prstGeom>
        </p:spPr>
      </p:pic>
    </p:spTree>
    <p:extLst>
      <p:ext uri="{BB962C8B-B14F-4D97-AF65-F5344CB8AC3E}">
        <p14:creationId xmlns:p14="http://schemas.microsoft.com/office/powerpoint/2010/main" val="85342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06" y="166306"/>
            <a:ext cx="8229600" cy="563562"/>
          </a:xfrm>
        </p:spPr>
        <p:txBody>
          <a:bodyPr/>
          <a:lstStyle/>
          <a:p>
            <a:pPr algn="ctr"/>
            <a:r>
              <a:rPr lang="en-US" sz="3200" dirty="0">
                <a:latin typeface="Rockwell" panose="02060603020205020403" pitchFamily="18" charset="0"/>
              </a:rPr>
              <a:t>2017 Industry Incident and Breach Threat Vectors : Healthcare</a:t>
            </a:r>
          </a:p>
        </p:txBody>
      </p:sp>
      <p:sp>
        <p:nvSpPr>
          <p:cNvPr id="3" name="Content Placeholder 2"/>
          <p:cNvSpPr>
            <a:spLocks noGrp="1"/>
          </p:cNvSpPr>
          <p:nvPr>
            <p:ph idx="1"/>
          </p:nvPr>
        </p:nvSpPr>
        <p:spPr>
          <a:xfrm>
            <a:off x="144807" y="1145182"/>
            <a:ext cx="4427194" cy="4646023"/>
          </a:xfrm>
        </p:spPr>
        <p:txBody>
          <a:bodyPr>
            <a:noAutofit/>
          </a:bodyPr>
          <a:lstStyle/>
          <a:p>
            <a:pPr>
              <a:spcBef>
                <a:spcPts val="0"/>
              </a:spcBef>
            </a:pPr>
            <a:r>
              <a:rPr lang="en-US" sz="2000" b="1" dirty="0"/>
              <a:t>Malware Exploits </a:t>
            </a:r>
          </a:p>
          <a:p>
            <a:pPr lvl="1">
              <a:spcBef>
                <a:spcPts val="0"/>
              </a:spcBef>
            </a:pPr>
            <a:r>
              <a:rPr lang="en-US" sz="1400" b="1" dirty="0"/>
              <a:t>Crimeware (ransomware specifically) increasing dramatically -accounts for 72% of malware incidents.</a:t>
            </a:r>
          </a:p>
          <a:p>
            <a:pPr lvl="1">
              <a:spcBef>
                <a:spcPts val="0"/>
              </a:spcBef>
            </a:pPr>
            <a:r>
              <a:rPr lang="en-US" sz="1400" b="1" dirty="0"/>
              <a:t>Email based delivery also still prevalent </a:t>
            </a:r>
          </a:p>
          <a:p>
            <a:pPr marL="457200" lvl="1" indent="0">
              <a:spcBef>
                <a:spcPts val="0"/>
              </a:spcBef>
              <a:buNone/>
            </a:pPr>
            <a:endParaRPr lang="en-US" sz="1400" b="1" dirty="0"/>
          </a:p>
          <a:p>
            <a:pPr>
              <a:spcBef>
                <a:spcPts val="0"/>
              </a:spcBef>
            </a:pPr>
            <a:r>
              <a:rPr lang="en-US" sz="2000" b="1" dirty="0"/>
              <a:t>Insider Threats</a:t>
            </a:r>
          </a:p>
          <a:p>
            <a:pPr lvl="1">
              <a:spcBef>
                <a:spcPts val="0"/>
              </a:spcBef>
            </a:pPr>
            <a:r>
              <a:rPr lang="en-US" sz="1400" b="1" dirty="0"/>
              <a:t>Miscellaneous Errors - misdelivery, disposal errors, and physical theft and lost assets combine for almost 30% of all healthcare breaches</a:t>
            </a:r>
          </a:p>
          <a:p>
            <a:pPr lvl="1">
              <a:spcBef>
                <a:spcPts val="0"/>
              </a:spcBef>
            </a:pPr>
            <a:r>
              <a:rPr lang="en-US" sz="1400" b="1" dirty="0"/>
              <a:t>Internal Privilege Misuse – typically financially driven (identity and medical history theft)</a:t>
            </a:r>
          </a:p>
          <a:p>
            <a:pPr lvl="1">
              <a:spcBef>
                <a:spcPts val="0"/>
              </a:spcBef>
            </a:pPr>
            <a:endParaRPr lang="en-US" sz="1400" b="1" dirty="0"/>
          </a:p>
          <a:p>
            <a:pPr>
              <a:spcBef>
                <a:spcPts val="0"/>
              </a:spcBef>
            </a:pPr>
            <a:r>
              <a:rPr lang="en-US" sz="2000" b="1" dirty="0"/>
              <a:t>Endpoint Security Due To Increasing Complexity</a:t>
            </a:r>
          </a:p>
          <a:p>
            <a:pPr lvl="1">
              <a:spcBef>
                <a:spcPts val="0"/>
              </a:spcBef>
            </a:pPr>
            <a:r>
              <a:rPr lang="en-US" sz="1400" b="1" dirty="0"/>
              <a:t>Supply Chain Management issues relating to medical devices not being appropriately secured and configured</a:t>
            </a:r>
          </a:p>
          <a:p>
            <a:pPr lvl="1">
              <a:spcBef>
                <a:spcPts val="0"/>
              </a:spcBef>
            </a:pPr>
            <a:endParaRPr lang="en-US" sz="1400" b="1" dirty="0"/>
          </a:p>
          <a:p>
            <a:pPr>
              <a:spcBef>
                <a:spcPts val="0"/>
              </a:spcBef>
            </a:pPr>
            <a:r>
              <a:rPr lang="en-US" sz="2000" b="1" dirty="0"/>
              <a:t>Timeline for breach to discovery is 63% between the “minutes” and “weeks” category.</a:t>
            </a:r>
          </a:p>
          <a:p>
            <a:pPr marL="0" indent="0">
              <a:spcBef>
                <a:spcPts val="0"/>
              </a:spcBef>
              <a:buNone/>
            </a:pPr>
            <a:endParaRPr lang="en-US" sz="1800" b="1" dirty="0"/>
          </a:p>
        </p:txBody>
      </p:sp>
      <p:sp>
        <p:nvSpPr>
          <p:cNvPr id="4" name="TextBox 3">
            <a:extLst>
              <a:ext uri="{FF2B5EF4-FFF2-40B4-BE49-F238E27FC236}">
                <a16:creationId xmlns:a16="http://schemas.microsoft.com/office/drawing/2014/main" xmlns="" id="{EDA975ED-A9C8-40DF-8ECE-F43C25D71F8F}"/>
              </a:ext>
            </a:extLst>
          </p:cNvPr>
          <p:cNvSpPr txBox="1"/>
          <p:nvPr/>
        </p:nvSpPr>
        <p:spPr>
          <a:xfrm>
            <a:off x="5606982" y="6477175"/>
            <a:ext cx="2800350" cy="430887"/>
          </a:xfrm>
          <a:prstGeom prst="rect">
            <a:avLst/>
          </a:prstGeom>
          <a:noFill/>
        </p:spPr>
        <p:txBody>
          <a:bodyPr wrap="square" rtlCol="0">
            <a:spAutoFit/>
          </a:bodyPr>
          <a:lstStyle/>
          <a:p>
            <a:pPr fontAlgn="auto">
              <a:spcBef>
                <a:spcPts val="0"/>
              </a:spcBef>
              <a:spcAft>
                <a:spcPts val="0"/>
              </a:spcAft>
            </a:pPr>
            <a:r>
              <a:rPr lang="en-US" sz="1100" i="1" dirty="0">
                <a:solidFill>
                  <a:prstClr val="black"/>
                </a:solidFill>
                <a:latin typeface="Calibri"/>
              </a:rPr>
              <a:t>(Sources: Verizon 2017 Data Breach Investigations Report)</a:t>
            </a:r>
          </a:p>
        </p:txBody>
      </p:sp>
      <p:pic>
        <p:nvPicPr>
          <p:cNvPr id="5" name="Picture 4">
            <a:extLst>
              <a:ext uri="{FF2B5EF4-FFF2-40B4-BE49-F238E27FC236}">
                <a16:creationId xmlns:a16="http://schemas.microsoft.com/office/drawing/2014/main" xmlns="" id="{4302B557-ACD3-4645-A12A-B4C252F4409D}"/>
              </a:ext>
            </a:extLst>
          </p:cNvPr>
          <p:cNvPicPr>
            <a:picLocks noChangeAspect="1"/>
          </p:cNvPicPr>
          <p:nvPr/>
        </p:nvPicPr>
        <p:blipFill>
          <a:blip r:embed="rId3"/>
          <a:stretch>
            <a:fillRect/>
          </a:stretch>
        </p:blipFill>
        <p:spPr>
          <a:xfrm>
            <a:off x="4972050" y="3634946"/>
            <a:ext cx="3600450" cy="2819400"/>
          </a:xfrm>
          <a:prstGeom prst="rect">
            <a:avLst/>
          </a:prstGeom>
        </p:spPr>
      </p:pic>
      <p:pic>
        <p:nvPicPr>
          <p:cNvPr id="6" name="Picture 5">
            <a:extLst>
              <a:ext uri="{FF2B5EF4-FFF2-40B4-BE49-F238E27FC236}">
                <a16:creationId xmlns:a16="http://schemas.microsoft.com/office/drawing/2014/main" xmlns="" id="{935D3EF9-642E-4F35-9E11-99657E151E45}"/>
              </a:ext>
            </a:extLst>
          </p:cNvPr>
          <p:cNvPicPr>
            <a:picLocks noChangeAspect="1"/>
          </p:cNvPicPr>
          <p:nvPr/>
        </p:nvPicPr>
        <p:blipFill>
          <a:blip r:embed="rId4"/>
          <a:stretch>
            <a:fillRect/>
          </a:stretch>
        </p:blipFill>
        <p:spPr>
          <a:xfrm>
            <a:off x="5212904" y="914750"/>
            <a:ext cx="3118743" cy="2571353"/>
          </a:xfrm>
          <a:prstGeom prst="rect">
            <a:avLst/>
          </a:prstGeom>
        </p:spPr>
      </p:pic>
    </p:spTree>
    <p:extLst>
      <p:ext uri="{BB962C8B-B14F-4D97-AF65-F5344CB8AC3E}">
        <p14:creationId xmlns:p14="http://schemas.microsoft.com/office/powerpoint/2010/main" val="1697699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ctrTitle"/>
          </p:nvPr>
        </p:nvSpPr>
        <p:spPr bwMode="auto">
          <a:xfrm>
            <a:off x="571500" y="2286329"/>
            <a:ext cx="6286500" cy="2128551"/>
          </a:xfrm>
          <a:prstGeom prst="rect">
            <a:avLst/>
          </a:prstGeom>
          <a:noFill/>
          <a:ln w="9525">
            <a:noFill/>
            <a:miter lim="800000"/>
            <a:headEnd/>
            <a:tailEnd/>
          </a:ln>
        </p:spPr>
        <p:txBody>
          <a:bodyPr anchor="ctr">
            <a:normAutofit fontScale="90000"/>
          </a:bodyPr>
          <a:lstStyle/>
          <a:p>
            <a:r>
              <a:rPr lang="en-US" sz="4400" dirty="0">
                <a:latin typeface="Calibri Light" panose="020F0302020204030204" pitchFamily="34" charset="0"/>
              </a:rPr>
              <a:t>2018 Cyber Security Expectations And</a:t>
            </a:r>
            <a:br>
              <a:rPr lang="en-US" sz="4400" dirty="0">
                <a:latin typeface="Calibri Light" panose="020F0302020204030204" pitchFamily="34" charset="0"/>
              </a:rPr>
            </a:br>
            <a:r>
              <a:rPr lang="en-US" sz="4400" dirty="0">
                <a:latin typeface="Calibri Light" panose="020F0302020204030204" pitchFamily="34" charset="0"/>
              </a:rPr>
              <a:t>Recommendations For A More Secure 2018</a:t>
            </a:r>
            <a:r>
              <a:rPr lang="en-US" dirty="0"/>
              <a:t/>
            </a:r>
            <a:br>
              <a:rPr lang="en-US" dirty="0"/>
            </a:br>
            <a:endParaRPr lang="en-US" i="1" dirty="0">
              <a:solidFill>
                <a:srgbClr val="FF0000"/>
              </a:solidFill>
              <a:latin typeface="Calibri" pitchFamily="34" charset="0"/>
            </a:endParaRPr>
          </a:p>
        </p:txBody>
      </p:sp>
    </p:spTree>
    <p:extLst>
      <p:ext uri="{BB962C8B-B14F-4D97-AF65-F5344CB8AC3E}">
        <p14:creationId xmlns:p14="http://schemas.microsoft.com/office/powerpoint/2010/main" val="1136260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01" y="53156"/>
            <a:ext cx="8229600" cy="563562"/>
          </a:xfrm>
        </p:spPr>
        <p:txBody>
          <a:bodyPr/>
          <a:lstStyle/>
          <a:p>
            <a:r>
              <a:rPr lang="en-US" sz="3200" dirty="0">
                <a:latin typeface="Rockwell" panose="02060603020205020403" pitchFamily="18" charset="0"/>
              </a:rPr>
              <a:t>2018 Cyber Security Expectations and Trends</a:t>
            </a:r>
          </a:p>
        </p:txBody>
      </p:sp>
      <p:sp>
        <p:nvSpPr>
          <p:cNvPr id="3" name="Content Placeholder 2"/>
          <p:cNvSpPr>
            <a:spLocks noGrp="1"/>
          </p:cNvSpPr>
          <p:nvPr>
            <p:ph idx="1"/>
          </p:nvPr>
        </p:nvSpPr>
        <p:spPr>
          <a:xfrm>
            <a:off x="-12506" y="1064381"/>
            <a:ext cx="5619489" cy="4898790"/>
          </a:xfrm>
        </p:spPr>
        <p:txBody>
          <a:bodyPr>
            <a:noAutofit/>
          </a:bodyPr>
          <a:lstStyle/>
          <a:p>
            <a:pPr>
              <a:spcBef>
                <a:spcPts val="0"/>
              </a:spcBef>
            </a:pPr>
            <a:r>
              <a:rPr lang="en-US" sz="2000" b="1" dirty="0"/>
              <a:t>Ransomware will continue to proliferate, at an even more explosive pace </a:t>
            </a:r>
          </a:p>
          <a:p>
            <a:pPr lvl="1">
              <a:spcBef>
                <a:spcPts val="0"/>
              </a:spcBef>
            </a:pPr>
            <a:r>
              <a:rPr lang="en-US" sz="1400" b="1" dirty="0"/>
              <a:t>The threat may even evolve into Ransomware-as-a-Service (</a:t>
            </a:r>
            <a:r>
              <a:rPr lang="en-US" sz="1400" b="1" dirty="0" err="1"/>
              <a:t>RaaS</a:t>
            </a:r>
            <a:r>
              <a:rPr lang="en-US" sz="1400" b="1" dirty="0"/>
              <a:t>) due to significant criminal financial gains in 2016 – 2017. </a:t>
            </a:r>
          </a:p>
          <a:p>
            <a:pPr>
              <a:spcBef>
                <a:spcPts val="0"/>
              </a:spcBef>
            </a:pPr>
            <a:endParaRPr lang="en-US" sz="1800" b="1" dirty="0"/>
          </a:p>
          <a:p>
            <a:pPr>
              <a:spcBef>
                <a:spcPts val="0"/>
              </a:spcBef>
            </a:pPr>
            <a:r>
              <a:rPr lang="en-US" sz="2000" b="1" dirty="0"/>
              <a:t>Cybersecurity skills and hiring gap will continue to dramatically expand</a:t>
            </a:r>
          </a:p>
          <a:p>
            <a:pPr>
              <a:spcBef>
                <a:spcPts val="0"/>
              </a:spcBef>
            </a:pPr>
            <a:endParaRPr lang="en-US" sz="1800" b="1" dirty="0"/>
          </a:p>
          <a:p>
            <a:pPr>
              <a:spcBef>
                <a:spcPts val="0"/>
              </a:spcBef>
            </a:pPr>
            <a:r>
              <a:rPr lang="en-US" sz="2000" b="1" dirty="0"/>
              <a:t>The IoT world will continue to grow, and be just as painful to manage</a:t>
            </a:r>
          </a:p>
          <a:p>
            <a:pPr lvl="1">
              <a:spcBef>
                <a:spcPts val="0"/>
              </a:spcBef>
            </a:pPr>
            <a:r>
              <a:rPr lang="en-US" sz="1400" b="1" dirty="0"/>
              <a:t>Due to a lacking security framework to hold third parties accountable</a:t>
            </a:r>
          </a:p>
          <a:p>
            <a:pPr lvl="1">
              <a:spcBef>
                <a:spcPts val="0"/>
              </a:spcBef>
            </a:pPr>
            <a:r>
              <a:rPr lang="en-US" sz="1400" b="1" dirty="0"/>
              <a:t>Attacks will be both targeted at financial gain and service disruptions</a:t>
            </a:r>
          </a:p>
          <a:p>
            <a:pPr lvl="1">
              <a:spcBef>
                <a:spcPts val="0"/>
              </a:spcBef>
            </a:pPr>
            <a:endParaRPr lang="en-US" sz="1400" b="1" dirty="0"/>
          </a:p>
          <a:p>
            <a:pPr>
              <a:spcBef>
                <a:spcPts val="0"/>
              </a:spcBef>
            </a:pPr>
            <a:r>
              <a:rPr lang="en-US" sz="2000" b="1" dirty="0"/>
              <a:t>Cloud environments will become a target for compromise due to interconnected nature, and ‘breach economies of scale’</a:t>
            </a:r>
          </a:p>
          <a:p>
            <a:pPr>
              <a:spcBef>
                <a:spcPts val="0"/>
              </a:spcBef>
            </a:pPr>
            <a:endParaRPr lang="en-US" sz="1800" b="1" dirty="0"/>
          </a:p>
          <a:p>
            <a:pPr>
              <a:spcBef>
                <a:spcPts val="0"/>
              </a:spcBef>
            </a:pPr>
            <a:r>
              <a:rPr lang="en-US" sz="2000" b="1" dirty="0"/>
              <a:t>Incident response will become more automated to keep pace with attacks</a:t>
            </a:r>
          </a:p>
          <a:p>
            <a:pPr>
              <a:spcBef>
                <a:spcPts val="0"/>
              </a:spcBef>
            </a:pPr>
            <a:endParaRPr lang="en-US" sz="1800" b="1" dirty="0"/>
          </a:p>
          <a:p>
            <a:pPr>
              <a:spcBef>
                <a:spcPts val="0"/>
              </a:spcBef>
            </a:pPr>
            <a:endParaRPr lang="en-US" sz="1800" b="1" dirty="0"/>
          </a:p>
          <a:p>
            <a:pPr>
              <a:spcBef>
                <a:spcPts val="0"/>
              </a:spcBef>
            </a:pPr>
            <a:endParaRPr lang="en-US" sz="1800" b="1" dirty="0"/>
          </a:p>
        </p:txBody>
      </p:sp>
      <p:sp>
        <p:nvSpPr>
          <p:cNvPr id="4" name="TextBox 3">
            <a:extLst>
              <a:ext uri="{FF2B5EF4-FFF2-40B4-BE49-F238E27FC236}">
                <a16:creationId xmlns:a16="http://schemas.microsoft.com/office/drawing/2014/main" xmlns="" id="{EDA975ED-A9C8-40DF-8ECE-F43C25D71F8F}"/>
              </a:ext>
            </a:extLst>
          </p:cNvPr>
          <p:cNvSpPr txBox="1"/>
          <p:nvPr/>
        </p:nvSpPr>
        <p:spPr>
          <a:xfrm>
            <a:off x="5606982" y="6477000"/>
            <a:ext cx="2800350" cy="261610"/>
          </a:xfrm>
          <a:prstGeom prst="rect">
            <a:avLst/>
          </a:prstGeom>
          <a:noFill/>
        </p:spPr>
        <p:txBody>
          <a:bodyPr wrap="square" rtlCol="0">
            <a:spAutoFit/>
          </a:bodyPr>
          <a:lstStyle/>
          <a:p>
            <a:pPr fontAlgn="auto">
              <a:spcBef>
                <a:spcPts val="0"/>
              </a:spcBef>
              <a:spcAft>
                <a:spcPts val="0"/>
              </a:spcAft>
            </a:pPr>
            <a:r>
              <a:rPr lang="en-US" sz="1100" i="1" dirty="0">
                <a:solidFill>
                  <a:prstClr val="black"/>
                </a:solidFill>
                <a:latin typeface="Calibri"/>
              </a:rPr>
              <a:t>(Sources: CSO Online, Security Magazine.com)</a:t>
            </a:r>
          </a:p>
        </p:txBody>
      </p:sp>
      <p:sp>
        <p:nvSpPr>
          <p:cNvPr id="7" name="TextBox 6">
            <a:extLst>
              <a:ext uri="{FF2B5EF4-FFF2-40B4-BE49-F238E27FC236}">
                <a16:creationId xmlns:a16="http://schemas.microsoft.com/office/drawing/2014/main" xmlns="" id="{271818B0-458A-44BB-AD11-D8EA07E3D0FC}"/>
              </a:ext>
            </a:extLst>
          </p:cNvPr>
          <p:cNvSpPr txBox="1"/>
          <p:nvPr/>
        </p:nvSpPr>
        <p:spPr>
          <a:xfrm>
            <a:off x="-12506" y="714345"/>
            <a:ext cx="4618725" cy="707886"/>
          </a:xfrm>
          <a:prstGeom prst="rect">
            <a:avLst/>
          </a:prstGeom>
          <a:noFill/>
        </p:spPr>
        <p:txBody>
          <a:bodyPr wrap="square" rtlCol="0">
            <a:spAutoFit/>
          </a:bodyPr>
          <a:lstStyle/>
          <a:p>
            <a:pPr fontAlgn="auto">
              <a:spcBef>
                <a:spcPts val="0"/>
              </a:spcBef>
              <a:spcAft>
                <a:spcPts val="0"/>
              </a:spcAft>
            </a:pPr>
            <a:r>
              <a:rPr lang="en-US" sz="2000" b="1" i="1" dirty="0">
                <a:solidFill>
                  <a:prstClr val="black"/>
                </a:solidFill>
                <a:latin typeface="Calibri"/>
              </a:rPr>
              <a:t>There are so many possibilities…Just to name a few:</a:t>
            </a:r>
          </a:p>
        </p:txBody>
      </p:sp>
      <p:pic>
        <p:nvPicPr>
          <p:cNvPr id="8" name="Picture 7">
            <a:extLst>
              <a:ext uri="{FF2B5EF4-FFF2-40B4-BE49-F238E27FC236}">
                <a16:creationId xmlns:a16="http://schemas.microsoft.com/office/drawing/2014/main" xmlns="" id="{78FF7325-8E88-4CD8-91E8-CC041F2D9574}"/>
              </a:ext>
            </a:extLst>
          </p:cNvPr>
          <p:cNvPicPr>
            <a:picLocks noChangeAspect="1"/>
          </p:cNvPicPr>
          <p:nvPr/>
        </p:nvPicPr>
        <p:blipFill>
          <a:blip r:embed="rId3"/>
          <a:stretch>
            <a:fillRect/>
          </a:stretch>
        </p:blipFill>
        <p:spPr>
          <a:xfrm>
            <a:off x="5851563" y="914400"/>
            <a:ext cx="2382664" cy="2574496"/>
          </a:xfrm>
          <a:prstGeom prst="rect">
            <a:avLst/>
          </a:prstGeom>
        </p:spPr>
      </p:pic>
      <p:pic>
        <p:nvPicPr>
          <p:cNvPr id="9" name="Picture 8">
            <a:extLst>
              <a:ext uri="{FF2B5EF4-FFF2-40B4-BE49-F238E27FC236}">
                <a16:creationId xmlns:a16="http://schemas.microsoft.com/office/drawing/2014/main" xmlns="" id="{E4503C4B-57C3-4C44-914F-AEE6F11B9C49}"/>
              </a:ext>
            </a:extLst>
          </p:cNvPr>
          <p:cNvPicPr>
            <a:picLocks noChangeAspect="1"/>
          </p:cNvPicPr>
          <p:nvPr/>
        </p:nvPicPr>
        <p:blipFill>
          <a:blip r:embed="rId4"/>
          <a:stretch>
            <a:fillRect/>
          </a:stretch>
        </p:blipFill>
        <p:spPr>
          <a:xfrm>
            <a:off x="5429402" y="3704424"/>
            <a:ext cx="3227293" cy="2731755"/>
          </a:xfrm>
          <a:prstGeom prst="rect">
            <a:avLst/>
          </a:prstGeom>
        </p:spPr>
      </p:pic>
    </p:spTree>
    <p:extLst>
      <p:ext uri="{BB962C8B-B14F-4D97-AF65-F5344CB8AC3E}">
        <p14:creationId xmlns:p14="http://schemas.microsoft.com/office/powerpoint/2010/main" val="1681216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06" y="78142"/>
            <a:ext cx="8229600" cy="563562"/>
          </a:xfrm>
        </p:spPr>
        <p:txBody>
          <a:bodyPr/>
          <a:lstStyle/>
          <a:p>
            <a:r>
              <a:rPr lang="en-US" sz="3200" dirty="0">
                <a:latin typeface="Rockwell" panose="02060603020205020403" pitchFamily="18" charset="0"/>
              </a:rPr>
              <a:t>Recommendations For A More Secure 2018</a:t>
            </a:r>
          </a:p>
        </p:txBody>
      </p:sp>
      <p:pic>
        <p:nvPicPr>
          <p:cNvPr id="5" name="Picture 4">
            <a:extLst>
              <a:ext uri="{FF2B5EF4-FFF2-40B4-BE49-F238E27FC236}">
                <a16:creationId xmlns:a16="http://schemas.microsoft.com/office/drawing/2014/main" xmlns="" id="{4EE404E9-B5CD-47B1-9EAD-365A10429315}"/>
              </a:ext>
            </a:extLst>
          </p:cNvPr>
          <p:cNvPicPr>
            <a:picLocks noChangeAspect="1"/>
          </p:cNvPicPr>
          <p:nvPr/>
        </p:nvPicPr>
        <p:blipFill>
          <a:blip r:embed="rId3"/>
          <a:stretch>
            <a:fillRect/>
          </a:stretch>
        </p:blipFill>
        <p:spPr>
          <a:xfrm>
            <a:off x="5600701" y="1676400"/>
            <a:ext cx="3173756" cy="3867150"/>
          </a:xfrm>
          <a:prstGeom prst="rect">
            <a:avLst/>
          </a:prstGeom>
        </p:spPr>
      </p:pic>
      <p:sp>
        <p:nvSpPr>
          <p:cNvPr id="3" name="Content Placeholder 2"/>
          <p:cNvSpPr>
            <a:spLocks noGrp="1"/>
          </p:cNvSpPr>
          <p:nvPr>
            <p:ph idx="1"/>
          </p:nvPr>
        </p:nvSpPr>
        <p:spPr>
          <a:xfrm>
            <a:off x="13964" y="762000"/>
            <a:ext cx="5758249" cy="4898790"/>
          </a:xfrm>
        </p:spPr>
        <p:txBody>
          <a:bodyPr>
            <a:noAutofit/>
          </a:bodyPr>
          <a:lstStyle/>
          <a:p>
            <a:pPr>
              <a:spcBef>
                <a:spcPts val="0"/>
              </a:spcBef>
            </a:pPr>
            <a:r>
              <a:rPr lang="en-US" sz="2000" b="1" dirty="0"/>
              <a:t>Implement and maintain a robust malware defense strategy</a:t>
            </a:r>
          </a:p>
          <a:p>
            <a:pPr lvl="1">
              <a:spcBef>
                <a:spcPts val="0"/>
              </a:spcBef>
            </a:pPr>
            <a:r>
              <a:rPr lang="en-US" sz="1400" b="1" dirty="0"/>
              <a:t>Retool email gateways to block executables, macro-enabled office extensions (i.e. </a:t>
            </a:r>
            <a:r>
              <a:rPr lang="en-US" sz="1400" b="1" dirty="0" err="1"/>
              <a:t>docx</a:t>
            </a:r>
            <a:r>
              <a:rPr lang="en-US" sz="1400" b="1" dirty="0"/>
              <a:t>, </a:t>
            </a:r>
            <a:r>
              <a:rPr lang="en-US" sz="1400" b="1" dirty="0" err="1"/>
              <a:t>xlsx</a:t>
            </a:r>
            <a:r>
              <a:rPr lang="en-US" sz="1400" b="1" dirty="0"/>
              <a:t>), .</a:t>
            </a:r>
            <a:r>
              <a:rPr lang="en-US" sz="1400" b="1" dirty="0" err="1"/>
              <a:t>js</a:t>
            </a:r>
            <a:r>
              <a:rPr lang="en-US" sz="1400" b="1" dirty="0"/>
              <a:t>, etc.)</a:t>
            </a:r>
          </a:p>
          <a:p>
            <a:pPr lvl="1">
              <a:spcBef>
                <a:spcPts val="0"/>
              </a:spcBef>
            </a:pPr>
            <a:r>
              <a:rPr lang="en-US" sz="1400" b="1" dirty="0"/>
              <a:t>Only allow executables on a “by exception” basis</a:t>
            </a:r>
          </a:p>
          <a:p>
            <a:pPr lvl="1">
              <a:spcBef>
                <a:spcPts val="0"/>
              </a:spcBef>
            </a:pPr>
            <a:r>
              <a:rPr lang="en-US" sz="1400" b="1" dirty="0"/>
              <a:t>Keep client and browser based email software fully patched</a:t>
            </a:r>
          </a:p>
          <a:p>
            <a:pPr lvl="1">
              <a:spcBef>
                <a:spcPts val="0"/>
              </a:spcBef>
            </a:pPr>
            <a:r>
              <a:rPr lang="en-US" sz="1400" b="1" dirty="0"/>
              <a:t>Implement whitelisting where possible</a:t>
            </a:r>
          </a:p>
          <a:p>
            <a:pPr lvl="1">
              <a:spcBef>
                <a:spcPts val="0"/>
              </a:spcBef>
            </a:pPr>
            <a:r>
              <a:rPr lang="en-US" sz="1400" b="1" dirty="0"/>
              <a:t>Implement network monitoring and prevention tools to detect and stop malware before insertion</a:t>
            </a:r>
          </a:p>
          <a:p>
            <a:pPr lvl="1">
              <a:spcBef>
                <a:spcPts val="0"/>
              </a:spcBef>
            </a:pPr>
            <a:endParaRPr lang="en-US" sz="1400" b="1" dirty="0"/>
          </a:p>
          <a:p>
            <a:pPr>
              <a:spcBef>
                <a:spcPts val="0"/>
              </a:spcBef>
            </a:pPr>
            <a:r>
              <a:rPr lang="en-US" sz="2000" b="1" dirty="0"/>
              <a:t>Continue to train employees on appropriate technology use, as well as existing and emerging security threats</a:t>
            </a:r>
          </a:p>
          <a:p>
            <a:pPr lvl="1">
              <a:spcBef>
                <a:spcPts val="0"/>
              </a:spcBef>
            </a:pPr>
            <a:r>
              <a:rPr lang="en-US" sz="1400" b="1" dirty="0"/>
              <a:t>Use varied training methodologies to improve Awareness Training buy in and retention</a:t>
            </a:r>
          </a:p>
          <a:p>
            <a:pPr lvl="1">
              <a:spcBef>
                <a:spcPts val="0"/>
              </a:spcBef>
            </a:pPr>
            <a:r>
              <a:rPr lang="en-US" sz="1400" b="1" dirty="0"/>
              <a:t>Leverage incident metrics to identify repeat offenders and pursue in accordance with policy</a:t>
            </a:r>
          </a:p>
          <a:p>
            <a:pPr lvl="1">
              <a:spcBef>
                <a:spcPts val="0"/>
              </a:spcBef>
            </a:pPr>
            <a:endParaRPr lang="en-US" sz="1400" b="1" dirty="0"/>
          </a:p>
          <a:p>
            <a:pPr>
              <a:spcBef>
                <a:spcPts val="0"/>
              </a:spcBef>
            </a:pPr>
            <a:r>
              <a:rPr lang="en-US" sz="2000" b="1" dirty="0"/>
              <a:t>Develop a sound system and data backup strategy to match established RPO’s and RTO’s</a:t>
            </a:r>
          </a:p>
          <a:p>
            <a:pPr>
              <a:spcBef>
                <a:spcPts val="0"/>
              </a:spcBef>
            </a:pPr>
            <a:endParaRPr lang="en-US" sz="2000" b="1" dirty="0"/>
          </a:p>
          <a:p>
            <a:pPr>
              <a:spcBef>
                <a:spcPts val="0"/>
              </a:spcBef>
            </a:pPr>
            <a:r>
              <a:rPr lang="en-US" sz="2000" b="1" dirty="0"/>
              <a:t>Improve SDLC’s for homegrown systems to bake security in at all stages of development</a:t>
            </a:r>
          </a:p>
          <a:p>
            <a:pPr lvl="1">
              <a:spcBef>
                <a:spcPts val="0"/>
              </a:spcBef>
            </a:pPr>
            <a:r>
              <a:rPr lang="en-US" sz="1600" b="1" dirty="0"/>
              <a:t>Develop controls to require that security is involved in SDLC stop gates before PROD releases</a:t>
            </a:r>
          </a:p>
          <a:p>
            <a:pPr>
              <a:spcBef>
                <a:spcPts val="0"/>
              </a:spcBef>
            </a:pPr>
            <a:endParaRPr lang="en-US" sz="2000" b="1" dirty="0"/>
          </a:p>
          <a:p>
            <a:pPr>
              <a:spcBef>
                <a:spcPts val="0"/>
              </a:spcBef>
            </a:pPr>
            <a:endParaRPr lang="en-US" sz="1800" b="1" dirty="0"/>
          </a:p>
          <a:p>
            <a:pPr lvl="1">
              <a:spcBef>
                <a:spcPts val="0"/>
              </a:spcBef>
            </a:pPr>
            <a:endParaRPr lang="en-US" sz="1400" b="1" dirty="0"/>
          </a:p>
          <a:p>
            <a:pPr>
              <a:spcBef>
                <a:spcPts val="0"/>
              </a:spcBef>
            </a:pPr>
            <a:endParaRPr lang="en-US" sz="1800" b="1" dirty="0"/>
          </a:p>
          <a:p>
            <a:pPr>
              <a:spcBef>
                <a:spcPts val="0"/>
              </a:spcBef>
            </a:pPr>
            <a:endParaRPr lang="en-US" sz="1800" b="1" dirty="0"/>
          </a:p>
        </p:txBody>
      </p:sp>
    </p:spTree>
    <p:extLst>
      <p:ext uri="{BB962C8B-B14F-4D97-AF65-F5344CB8AC3E}">
        <p14:creationId xmlns:p14="http://schemas.microsoft.com/office/powerpoint/2010/main" val="3846069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25" y="533400"/>
            <a:ext cx="8101013" cy="609600"/>
          </a:xfrm>
        </p:spPr>
        <p:txBody>
          <a:bodyPr/>
          <a:lstStyle/>
          <a:p>
            <a:r>
              <a:rPr lang="en-US" sz="3200" dirty="0">
                <a:latin typeface="Rockwell" panose="02060603020205020403" pitchFamily="18" charset="0"/>
              </a:rPr>
              <a:t>Develop and Implement Robust Monitoring &amp; Incident Response Controls</a:t>
            </a:r>
          </a:p>
        </p:txBody>
      </p:sp>
      <p:sp>
        <p:nvSpPr>
          <p:cNvPr id="4" name="Rectangle 3"/>
          <p:cNvSpPr/>
          <p:nvPr/>
        </p:nvSpPr>
        <p:spPr>
          <a:xfrm>
            <a:off x="457200" y="1295400"/>
            <a:ext cx="4572000" cy="1785104"/>
          </a:xfrm>
          <a:prstGeom prst="rect">
            <a:avLst/>
          </a:prstGeom>
        </p:spPr>
        <p:txBody>
          <a:bodyPr wrap="square">
            <a:spAutoFit/>
          </a:bodyPr>
          <a:lstStyle/>
          <a:p>
            <a:pPr fontAlgn="auto">
              <a:spcBef>
                <a:spcPts val="0"/>
              </a:spcBef>
              <a:spcAft>
                <a:spcPts val="0"/>
              </a:spcAft>
            </a:pPr>
            <a:r>
              <a:rPr lang="en-US" sz="2200" i="1" dirty="0">
                <a:solidFill>
                  <a:prstClr val="black"/>
                </a:solidFill>
                <a:latin typeface="Calibri"/>
                <a:ea typeface="Calibri" panose="020F0502020204030204" pitchFamily="34" charset="0"/>
              </a:rPr>
              <a:t>“But what is worrying is that most sectors are falling into a familiar trap: by focusing so much on defense, it has failed to make provisions for an effective recovery.”</a:t>
            </a:r>
            <a:endParaRPr lang="en-US" sz="2200" i="1" dirty="0">
              <a:solidFill>
                <a:prstClr val="black"/>
              </a:solidFill>
              <a:latin typeface="Calibri"/>
            </a:endParaRPr>
          </a:p>
        </p:txBody>
      </p:sp>
      <p:sp>
        <p:nvSpPr>
          <p:cNvPr id="5" name="Rectangle 4"/>
          <p:cNvSpPr/>
          <p:nvPr/>
        </p:nvSpPr>
        <p:spPr>
          <a:xfrm>
            <a:off x="2267454" y="2526275"/>
            <a:ext cx="2655544" cy="1107996"/>
          </a:xfrm>
          <a:prstGeom prst="rect">
            <a:avLst/>
          </a:prstGeom>
        </p:spPr>
        <p:txBody>
          <a:bodyPr wrap="square">
            <a:spAutoFit/>
          </a:bodyPr>
          <a:lstStyle/>
          <a:p>
            <a:pPr fontAlgn="auto">
              <a:spcBef>
                <a:spcPts val="0"/>
              </a:spcBef>
              <a:spcAft>
                <a:spcPts val="0"/>
              </a:spcAft>
            </a:pPr>
            <a:r>
              <a:rPr lang="en-US" sz="2200" dirty="0">
                <a:solidFill>
                  <a:prstClr val="black"/>
                </a:solidFill>
                <a:latin typeface="Calibri"/>
              </a:rPr>
              <a:t>James Henry, Auriga Security Consulting Practice Manager</a:t>
            </a:r>
          </a:p>
        </p:txBody>
      </p:sp>
      <p:pic>
        <p:nvPicPr>
          <p:cNvPr id="6" name="Picture 5"/>
          <p:cNvPicPr>
            <a:picLocks noChangeAspect="1"/>
          </p:cNvPicPr>
          <p:nvPr/>
        </p:nvPicPr>
        <p:blipFill>
          <a:blip r:embed="rId3"/>
          <a:stretch>
            <a:fillRect/>
          </a:stretch>
        </p:blipFill>
        <p:spPr>
          <a:xfrm>
            <a:off x="5143625" y="1295400"/>
            <a:ext cx="3414713" cy="4259592"/>
          </a:xfrm>
          <a:prstGeom prst="rect">
            <a:avLst/>
          </a:prstGeom>
        </p:spPr>
      </p:pic>
      <p:sp>
        <p:nvSpPr>
          <p:cNvPr id="7" name="Rectangle 6"/>
          <p:cNvSpPr/>
          <p:nvPr/>
        </p:nvSpPr>
        <p:spPr>
          <a:xfrm>
            <a:off x="457202" y="3849231"/>
            <a:ext cx="4484343" cy="2123658"/>
          </a:xfrm>
          <a:prstGeom prst="rect">
            <a:avLst/>
          </a:prstGeom>
        </p:spPr>
        <p:txBody>
          <a:bodyPr wrap="square">
            <a:spAutoFit/>
          </a:bodyPr>
          <a:lstStyle/>
          <a:p>
            <a:pPr fontAlgn="auto">
              <a:spcBef>
                <a:spcPts val="0"/>
              </a:spcBef>
              <a:spcAft>
                <a:spcPts val="0"/>
              </a:spcAft>
            </a:pPr>
            <a:r>
              <a:rPr lang="en-US" sz="2200" dirty="0">
                <a:solidFill>
                  <a:prstClr val="black"/>
                </a:solidFill>
                <a:latin typeface="Calibri"/>
              </a:rPr>
              <a:t>It is important to recognize that some cyber attacks will succeed. Having a strategy in place that allows the organization to rally and recover is therefore just as important as defensive resilience. </a:t>
            </a:r>
          </a:p>
        </p:txBody>
      </p:sp>
    </p:spTree>
    <p:extLst>
      <p:ext uri="{BB962C8B-B14F-4D97-AF65-F5344CB8AC3E}">
        <p14:creationId xmlns:p14="http://schemas.microsoft.com/office/powerpoint/2010/main" val="398727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5"/>
            <a:ext cx="9143244" cy="68620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710" y="354759"/>
            <a:ext cx="342872" cy="45716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4710" y="354759"/>
            <a:ext cx="342872" cy="457162"/>
          </a:xfrm>
          <a:prstGeom prst="rect">
            <a:avLst/>
          </a:prstGeom>
        </p:spPr>
      </p:pic>
      <p:sp>
        <p:nvSpPr>
          <p:cNvPr id="5" name="Text Placeholder 4"/>
          <p:cNvSpPr>
            <a:spLocks noGrp="1"/>
          </p:cNvSpPr>
          <p:nvPr>
            <p:ph type="body" sz="quarter" idx="14"/>
          </p:nvPr>
        </p:nvSpPr>
        <p:spPr>
          <a:xfrm>
            <a:off x="0" y="6712230"/>
            <a:ext cx="9144000" cy="138159"/>
          </a:xfrm>
        </p:spPr>
        <p:txBody>
          <a:bodyPr/>
          <a:lstStyle/>
          <a:p>
            <a:r>
              <a:rPr lang="en-US" dirty="0"/>
              <a:t>UNCLASSIFIED</a:t>
            </a:r>
          </a:p>
          <a:p>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879192" y="354759"/>
            <a:ext cx="342872" cy="4571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822049" y="412144"/>
            <a:ext cx="457162" cy="34287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3734" y="354759"/>
            <a:ext cx="342872" cy="45716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226590" y="412144"/>
            <a:ext cx="457162" cy="34287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405176" y="412144"/>
            <a:ext cx="457162" cy="34287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2323" y="354759"/>
            <a:ext cx="342872" cy="457162"/>
          </a:xfrm>
          <a:prstGeom prst="rect">
            <a:avLst/>
          </a:prstGeom>
        </p:spPr>
      </p:pic>
      <p:pic>
        <p:nvPicPr>
          <p:cNvPr id="4" name="red dot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64" y="583339"/>
            <a:ext cx="1220715" cy="1054582"/>
          </a:xfrm>
          <a:prstGeom prst="rect">
            <a:avLst/>
          </a:prstGeom>
        </p:spPr>
      </p:pic>
      <p:pic>
        <p:nvPicPr>
          <p:cNvPr id="14" name="blue dot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7733" y="427735"/>
            <a:ext cx="3934631" cy="2435724"/>
          </a:xfrm>
          <a:prstGeom prst="rect">
            <a:avLst/>
          </a:prstGeom>
        </p:spPr>
      </p:pic>
      <p:pic>
        <p:nvPicPr>
          <p:cNvPr id="16" name="dblue dot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8752" y="421344"/>
            <a:ext cx="3810908" cy="2359133"/>
          </a:xfrm>
          <a:prstGeom prst="rect">
            <a:avLst/>
          </a:prstGeom>
        </p:spPr>
      </p:pic>
      <p:sp>
        <p:nvSpPr>
          <p:cNvPr id="15" name="Text Placeholder 4"/>
          <p:cNvSpPr>
            <a:spLocks noGrp="1"/>
          </p:cNvSpPr>
          <p:nvPr>
            <p:ph type="body" sz="quarter" idx="14"/>
          </p:nvPr>
        </p:nvSpPr>
        <p:spPr>
          <a:xfrm>
            <a:off x="0" y="6631"/>
            <a:ext cx="9144000" cy="138159"/>
          </a:xfrm>
        </p:spPr>
        <p:txBody>
          <a:bodyPr/>
          <a:lstStyle/>
          <a:p>
            <a:r>
              <a:rPr lang="en-US" dirty="0">
                <a:solidFill>
                  <a:schemeClr val="bg1"/>
                </a:solidFill>
              </a:rPr>
              <a:t>UNCLASSIFIED</a:t>
            </a:r>
          </a:p>
          <a:p>
            <a:endParaRPr lang="en-US" dirty="0">
              <a:solidFill>
                <a:schemeClr val="bg1"/>
              </a:solidFill>
            </a:endParaRPr>
          </a:p>
        </p:txBody>
      </p:sp>
      <p:pic>
        <p:nvPicPr>
          <p:cNvPr id="17" name="blue dots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5889" y="440580"/>
            <a:ext cx="3960875" cy="2451968"/>
          </a:xfrm>
          <a:prstGeom prst="rect">
            <a:avLst/>
          </a:prstGeom>
        </p:spPr>
      </p:pic>
    </p:spTree>
    <p:extLst>
      <p:ext uri="{BB962C8B-B14F-4D97-AF65-F5344CB8AC3E}">
        <p14:creationId xmlns:p14="http://schemas.microsoft.com/office/powerpoint/2010/main" val="40559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nodeType="withEffect">
                                  <p:stCondLst>
                                    <p:cond delay="0"/>
                                  </p:stCondLst>
                                  <p:endCondLst>
                                    <p:cond evt="onNext" delay="0">
                                      <p:tgtEl>
                                        <p:sldTgt/>
                                      </p:tgtEl>
                                    </p:cond>
                                  </p:endCondLst>
                                  <p:childTnLst>
                                    <p:animRot by="21600000">
                                      <p:cBhvr>
                                        <p:cTn id="6" dur="2000" fill="hold"/>
                                        <p:tgtEl>
                                          <p:spTgt spid="3"/>
                                        </p:tgtEl>
                                        <p:attrNameLst>
                                          <p:attrName>r</p:attrName>
                                        </p:attrNameLst>
                                      </p:cBhvr>
                                    </p:animRot>
                                  </p:childTnLst>
                                </p:cTn>
                              </p:par>
                              <p:par>
                                <p:cTn id="7" presetID="8" presetClass="emph" presetSubtype="0" repeatCount="indefinite" nodeType="withEffect">
                                  <p:stCondLst>
                                    <p:cond delay="0"/>
                                  </p:stCondLst>
                                  <p:endCondLst>
                                    <p:cond evt="onNext" delay="0">
                                      <p:tgtEl>
                                        <p:sldTgt/>
                                      </p:tgtEl>
                                    </p:cond>
                                  </p:endCondLst>
                                  <p:childTnLst>
                                    <p:animRot by="21600000">
                                      <p:cBhvr>
                                        <p:cTn id="8" dur="4000" fill="hold"/>
                                        <p:tgtEl>
                                          <p:spTgt spid="2"/>
                                        </p:tgtEl>
                                        <p:attrNameLst>
                                          <p:attrName>r</p:attrName>
                                        </p:attrNameLst>
                                      </p:cBhvr>
                                    </p:animRot>
                                  </p:childTnLst>
                                </p:cTn>
                              </p:par>
                              <p:par>
                                <p:cTn id="9" presetID="8" presetClass="emph" presetSubtype="0" repeatCount="indefinite" nodeType="withEffect">
                                  <p:stCondLst>
                                    <p:cond delay="0"/>
                                  </p:stCondLst>
                                  <p:endCondLst>
                                    <p:cond evt="onNext" delay="0">
                                      <p:tgtEl>
                                        <p:sldTgt/>
                                      </p:tgtEl>
                                    </p:cond>
                                  </p:endCondLst>
                                  <p:childTnLst>
                                    <p:animRot by="21600000">
                                      <p:cBhvr>
                                        <p:cTn id="10" dur="4000" fill="hold"/>
                                        <p:tgtEl>
                                          <p:spTgt spid="7"/>
                                        </p:tgtEl>
                                        <p:attrNameLst>
                                          <p:attrName>r</p:attrName>
                                        </p:attrNameLst>
                                      </p:cBhvr>
                                    </p:animRot>
                                  </p:childTnLst>
                                </p:cTn>
                              </p:par>
                              <p:par>
                                <p:cTn id="11" presetID="8" presetClass="emph" presetSubtype="0" repeatCount="indefinite" nodeType="withEffect">
                                  <p:stCondLst>
                                    <p:cond delay="0"/>
                                  </p:stCondLst>
                                  <p:endCondLst>
                                    <p:cond evt="onNext" delay="0">
                                      <p:tgtEl>
                                        <p:sldTgt/>
                                      </p:tgtEl>
                                    </p:cond>
                                  </p:endCondLst>
                                  <p:childTnLst>
                                    <p:animRot by="21600000">
                                      <p:cBhvr>
                                        <p:cTn id="12" dur="2000" fill="hold"/>
                                        <p:tgtEl>
                                          <p:spTgt spid="8"/>
                                        </p:tgtEl>
                                        <p:attrNameLst>
                                          <p:attrName>r</p:attrName>
                                        </p:attrNameLst>
                                      </p:cBhvr>
                                    </p:animRot>
                                  </p:childTnLst>
                                </p:cTn>
                              </p:par>
                              <p:par>
                                <p:cTn id="13" presetID="8" presetClass="emph" presetSubtype="0" repeatCount="indefinite" nodeType="withEffect">
                                  <p:stCondLst>
                                    <p:cond delay="0"/>
                                  </p:stCondLst>
                                  <p:endCondLst>
                                    <p:cond evt="onNext" delay="0">
                                      <p:tgtEl>
                                        <p:sldTgt/>
                                      </p:tgtEl>
                                    </p:cond>
                                  </p:endCondLst>
                                  <p:childTnLst>
                                    <p:animRot by="21600000">
                                      <p:cBhvr>
                                        <p:cTn id="14" dur="4000" fill="hold"/>
                                        <p:tgtEl>
                                          <p:spTgt spid="10"/>
                                        </p:tgtEl>
                                        <p:attrNameLst>
                                          <p:attrName>r</p:attrName>
                                        </p:attrNameLst>
                                      </p:cBhvr>
                                    </p:animRot>
                                  </p:childTnLst>
                                </p:cTn>
                              </p:par>
                              <p:par>
                                <p:cTn id="15" presetID="8" presetClass="emph" presetSubtype="0" repeatCount="indefinite" nodeType="withEffect">
                                  <p:stCondLst>
                                    <p:cond delay="0"/>
                                  </p:stCondLst>
                                  <p:endCondLst>
                                    <p:cond evt="onNext" delay="0">
                                      <p:tgtEl>
                                        <p:sldTgt/>
                                      </p:tgtEl>
                                    </p:cond>
                                  </p:endCondLst>
                                  <p:childTnLst>
                                    <p:animRot by="21600000">
                                      <p:cBhvr>
                                        <p:cTn id="16" dur="2000" fill="hold"/>
                                        <p:tgtEl>
                                          <p:spTgt spid="11"/>
                                        </p:tgtEl>
                                        <p:attrNameLst>
                                          <p:attrName>r</p:attrName>
                                        </p:attrNameLst>
                                      </p:cBhvr>
                                    </p:animRot>
                                  </p:childTnLst>
                                </p:cTn>
                              </p:par>
                              <p:par>
                                <p:cTn id="17" presetID="8" presetClass="emph" presetSubtype="0" repeatCount="indefinite" nodeType="withEffect">
                                  <p:stCondLst>
                                    <p:cond delay="0"/>
                                  </p:stCondLst>
                                  <p:endCondLst>
                                    <p:cond evt="onNext" delay="0">
                                      <p:tgtEl>
                                        <p:sldTgt/>
                                      </p:tgtEl>
                                    </p:cond>
                                  </p:endCondLst>
                                  <p:childTnLst>
                                    <p:animRot by="21600000">
                                      <p:cBhvr>
                                        <p:cTn id="18" dur="4000" fill="hold"/>
                                        <p:tgtEl>
                                          <p:spTgt spid="12"/>
                                        </p:tgtEl>
                                        <p:attrNameLst>
                                          <p:attrName>r</p:attrName>
                                        </p:attrNameLst>
                                      </p:cBhvr>
                                    </p:animRot>
                                  </p:childTnLst>
                                </p:cTn>
                              </p:par>
                              <p:par>
                                <p:cTn id="19" presetID="8" presetClass="emph" presetSubtype="0" repeatCount="indefinite" nodeType="withEffect">
                                  <p:stCondLst>
                                    <p:cond delay="0"/>
                                  </p:stCondLst>
                                  <p:endCondLst>
                                    <p:cond evt="onNext" delay="0">
                                      <p:tgtEl>
                                        <p:sldTgt/>
                                      </p:tgtEl>
                                    </p:cond>
                                  </p:endCondLst>
                                  <p:childTnLst>
                                    <p:animRot by="21600000">
                                      <p:cBhvr>
                                        <p:cTn id="20" dur="2000" fill="hold"/>
                                        <p:tgtEl>
                                          <p:spTgt spid="13"/>
                                        </p:tgtEl>
                                        <p:attrNameLst>
                                          <p:attrName>r</p:attrName>
                                        </p:attrNameLst>
                                      </p:cBhvr>
                                    </p:animRot>
                                  </p:childTnLst>
                                </p:cTn>
                              </p:par>
                              <p:par>
                                <p:cTn id="21" presetID="6" presetClass="entr" presetSubtype="16" repeatCount="indefinite" nodeType="withEffect">
                                  <p:stCondLst>
                                    <p:cond delay="0"/>
                                  </p:stCondLst>
                                  <p:endCondLst>
                                    <p:cond evt="onNext" delay="0">
                                      <p:tgtEl>
                                        <p:sldTgt/>
                                      </p:tgtEl>
                                    </p:cond>
                                  </p:end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22" presetClass="entr" presetSubtype="8" repeatCount="indefinite" fill="hold" nodeType="withEffect">
                                  <p:stCondLst>
                                    <p:cond delay="1700"/>
                                  </p:stCondLst>
                                  <p:endCondLst>
                                    <p:cond evt="onNext" delay="0">
                                      <p:tgtEl>
                                        <p:sldTgt/>
                                      </p:tgtEl>
                                    </p:cond>
                                  </p:end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500"/>
                                        <p:tgtEl>
                                          <p:spTgt spid="17"/>
                                        </p:tgtEl>
                                      </p:cBhvr>
                                    </p:animEffect>
                                  </p:childTnLst>
                                </p:cTn>
                              </p:par>
                              <p:par>
                                <p:cTn id="27" presetID="10" presetClass="entr" presetSubtype="0" repeatCount="indefinite" fill="hold" nodeType="withEffect">
                                  <p:stCondLst>
                                    <p:cond delay="600"/>
                                  </p:stCondLst>
                                  <p:endCondLst>
                                    <p:cond evt="onNext" delay="0">
                                      <p:tgtEl>
                                        <p:sldTgt/>
                                      </p:tgtEl>
                                    </p:cond>
                                  </p:endCondLst>
                                  <p:childTnLst>
                                    <p:set>
                                      <p:cBhvr>
                                        <p:cTn id="28" dur="1" fill="hold">
                                          <p:stCondLst>
                                            <p:cond delay="0"/>
                                          </p:stCondLst>
                                        </p:cTn>
                                        <p:tgtEl>
                                          <p:spTgt spid="4"/>
                                        </p:tgtEl>
                                        <p:attrNameLst>
                                          <p:attrName>style.visibility</p:attrName>
                                        </p:attrNameLst>
                                      </p:cBhvr>
                                      <p:to>
                                        <p:strVal val="visible"/>
                                      </p:to>
                                    </p:set>
                                    <p:animEffect transition="in" filter="fade">
                                      <p:cBhvr>
                                        <p:cTn id="29" dur="3000"/>
                                        <p:tgtEl>
                                          <p:spTgt spid="4"/>
                                        </p:tgtEl>
                                      </p:cBhvr>
                                    </p:animEffect>
                                  </p:childTnLst>
                                </p:cTn>
                              </p:par>
                              <p:par>
                                <p:cTn id="30" presetID="8" presetClass="entr" presetSubtype="32" repeatCount="indefinite" nodeType="withEffect">
                                  <p:stCondLst>
                                    <p:cond delay="0"/>
                                  </p:stCondLst>
                                  <p:endCondLst>
                                    <p:cond evt="onNext" delay="0">
                                      <p:tgtEl>
                                        <p:sldTgt/>
                                      </p:tgtEl>
                                    </p:cond>
                                  </p:endCondLst>
                                  <p:childTnLst>
                                    <p:set>
                                      <p:cBhvr>
                                        <p:cTn id="31" dur="1" fill="hold">
                                          <p:stCondLst>
                                            <p:cond delay="0"/>
                                          </p:stCondLst>
                                        </p:cTn>
                                        <p:tgtEl>
                                          <p:spTgt spid="16"/>
                                        </p:tgtEl>
                                        <p:attrNameLst>
                                          <p:attrName>style.visibility</p:attrName>
                                        </p:attrNameLst>
                                      </p:cBhvr>
                                      <p:to>
                                        <p:strVal val="visible"/>
                                      </p:to>
                                    </p:set>
                                    <p:animEffect transition="in" filter="diamond(out)">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06" y="78142"/>
            <a:ext cx="8229600" cy="563562"/>
          </a:xfrm>
        </p:spPr>
        <p:txBody>
          <a:bodyPr/>
          <a:lstStyle/>
          <a:p>
            <a:r>
              <a:rPr lang="en-US" sz="3200" dirty="0">
                <a:latin typeface="Rockwell" panose="02060603020205020403" pitchFamily="18" charset="0"/>
              </a:rPr>
              <a:t>Recommendations For A More Secure 2018 (cont’d)</a:t>
            </a:r>
          </a:p>
        </p:txBody>
      </p:sp>
      <p:pic>
        <p:nvPicPr>
          <p:cNvPr id="6" name="Picture 5">
            <a:extLst>
              <a:ext uri="{FF2B5EF4-FFF2-40B4-BE49-F238E27FC236}">
                <a16:creationId xmlns:a16="http://schemas.microsoft.com/office/drawing/2014/main" xmlns="" id="{37B783CD-9F5D-4EDF-8450-3E28341327B2}"/>
              </a:ext>
            </a:extLst>
          </p:cNvPr>
          <p:cNvPicPr>
            <a:picLocks noChangeAspect="1"/>
          </p:cNvPicPr>
          <p:nvPr/>
        </p:nvPicPr>
        <p:blipFill>
          <a:blip r:embed="rId3"/>
          <a:stretch>
            <a:fillRect/>
          </a:stretch>
        </p:blipFill>
        <p:spPr>
          <a:xfrm>
            <a:off x="5256342" y="838826"/>
            <a:ext cx="3462641" cy="2590395"/>
          </a:xfrm>
          <a:prstGeom prst="rect">
            <a:avLst/>
          </a:prstGeom>
        </p:spPr>
      </p:pic>
      <p:sp>
        <p:nvSpPr>
          <p:cNvPr id="3" name="Content Placeholder 2"/>
          <p:cNvSpPr>
            <a:spLocks noGrp="1"/>
          </p:cNvSpPr>
          <p:nvPr>
            <p:ph idx="1"/>
          </p:nvPr>
        </p:nvSpPr>
        <p:spPr>
          <a:xfrm>
            <a:off x="123181" y="815951"/>
            <a:ext cx="5200650" cy="4898790"/>
          </a:xfrm>
        </p:spPr>
        <p:txBody>
          <a:bodyPr>
            <a:noAutofit/>
          </a:bodyPr>
          <a:lstStyle/>
          <a:p>
            <a:pPr>
              <a:spcBef>
                <a:spcPts val="0"/>
              </a:spcBef>
            </a:pPr>
            <a:r>
              <a:rPr lang="en-US" sz="2000" b="1" dirty="0"/>
              <a:t>Implement a robust incident response program</a:t>
            </a:r>
          </a:p>
          <a:p>
            <a:pPr lvl="1">
              <a:spcBef>
                <a:spcPts val="0"/>
              </a:spcBef>
            </a:pPr>
            <a:r>
              <a:rPr lang="en-US" sz="1400" b="1" dirty="0"/>
              <a:t>Develop documented IR Plan</a:t>
            </a:r>
          </a:p>
          <a:p>
            <a:pPr lvl="1">
              <a:spcBef>
                <a:spcPts val="0"/>
              </a:spcBef>
            </a:pPr>
            <a:r>
              <a:rPr lang="en-US" sz="1400" b="1" dirty="0"/>
              <a:t>Assign responsibilities to establish IR team(s)</a:t>
            </a:r>
          </a:p>
          <a:p>
            <a:pPr lvl="1">
              <a:spcBef>
                <a:spcPts val="0"/>
              </a:spcBef>
            </a:pPr>
            <a:r>
              <a:rPr lang="en-US" sz="1400" b="1" dirty="0"/>
              <a:t>Test IR Plan with varied scenarios on a regular basis</a:t>
            </a:r>
          </a:p>
          <a:p>
            <a:pPr lvl="1">
              <a:spcBef>
                <a:spcPts val="0"/>
              </a:spcBef>
            </a:pPr>
            <a:r>
              <a:rPr lang="en-US" sz="1400" b="1" dirty="0"/>
              <a:t>Automate as much as possible (i.e. SIEM, IDS/IPS, etc.)</a:t>
            </a:r>
          </a:p>
          <a:p>
            <a:pPr>
              <a:spcBef>
                <a:spcPts val="0"/>
              </a:spcBef>
            </a:pPr>
            <a:endParaRPr lang="en-US" sz="2000" b="1" dirty="0"/>
          </a:p>
          <a:p>
            <a:pPr>
              <a:spcBef>
                <a:spcPts val="0"/>
              </a:spcBef>
            </a:pPr>
            <a:r>
              <a:rPr lang="en-US" sz="2000" b="1" dirty="0"/>
              <a:t>Develop a robust third party provider management program</a:t>
            </a:r>
          </a:p>
          <a:p>
            <a:pPr lvl="1">
              <a:spcBef>
                <a:spcPts val="0"/>
              </a:spcBef>
            </a:pPr>
            <a:r>
              <a:rPr lang="en-US" sz="1400" b="1" dirty="0"/>
              <a:t>Integrate security into all purchasing and contracting processes</a:t>
            </a:r>
          </a:p>
          <a:p>
            <a:pPr lvl="1">
              <a:spcBef>
                <a:spcPts val="0"/>
              </a:spcBef>
            </a:pPr>
            <a:r>
              <a:rPr lang="en-US" sz="1400" b="1" dirty="0"/>
              <a:t>Review all third parties on a ongoing basis against established security requirements</a:t>
            </a:r>
          </a:p>
          <a:p>
            <a:pPr marL="457200" lvl="1" indent="0">
              <a:spcBef>
                <a:spcPts val="0"/>
              </a:spcBef>
              <a:buNone/>
            </a:pPr>
            <a:endParaRPr lang="en-US" sz="1400" b="1" dirty="0"/>
          </a:p>
          <a:p>
            <a:pPr>
              <a:spcBef>
                <a:spcPts val="0"/>
              </a:spcBef>
            </a:pPr>
            <a:r>
              <a:rPr lang="en-US" sz="2000" b="1" dirty="0"/>
              <a:t>Improve/decrease endpoint patching cadence cycles where possible</a:t>
            </a:r>
          </a:p>
          <a:p>
            <a:pPr>
              <a:spcBef>
                <a:spcPts val="0"/>
              </a:spcBef>
            </a:pPr>
            <a:endParaRPr lang="en-US" sz="1800" b="1" dirty="0"/>
          </a:p>
          <a:p>
            <a:pPr>
              <a:spcBef>
                <a:spcPts val="0"/>
              </a:spcBef>
            </a:pPr>
            <a:r>
              <a:rPr lang="en-US" sz="2000" b="1" dirty="0"/>
              <a:t>Classify sensitive datasets, and encrypt extensively (at rest and in transit) </a:t>
            </a:r>
          </a:p>
          <a:p>
            <a:pPr>
              <a:spcBef>
                <a:spcPts val="0"/>
              </a:spcBef>
            </a:pPr>
            <a:endParaRPr lang="en-US" sz="2000" b="1" dirty="0"/>
          </a:p>
          <a:p>
            <a:pPr>
              <a:spcBef>
                <a:spcPts val="0"/>
              </a:spcBef>
            </a:pPr>
            <a:r>
              <a:rPr lang="en-US" sz="2000" b="1" dirty="0"/>
              <a:t>Implement two-factor or multi-factor solutions to improve access controls for end users and administrators for all systems</a:t>
            </a:r>
          </a:p>
          <a:p>
            <a:pPr>
              <a:spcBef>
                <a:spcPts val="0"/>
              </a:spcBef>
            </a:pPr>
            <a:endParaRPr lang="en-US" sz="1800" b="1" dirty="0"/>
          </a:p>
          <a:p>
            <a:pPr>
              <a:spcBef>
                <a:spcPts val="0"/>
              </a:spcBef>
            </a:pPr>
            <a:endParaRPr lang="en-US" sz="1800" b="1" dirty="0"/>
          </a:p>
          <a:p>
            <a:pPr>
              <a:spcBef>
                <a:spcPts val="0"/>
              </a:spcBef>
            </a:pPr>
            <a:endParaRPr lang="en-US" sz="1800" b="1" dirty="0"/>
          </a:p>
        </p:txBody>
      </p:sp>
      <p:pic>
        <p:nvPicPr>
          <p:cNvPr id="7" name="Picture 6">
            <a:extLst>
              <a:ext uri="{FF2B5EF4-FFF2-40B4-BE49-F238E27FC236}">
                <a16:creationId xmlns:a16="http://schemas.microsoft.com/office/drawing/2014/main" xmlns="" id="{FD449207-534F-49F0-B0C5-0F3A09313E26}"/>
              </a:ext>
            </a:extLst>
          </p:cNvPr>
          <p:cNvPicPr>
            <a:picLocks noChangeAspect="1"/>
          </p:cNvPicPr>
          <p:nvPr/>
        </p:nvPicPr>
        <p:blipFill>
          <a:blip r:embed="rId4"/>
          <a:stretch>
            <a:fillRect/>
          </a:stretch>
        </p:blipFill>
        <p:spPr>
          <a:xfrm>
            <a:off x="5231265" y="3817556"/>
            <a:ext cx="3512795" cy="2354865"/>
          </a:xfrm>
          <a:prstGeom prst="rect">
            <a:avLst/>
          </a:prstGeom>
        </p:spPr>
      </p:pic>
    </p:spTree>
    <p:extLst>
      <p:ext uri="{BB962C8B-B14F-4D97-AF65-F5344CB8AC3E}">
        <p14:creationId xmlns:p14="http://schemas.microsoft.com/office/powerpoint/2010/main" val="294835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500" y="5911948"/>
            <a:ext cx="2628900" cy="774802"/>
          </a:xfrm>
          <a:prstGeom prst="rect">
            <a:avLst/>
          </a:prstGeom>
        </p:spPr>
      </p:pic>
      <p:sp>
        <p:nvSpPr>
          <p:cNvPr id="2" name="Title 1"/>
          <p:cNvSpPr>
            <a:spLocks noGrp="1"/>
          </p:cNvSpPr>
          <p:nvPr>
            <p:ph type="title"/>
          </p:nvPr>
        </p:nvSpPr>
        <p:spPr>
          <a:xfrm>
            <a:off x="457200" y="233966"/>
            <a:ext cx="7280910" cy="620548"/>
          </a:xfrm>
          <a:noFill/>
          <a:ln>
            <a:noFill/>
          </a:ln>
        </p:spPr>
        <p:txBody>
          <a:bodyPr vert="horz" lIns="68569" tIns="68569" rIns="68569" bIns="68569" rtlCol="0" anchor="b" anchorCtr="0">
            <a:noAutofit/>
          </a:bodyPr>
          <a:lstStyle/>
          <a:p>
            <a:r>
              <a:rPr lang="en-US" sz="3200" dirty="0">
                <a:latin typeface="Rockwell" panose="02060603020205020403" pitchFamily="18" charset="0"/>
              </a:rPr>
              <a:t>Learn To Know What You Don’t Know….</a:t>
            </a:r>
          </a:p>
        </p:txBody>
      </p:sp>
      <p:sp>
        <p:nvSpPr>
          <p:cNvPr id="3" name="Text Placeholder 2"/>
          <p:cNvSpPr>
            <a:spLocks noGrp="1"/>
          </p:cNvSpPr>
          <p:nvPr>
            <p:ph type="body" idx="1"/>
          </p:nvPr>
        </p:nvSpPr>
        <p:spPr>
          <a:xfrm>
            <a:off x="457200" y="997976"/>
            <a:ext cx="5143500" cy="4945624"/>
          </a:xfrm>
        </p:spPr>
        <p:txBody>
          <a:bodyPr>
            <a:noAutofit/>
          </a:bodyPr>
          <a:lstStyle/>
          <a:p>
            <a:pPr marL="342900" indent="-342900">
              <a:lnSpc>
                <a:spcPct val="120000"/>
              </a:lnSpc>
              <a:spcBef>
                <a:spcPts val="0"/>
              </a:spcBef>
              <a:spcAft>
                <a:spcPts val="600"/>
              </a:spcAft>
              <a:buClrTx/>
              <a:buFont typeface="Arial" panose="020B0604020202020204" pitchFamily="34" charset="0"/>
              <a:buChar char="•"/>
            </a:pPr>
            <a:r>
              <a:rPr lang="en-US" sz="2000" b="1" dirty="0"/>
              <a:t>Malicious actors will not stop in their attempts to steal your data.</a:t>
            </a:r>
          </a:p>
          <a:p>
            <a:pPr marL="342900" indent="-342900">
              <a:lnSpc>
                <a:spcPct val="120000"/>
              </a:lnSpc>
              <a:spcBef>
                <a:spcPts val="0"/>
              </a:spcBef>
              <a:spcAft>
                <a:spcPts val="600"/>
              </a:spcAft>
              <a:buClrTx/>
              <a:buFont typeface="Arial" panose="020B0604020202020204" pitchFamily="34" charset="0"/>
              <a:buChar char="•"/>
            </a:pPr>
            <a:r>
              <a:rPr lang="en-US" sz="2000" b="1" dirty="0"/>
              <a:t>Attack methods are changing over time.</a:t>
            </a:r>
          </a:p>
          <a:p>
            <a:pPr marL="342900" indent="-342900">
              <a:lnSpc>
                <a:spcPct val="120000"/>
              </a:lnSpc>
              <a:spcBef>
                <a:spcPts val="0"/>
              </a:spcBef>
              <a:spcAft>
                <a:spcPts val="600"/>
              </a:spcAft>
              <a:buClrTx/>
              <a:buFont typeface="Arial" panose="020B0604020202020204" pitchFamily="34" charset="0"/>
              <a:buChar char="•"/>
            </a:pPr>
            <a:r>
              <a:rPr lang="en-US" sz="2000" b="1" dirty="0"/>
              <a:t>Proactively learn where IT &amp; Security weaknesses are.</a:t>
            </a:r>
          </a:p>
          <a:p>
            <a:pPr marL="342900" indent="-342900">
              <a:lnSpc>
                <a:spcPct val="120000"/>
              </a:lnSpc>
              <a:spcBef>
                <a:spcPts val="0"/>
              </a:spcBef>
              <a:spcAft>
                <a:spcPts val="600"/>
              </a:spcAft>
              <a:buClrTx/>
              <a:buFont typeface="Arial" panose="020B0604020202020204" pitchFamily="34" charset="0"/>
              <a:buChar char="•"/>
            </a:pPr>
            <a:r>
              <a:rPr lang="en-US" sz="2000" b="1" dirty="0"/>
              <a:t>Outside parties are essential in helping you learn what you don’t know (Gap Analysis) so you can proactively improve the Security Posture:</a:t>
            </a:r>
          </a:p>
          <a:p>
            <a:pPr marL="891540" lvl="2" indent="-342900">
              <a:lnSpc>
                <a:spcPct val="120000"/>
              </a:lnSpc>
              <a:buClrTx/>
              <a:buFont typeface="Arial" panose="020B0604020202020204" pitchFamily="34" charset="0"/>
              <a:buChar char="•"/>
            </a:pPr>
            <a:r>
              <a:rPr lang="en-US" sz="1600" b="1" dirty="0"/>
              <a:t>Penetration Testing of Network &amp; Applications</a:t>
            </a:r>
          </a:p>
          <a:p>
            <a:pPr marL="891540" lvl="2" indent="-342900">
              <a:buClrTx/>
              <a:buFont typeface="Arial" panose="020B0604020202020204" pitchFamily="34" charset="0"/>
              <a:buChar char="•"/>
            </a:pPr>
            <a:r>
              <a:rPr lang="en-US" sz="1600" b="1" dirty="0"/>
              <a:t>Threat Testing of Network &amp; Applications</a:t>
            </a:r>
          </a:p>
          <a:p>
            <a:pPr marL="891540" lvl="2" indent="-342900">
              <a:buClrTx/>
              <a:buFont typeface="Arial" panose="020B0604020202020204" pitchFamily="34" charset="0"/>
              <a:buChar char="•"/>
            </a:pPr>
            <a:r>
              <a:rPr lang="en-US" sz="1600" b="1" dirty="0"/>
              <a:t>Vulnerability Testing of Network &amp; Applications</a:t>
            </a:r>
          </a:p>
          <a:p>
            <a:pPr marL="891540" lvl="2" indent="-342900">
              <a:buClrTx/>
              <a:buFont typeface="Arial" panose="020B0604020202020204" pitchFamily="34" charset="0"/>
              <a:buChar char="•"/>
            </a:pPr>
            <a:r>
              <a:rPr lang="en-US" sz="1600" b="1" dirty="0"/>
              <a:t>Risk and Security Maturity Assessments </a:t>
            </a:r>
          </a:p>
          <a:p>
            <a:pPr marL="891540" lvl="2" indent="-342900">
              <a:buClrTx/>
              <a:buFont typeface="Arial" panose="020B0604020202020204" pitchFamily="34" charset="0"/>
              <a:buChar char="•"/>
            </a:pPr>
            <a:r>
              <a:rPr lang="en-US" sz="1600" b="1" dirty="0"/>
              <a:t>IT &amp; Security Audits </a:t>
            </a:r>
          </a:p>
        </p:txBody>
      </p:sp>
      <p:pic>
        <p:nvPicPr>
          <p:cNvPr id="5" name="Picture 4"/>
          <p:cNvPicPr>
            <a:picLocks noChangeAspect="1"/>
          </p:cNvPicPr>
          <p:nvPr/>
        </p:nvPicPr>
        <p:blipFill>
          <a:blip r:embed="rId4"/>
          <a:stretch>
            <a:fillRect/>
          </a:stretch>
        </p:blipFill>
        <p:spPr>
          <a:xfrm>
            <a:off x="5700699" y="997976"/>
            <a:ext cx="2936338" cy="2431024"/>
          </a:xfrm>
          <a:prstGeom prst="rect">
            <a:avLst/>
          </a:prstGeom>
        </p:spPr>
      </p:pic>
      <p:pic>
        <p:nvPicPr>
          <p:cNvPr id="6" name="Picture 5"/>
          <p:cNvPicPr>
            <a:picLocks noChangeAspect="1"/>
          </p:cNvPicPr>
          <p:nvPr/>
        </p:nvPicPr>
        <p:blipFill>
          <a:blip r:embed="rId5"/>
          <a:stretch>
            <a:fillRect/>
          </a:stretch>
        </p:blipFill>
        <p:spPr>
          <a:xfrm>
            <a:off x="5700698" y="3610458"/>
            <a:ext cx="2936337" cy="2714331"/>
          </a:xfrm>
          <a:prstGeom prst="rect">
            <a:avLst/>
          </a:prstGeom>
        </p:spPr>
      </p:pic>
    </p:spTree>
    <p:extLst>
      <p:ext uri="{BB962C8B-B14F-4D97-AF65-F5344CB8AC3E}">
        <p14:creationId xmlns:p14="http://schemas.microsoft.com/office/powerpoint/2010/main" val="2755400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43BFD0-7CF4-4DA3-81CF-123F173CB3A9}"/>
              </a:ext>
            </a:extLst>
          </p:cNvPr>
          <p:cNvPicPr>
            <a:picLocks noChangeAspect="1"/>
          </p:cNvPicPr>
          <p:nvPr/>
        </p:nvPicPr>
        <p:blipFill>
          <a:blip r:embed="rId3"/>
          <a:stretch>
            <a:fillRect/>
          </a:stretch>
        </p:blipFill>
        <p:spPr>
          <a:xfrm>
            <a:off x="3278983" y="304955"/>
            <a:ext cx="2471738" cy="2543175"/>
          </a:xfrm>
          <a:prstGeom prst="rect">
            <a:avLst/>
          </a:prstGeom>
        </p:spPr>
      </p:pic>
      <p:pic>
        <p:nvPicPr>
          <p:cNvPr id="5" name="Picture 4">
            <a:extLst>
              <a:ext uri="{FF2B5EF4-FFF2-40B4-BE49-F238E27FC236}">
                <a16:creationId xmlns:a16="http://schemas.microsoft.com/office/drawing/2014/main" xmlns="" id="{D93260ED-F164-4FE5-AE15-9476EE380ED0}"/>
              </a:ext>
            </a:extLst>
          </p:cNvPr>
          <p:cNvPicPr>
            <a:picLocks noChangeAspect="1"/>
          </p:cNvPicPr>
          <p:nvPr/>
        </p:nvPicPr>
        <p:blipFill>
          <a:blip r:embed="rId4"/>
          <a:stretch>
            <a:fillRect/>
          </a:stretch>
        </p:blipFill>
        <p:spPr>
          <a:xfrm>
            <a:off x="1428750" y="3124200"/>
            <a:ext cx="6172200" cy="3048000"/>
          </a:xfrm>
          <a:prstGeom prst="rect">
            <a:avLst/>
          </a:prstGeom>
        </p:spPr>
      </p:pic>
    </p:spTree>
    <p:extLst>
      <p:ext uri="{BB962C8B-B14F-4D97-AF65-F5344CB8AC3E}">
        <p14:creationId xmlns:p14="http://schemas.microsoft.com/office/powerpoint/2010/main" val="1131549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750" y="5867400"/>
            <a:ext cx="857250" cy="5334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TextBox 2"/>
          <p:cNvSpPr txBox="1"/>
          <p:nvPr/>
        </p:nvSpPr>
        <p:spPr>
          <a:xfrm>
            <a:off x="229721" y="-1025962"/>
            <a:ext cx="4174191" cy="369332"/>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Gill Sans Light"/>
                <a:cs typeface="Gill Sans Light"/>
              </a:rPr>
              <a:t>rdecker@impactmakers.org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1" y="5943600"/>
            <a:ext cx="487455" cy="4392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1" y="838200"/>
            <a:ext cx="3788228" cy="1066800"/>
          </a:xfrm>
          <a:prstGeom prst="rect">
            <a:avLst/>
          </a:prstGeom>
        </p:spPr>
      </p:pic>
      <p:sp>
        <p:nvSpPr>
          <p:cNvPr id="7" name="Content Placeholder 2"/>
          <p:cNvSpPr txBox="1">
            <a:spLocks/>
          </p:cNvSpPr>
          <p:nvPr/>
        </p:nvSpPr>
        <p:spPr>
          <a:xfrm>
            <a:off x="229780" y="2971919"/>
            <a:ext cx="6982691" cy="253485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dirty="0">
                <a:solidFill>
                  <a:prstClr val="black"/>
                </a:solidFill>
              </a:rPr>
              <a:t>Commonwealth of Virginia Information Security Officer’s Advisory Group</a:t>
            </a:r>
          </a:p>
          <a:p>
            <a:pPr marL="0" indent="0" fontAlgn="auto">
              <a:spcBef>
                <a:spcPts val="0"/>
              </a:spcBef>
              <a:spcAft>
                <a:spcPts val="0"/>
              </a:spcAft>
              <a:buFont typeface="Arial" pitchFamily="34" charset="0"/>
              <a:buNone/>
            </a:pPr>
            <a:endParaRPr lang="en-US" b="1" dirty="0">
              <a:solidFill>
                <a:prstClr val="black"/>
              </a:solidFill>
            </a:endParaRPr>
          </a:p>
          <a:p>
            <a:pPr fontAlgn="auto">
              <a:spcBef>
                <a:spcPts val="0"/>
              </a:spcBef>
              <a:spcAft>
                <a:spcPts val="0"/>
              </a:spcAft>
              <a:buFont typeface="Arial" pitchFamily="34" charset="0"/>
              <a:buNone/>
            </a:pPr>
            <a:r>
              <a:rPr lang="en-US" b="1" i="1" dirty="0">
                <a:solidFill>
                  <a:prstClr val="black"/>
                </a:solidFill>
              </a:rPr>
              <a:t>A New Year. New InfoSec Responsibilities, </a:t>
            </a:r>
          </a:p>
          <a:p>
            <a:pPr fontAlgn="auto">
              <a:spcBef>
                <a:spcPts val="0"/>
              </a:spcBef>
              <a:spcAft>
                <a:spcPts val="0"/>
              </a:spcAft>
              <a:buFont typeface="Arial" pitchFamily="34" charset="0"/>
              <a:buNone/>
            </a:pPr>
            <a:r>
              <a:rPr lang="en-US" b="1" i="1" dirty="0">
                <a:solidFill>
                  <a:prstClr val="black"/>
                </a:solidFill>
              </a:rPr>
              <a:t>And Opportunities For Success.</a:t>
            </a:r>
            <a:endParaRPr lang="en-US" b="1" i="1" dirty="0">
              <a:solidFill>
                <a:prstClr val="black"/>
              </a:solidFill>
              <a:latin typeface="Rockwell" panose="02060603020205020403" pitchFamily="18" charset="0"/>
            </a:endParaRPr>
          </a:p>
        </p:txBody>
      </p:sp>
      <p:sp>
        <p:nvSpPr>
          <p:cNvPr id="2" name="TextBox 1">
            <a:extLst>
              <a:ext uri="{FF2B5EF4-FFF2-40B4-BE49-F238E27FC236}">
                <a16:creationId xmlns:a16="http://schemas.microsoft.com/office/drawing/2014/main" xmlns="" id="{FEC00E65-B2C3-4F86-8328-B86ABFBDFCBB}"/>
              </a:ext>
            </a:extLst>
          </p:cNvPr>
          <p:cNvSpPr txBox="1"/>
          <p:nvPr/>
        </p:nvSpPr>
        <p:spPr>
          <a:xfrm>
            <a:off x="5143500" y="6019111"/>
            <a:ext cx="1428750" cy="369332"/>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rPr>
              <a:t>January 2018</a:t>
            </a:r>
          </a:p>
        </p:txBody>
      </p:sp>
    </p:spTree>
    <p:extLst>
      <p:ext uri="{BB962C8B-B14F-4D97-AF65-F5344CB8AC3E}">
        <p14:creationId xmlns:p14="http://schemas.microsoft.com/office/powerpoint/2010/main" val="2312749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200" dirty="0">
                <a:latin typeface="Rockwell" panose="02060603020205020403" pitchFamily="18" charset="0"/>
              </a:rPr>
              <a:t>Impact Makers’ Detailed GRC Capabilities</a:t>
            </a:r>
          </a:p>
        </p:txBody>
      </p:sp>
      <p:sp>
        <p:nvSpPr>
          <p:cNvPr id="5" name="Content Placeholder 4"/>
          <p:cNvSpPr>
            <a:spLocks noGrp="1"/>
          </p:cNvSpPr>
          <p:nvPr>
            <p:ph sz="half" idx="1"/>
          </p:nvPr>
        </p:nvSpPr>
        <p:spPr>
          <a:xfrm>
            <a:off x="457200" y="990600"/>
            <a:ext cx="3943350" cy="5467428"/>
          </a:xfrm>
        </p:spPr>
        <p:txBody>
          <a:bodyPr>
            <a:noAutofit/>
          </a:bodyPr>
          <a:lstStyle/>
          <a:p>
            <a:pPr marL="0" indent="0">
              <a:spcBef>
                <a:spcPts val="0"/>
              </a:spcBef>
              <a:buNone/>
            </a:pPr>
            <a:r>
              <a:rPr lang="en-US" sz="2000" b="1" dirty="0"/>
              <a:t>Assessments</a:t>
            </a:r>
          </a:p>
          <a:p>
            <a:pPr>
              <a:spcBef>
                <a:spcPts val="0"/>
              </a:spcBef>
            </a:pPr>
            <a:r>
              <a:rPr lang="en-US" sz="1800" dirty="0"/>
              <a:t>Information Security Program Maturity</a:t>
            </a:r>
          </a:p>
          <a:p>
            <a:pPr>
              <a:spcBef>
                <a:spcPts val="0"/>
              </a:spcBef>
            </a:pPr>
            <a:r>
              <a:rPr lang="en-US" sz="1800" dirty="0"/>
              <a:t>IT System Risk Assessment</a:t>
            </a:r>
          </a:p>
          <a:p>
            <a:pPr>
              <a:spcBef>
                <a:spcPts val="0"/>
              </a:spcBef>
            </a:pPr>
            <a:r>
              <a:rPr lang="en-US" sz="1800" dirty="0"/>
              <a:t>HIPAA Risk Assessment</a:t>
            </a:r>
          </a:p>
          <a:p>
            <a:pPr marL="0" indent="0">
              <a:spcBef>
                <a:spcPts val="0"/>
              </a:spcBef>
              <a:buNone/>
            </a:pPr>
            <a:r>
              <a:rPr lang="en-US" sz="2000" b="1" dirty="0"/>
              <a:t>IT Governance</a:t>
            </a:r>
          </a:p>
          <a:p>
            <a:pPr>
              <a:spcBef>
                <a:spcPts val="0"/>
              </a:spcBef>
            </a:pPr>
            <a:r>
              <a:rPr lang="en-US" sz="1800" dirty="0"/>
              <a:t>Fractional CISO Services</a:t>
            </a:r>
          </a:p>
          <a:p>
            <a:pPr>
              <a:spcBef>
                <a:spcPts val="0"/>
              </a:spcBef>
            </a:pPr>
            <a:r>
              <a:rPr lang="en-US" sz="1800" dirty="0"/>
              <a:t>Information Security Policy and Procedures</a:t>
            </a:r>
          </a:p>
          <a:p>
            <a:pPr>
              <a:spcBef>
                <a:spcPts val="0"/>
              </a:spcBef>
            </a:pPr>
            <a:r>
              <a:rPr lang="en-US" sz="1800" dirty="0"/>
              <a:t>Security Architecture</a:t>
            </a:r>
          </a:p>
          <a:p>
            <a:pPr>
              <a:spcBef>
                <a:spcPts val="0"/>
              </a:spcBef>
            </a:pPr>
            <a:r>
              <a:rPr lang="en-US" sz="1800" dirty="0"/>
              <a:t>Information Security Program Development</a:t>
            </a:r>
          </a:p>
          <a:p>
            <a:pPr>
              <a:spcBef>
                <a:spcPts val="0"/>
              </a:spcBef>
            </a:pPr>
            <a:r>
              <a:rPr lang="en-US" sz="1800" dirty="0"/>
              <a:t>Information Security Governance Structure</a:t>
            </a:r>
          </a:p>
          <a:p>
            <a:pPr>
              <a:spcBef>
                <a:spcPts val="0"/>
              </a:spcBef>
            </a:pPr>
            <a:r>
              <a:rPr lang="en-US" sz="1800" dirty="0"/>
              <a:t>Information/Data Governance</a:t>
            </a:r>
          </a:p>
          <a:p>
            <a:pPr marL="0" indent="0">
              <a:spcBef>
                <a:spcPts val="0"/>
              </a:spcBef>
              <a:buNone/>
            </a:pPr>
            <a:r>
              <a:rPr lang="en-US" sz="2000" b="1" dirty="0"/>
              <a:t>IT Risk Management</a:t>
            </a:r>
          </a:p>
          <a:p>
            <a:pPr>
              <a:spcBef>
                <a:spcPts val="0"/>
              </a:spcBef>
            </a:pPr>
            <a:r>
              <a:rPr lang="en-US" sz="1800" dirty="0"/>
              <a:t>Data Classification</a:t>
            </a:r>
          </a:p>
          <a:p>
            <a:pPr>
              <a:spcBef>
                <a:spcPts val="0"/>
              </a:spcBef>
            </a:pPr>
            <a:r>
              <a:rPr lang="en-US" sz="1800" dirty="0"/>
              <a:t>Incident Response Planning</a:t>
            </a:r>
          </a:p>
          <a:p>
            <a:pPr>
              <a:spcBef>
                <a:spcPts val="0"/>
              </a:spcBef>
            </a:pPr>
            <a:r>
              <a:rPr lang="en-US" sz="1800" dirty="0"/>
              <a:t>Data Breach Remediation</a:t>
            </a:r>
          </a:p>
          <a:p>
            <a:pPr>
              <a:spcBef>
                <a:spcPts val="0"/>
              </a:spcBef>
            </a:pPr>
            <a:r>
              <a:rPr lang="en-US" sz="1800" dirty="0"/>
              <a:t>Continuity Planning</a:t>
            </a:r>
          </a:p>
          <a:p>
            <a:pPr>
              <a:spcBef>
                <a:spcPts val="0"/>
              </a:spcBef>
            </a:pPr>
            <a:r>
              <a:rPr lang="en-US" sz="1800" dirty="0"/>
              <a:t>Disaster Recovery Planning</a:t>
            </a:r>
          </a:p>
          <a:p>
            <a:pPr>
              <a:spcBef>
                <a:spcPts val="0"/>
              </a:spcBef>
            </a:pPr>
            <a:r>
              <a:rPr lang="en-US" sz="1800" dirty="0"/>
              <a:t>Response Planning</a:t>
            </a:r>
          </a:p>
        </p:txBody>
      </p:sp>
      <p:sp>
        <p:nvSpPr>
          <p:cNvPr id="6" name="Content Placeholder 5"/>
          <p:cNvSpPr>
            <a:spLocks noGrp="1"/>
          </p:cNvSpPr>
          <p:nvPr>
            <p:ph sz="half" idx="2"/>
          </p:nvPr>
        </p:nvSpPr>
        <p:spPr>
          <a:xfrm>
            <a:off x="4400550" y="990681"/>
            <a:ext cx="4400550" cy="4525963"/>
          </a:xfrm>
        </p:spPr>
        <p:txBody>
          <a:bodyPr>
            <a:noAutofit/>
          </a:bodyPr>
          <a:lstStyle/>
          <a:p>
            <a:pPr marL="0" indent="0">
              <a:spcBef>
                <a:spcPts val="0"/>
              </a:spcBef>
              <a:buNone/>
            </a:pPr>
            <a:r>
              <a:rPr lang="en-US" sz="2000" b="1" dirty="0"/>
              <a:t>Compliance</a:t>
            </a:r>
          </a:p>
          <a:p>
            <a:pPr>
              <a:spcBef>
                <a:spcPts val="0"/>
              </a:spcBef>
            </a:pPr>
            <a:r>
              <a:rPr lang="en-US" sz="1800" dirty="0"/>
              <a:t>HIPAA and Omnibus Rule Security</a:t>
            </a:r>
          </a:p>
          <a:p>
            <a:pPr>
              <a:spcBef>
                <a:spcPts val="0"/>
              </a:spcBef>
            </a:pPr>
            <a:r>
              <a:rPr lang="en-US" sz="1800" dirty="0"/>
              <a:t>Commonwealth of Virginia Information Security (SEC501)</a:t>
            </a:r>
          </a:p>
          <a:p>
            <a:pPr>
              <a:spcBef>
                <a:spcPts val="0"/>
              </a:spcBef>
            </a:pPr>
            <a:r>
              <a:rPr lang="en-US" sz="1800" dirty="0"/>
              <a:t>NIST Cyber Security Framework</a:t>
            </a:r>
          </a:p>
          <a:p>
            <a:pPr marL="0" indent="0">
              <a:spcBef>
                <a:spcPts val="0"/>
              </a:spcBef>
              <a:buNone/>
            </a:pPr>
            <a:r>
              <a:rPr lang="en-US" sz="2000" b="1" dirty="0"/>
              <a:t>Execution</a:t>
            </a:r>
          </a:p>
          <a:p>
            <a:pPr>
              <a:spcBef>
                <a:spcPts val="0"/>
              </a:spcBef>
            </a:pPr>
            <a:r>
              <a:rPr lang="en-US" sz="1800" dirty="0"/>
              <a:t>Information Security Maturity Model</a:t>
            </a:r>
          </a:p>
          <a:p>
            <a:pPr>
              <a:spcBef>
                <a:spcPts val="0"/>
              </a:spcBef>
            </a:pPr>
            <a:r>
              <a:rPr lang="en-US" sz="1800" dirty="0"/>
              <a:t>Risk Assessment</a:t>
            </a:r>
          </a:p>
          <a:p>
            <a:pPr>
              <a:spcBef>
                <a:spcPts val="0"/>
              </a:spcBef>
            </a:pPr>
            <a:r>
              <a:rPr lang="en-US" sz="1800" dirty="0"/>
              <a:t>Policies &amp; Procedures</a:t>
            </a:r>
          </a:p>
          <a:p>
            <a:pPr>
              <a:spcBef>
                <a:spcPts val="0"/>
              </a:spcBef>
            </a:pPr>
            <a:r>
              <a:rPr lang="en-US" sz="1800" dirty="0"/>
              <a:t>IS Program Implementation</a:t>
            </a:r>
          </a:p>
          <a:p>
            <a:pPr>
              <a:spcBef>
                <a:spcPts val="0"/>
              </a:spcBef>
            </a:pPr>
            <a:r>
              <a:rPr lang="en-US" sz="1800" dirty="0"/>
              <a:t>IS Governance Council</a:t>
            </a:r>
          </a:p>
          <a:p>
            <a:pPr>
              <a:spcBef>
                <a:spcPts val="0"/>
              </a:spcBef>
            </a:pPr>
            <a:r>
              <a:rPr lang="en-US" sz="1800" dirty="0"/>
              <a:t>Incident Playbook</a:t>
            </a:r>
          </a:p>
          <a:p>
            <a:pPr>
              <a:spcBef>
                <a:spcPts val="0"/>
              </a:spcBef>
            </a:pPr>
            <a:r>
              <a:rPr lang="en-US" sz="1800" dirty="0"/>
              <a:t>Business Impact Analysis</a:t>
            </a:r>
          </a:p>
          <a:p>
            <a:pPr>
              <a:spcBef>
                <a:spcPts val="0"/>
              </a:spcBef>
            </a:pPr>
            <a:r>
              <a:rPr lang="en-US" sz="1800" dirty="0"/>
              <a:t>Continuity Plan</a:t>
            </a:r>
          </a:p>
          <a:p>
            <a:pPr>
              <a:spcBef>
                <a:spcPts val="0"/>
              </a:spcBef>
            </a:pPr>
            <a:r>
              <a:rPr lang="en-US" sz="1800" dirty="0"/>
              <a:t>Disaster Recovery Planning</a:t>
            </a:r>
          </a:p>
          <a:p>
            <a:pPr>
              <a:spcBef>
                <a:spcPts val="0"/>
              </a:spcBef>
            </a:pPr>
            <a:r>
              <a:rPr lang="en-US" sz="1800" dirty="0"/>
              <a:t>IS Strategy</a:t>
            </a:r>
          </a:p>
          <a:p>
            <a:pPr>
              <a:spcBef>
                <a:spcPts val="0"/>
              </a:spcBef>
            </a:pPr>
            <a:r>
              <a:rPr lang="en-US" sz="1800" dirty="0"/>
              <a:t>IS Transformation </a:t>
            </a:r>
          </a:p>
          <a:p>
            <a:pPr>
              <a:spcBef>
                <a:spcPts val="0"/>
              </a:spcBef>
            </a:pPr>
            <a:r>
              <a:rPr lang="en-US" sz="1800" dirty="0"/>
              <a:t>GRC Project Management</a:t>
            </a:r>
          </a:p>
          <a:p>
            <a:pPr>
              <a:spcBef>
                <a:spcPts val="0"/>
              </a:spcBef>
            </a:pPr>
            <a:r>
              <a:rPr lang="en-US" sz="1800" dirty="0"/>
              <a:t>GRC Process and Change Management</a:t>
            </a:r>
          </a:p>
        </p:txBody>
      </p:sp>
    </p:spTree>
    <p:extLst>
      <p:ext uri="{BB962C8B-B14F-4D97-AF65-F5344CB8AC3E}">
        <p14:creationId xmlns:p14="http://schemas.microsoft.com/office/powerpoint/2010/main" val="3232016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6173"/>
            <a:ext cx="9144000" cy="6466419"/>
          </a:xfrm>
        </p:spPr>
      </p:sp>
      <p:sp>
        <p:nvSpPr>
          <p:cNvPr id="6" name="Rectangle 5"/>
          <p:cNvSpPr/>
          <p:nvPr/>
        </p:nvSpPr>
        <p:spPr>
          <a:xfrm>
            <a:off x="-12298" y="-8765"/>
            <a:ext cx="9144000" cy="685344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7" name="Rectangle 6"/>
          <p:cNvSpPr/>
          <p:nvPr/>
        </p:nvSpPr>
        <p:spPr>
          <a:xfrm>
            <a:off x="152400" y="154330"/>
            <a:ext cx="8839200" cy="5439044"/>
          </a:xfrm>
          <a:prstGeom prst="rect">
            <a:avLst/>
          </a:prstGeom>
          <a:solidFill>
            <a:srgbClr val="0B2528"/>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8" name="Rectangle 7"/>
          <p:cNvSpPr/>
          <p:nvPr/>
        </p:nvSpPr>
        <p:spPr>
          <a:xfrm>
            <a:off x="289368" y="1074694"/>
            <a:ext cx="6446734" cy="725267"/>
          </a:xfrm>
          <a:prstGeom prst="rect">
            <a:avLst/>
          </a:prstGeom>
          <a:solidFill>
            <a:srgbClr val="12808A"/>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9" name="Rectangle 8"/>
          <p:cNvSpPr/>
          <p:nvPr/>
        </p:nvSpPr>
        <p:spPr>
          <a:xfrm>
            <a:off x="289368" y="1801586"/>
            <a:ext cx="6446734" cy="725267"/>
          </a:xfrm>
          <a:prstGeom prst="rect">
            <a:avLst/>
          </a:prstGeom>
          <a:solidFill>
            <a:srgbClr val="19B8B7"/>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10" name="Rectangle 9"/>
          <p:cNvSpPr/>
          <p:nvPr/>
        </p:nvSpPr>
        <p:spPr>
          <a:xfrm>
            <a:off x="289368" y="2517157"/>
            <a:ext cx="6446734" cy="725267"/>
          </a:xfrm>
          <a:prstGeom prst="rect">
            <a:avLst/>
          </a:prstGeom>
          <a:solidFill>
            <a:srgbClr val="8BC0C4"/>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11" name="Rectangle 10"/>
          <p:cNvSpPr/>
          <p:nvPr/>
        </p:nvSpPr>
        <p:spPr>
          <a:xfrm>
            <a:off x="289368" y="3239347"/>
            <a:ext cx="6446734" cy="725267"/>
          </a:xfrm>
          <a:prstGeom prst="rect">
            <a:avLst/>
          </a:prstGeom>
          <a:solidFill>
            <a:srgbClr val="D7E8E3"/>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12" name="Rectangle 11"/>
          <p:cNvSpPr/>
          <p:nvPr/>
        </p:nvSpPr>
        <p:spPr>
          <a:xfrm>
            <a:off x="289368" y="3959872"/>
            <a:ext cx="6446734" cy="7252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15" name="TextBox 14"/>
          <p:cNvSpPr txBox="1"/>
          <p:nvPr/>
        </p:nvSpPr>
        <p:spPr>
          <a:xfrm>
            <a:off x="345361" y="1752520"/>
            <a:ext cx="199136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white"/>
                </a:solidFill>
                <a:latin typeface="Roboto Slab Light" charset="0"/>
                <a:ea typeface="Roboto Slab Light" charset="0"/>
                <a:cs typeface="Roboto Slab Light" charset="0"/>
              </a:rPr>
              <a:t>People &amp; Change</a:t>
            </a:r>
          </a:p>
        </p:txBody>
      </p:sp>
      <p:sp>
        <p:nvSpPr>
          <p:cNvPr id="16" name="TextBox 15"/>
          <p:cNvSpPr txBox="1"/>
          <p:nvPr/>
        </p:nvSpPr>
        <p:spPr>
          <a:xfrm>
            <a:off x="345363" y="2486177"/>
            <a:ext cx="221488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white"/>
                </a:solidFill>
                <a:latin typeface="Roboto Slab Light" charset="0"/>
                <a:ea typeface="Roboto Slab Light" charset="0"/>
                <a:cs typeface="Roboto Slab Light" charset="0"/>
              </a:rPr>
              <a:t>Security &amp; Compliance</a:t>
            </a:r>
          </a:p>
        </p:txBody>
      </p:sp>
      <p:sp>
        <p:nvSpPr>
          <p:cNvPr id="17" name="TextBox 16"/>
          <p:cNvSpPr txBox="1"/>
          <p:nvPr/>
        </p:nvSpPr>
        <p:spPr>
          <a:xfrm>
            <a:off x="345363" y="3218765"/>
            <a:ext cx="3227398"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black"/>
                </a:solidFill>
                <a:latin typeface="Roboto Slab Light" charset="0"/>
                <a:ea typeface="Roboto Slab Light" charset="0"/>
                <a:cs typeface="Roboto Slab Light" charset="0"/>
              </a:rPr>
              <a:t>Digital &amp; Customer Experience</a:t>
            </a:r>
          </a:p>
        </p:txBody>
      </p:sp>
      <p:sp>
        <p:nvSpPr>
          <p:cNvPr id="18" name="TextBox 17"/>
          <p:cNvSpPr txBox="1"/>
          <p:nvPr/>
        </p:nvSpPr>
        <p:spPr>
          <a:xfrm>
            <a:off x="345361" y="3927112"/>
            <a:ext cx="204216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black"/>
                </a:solidFill>
                <a:latin typeface="Roboto Slab Light" charset="0"/>
                <a:ea typeface="Roboto Slab Light" charset="0"/>
                <a:cs typeface="Roboto Slab Light" charset="0"/>
              </a:rPr>
              <a:t>Data &amp; Analytics</a:t>
            </a:r>
          </a:p>
        </p:txBody>
      </p:sp>
      <p:sp>
        <p:nvSpPr>
          <p:cNvPr id="20" name="TextBox 19"/>
          <p:cNvSpPr txBox="1"/>
          <p:nvPr/>
        </p:nvSpPr>
        <p:spPr>
          <a:xfrm>
            <a:off x="345363" y="2115341"/>
            <a:ext cx="5637196"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white"/>
                </a:solidFill>
                <a:latin typeface="Roboto Condensed" charset="0"/>
                <a:ea typeface="Roboto Condensed" charset="0"/>
                <a:cs typeface="Roboto Condensed" charset="0"/>
              </a:rPr>
              <a:t>CM FRAMEWORKS   |   TRANSFORMATION ASSURANCE   |   SCALE   |   MAGNITUDE   |   DURATION   |   IMPORTANCE</a:t>
            </a:r>
          </a:p>
          <a:p>
            <a:pPr fontAlgn="auto">
              <a:spcBef>
                <a:spcPts val="0"/>
              </a:spcBef>
              <a:spcAft>
                <a:spcPts val="0"/>
              </a:spcAft>
            </a:pPr>
            <a:endParaRPr lang="en-US" sz="1200" b="1" spc="-53" dirty="0">
              <a:solidFill>
                <a:prstClr val="white"/>
              </a:solidFill>
              <a:latin typeface="Roboto Condensed" charset="0"/>
              <a:ea typeface="Roboto Condensed" charset="0"/>
              <a:cs typeface="Roboto Condensed" charset="0"/>
            </a:endParaRPr>
          </a:p>
        </p:txBody>
      </p:sp>
      <p:sp>
        <p:nvSpPr>
          <p:cNvPr id="21" name="TextBox 20"/>
          <p:cNvSpPr txBox="1"/>
          <p:nvPr/>
        </p:nvSpPr>
        <p:spPr>
          <a:xfrm>
            <a:off x="345361" y="2848999"/>
            <a:ext cx="628232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white"/>
                </a:solidFill>
                <a:latin typeface="Roboto Condensed" charset="0"/>
                <a:ea typeface="Roboto Condensed" charset="0"/>
                <a:cs typeface="Roboto Condensed" charset="0"/>
              </a:rPr>
              <a:t>SECURITY STRATEGY   |   SECURITY ROADMAP  |  RISK MANAGEMENT   |   GOVERNANCE FRAMEWORK   |   REGULATORY COMPLIANCE</a:t>
            </a:r>
          </a:p>
          <a:p>
            <a:pPr fontAlgn="auto">
              <a:spcBef>
                <a:spcPts val="0"/>
              </a:spcBef>
              <a:spcAft>
                <a:spcPts val="0"/>
              </a:spcAft>
            </a:pPr>
            <a:endParaRPr lang="en-US" sz="1200" b="1" spc="-53" dirty="0">
              <a:solidFill>
                <a:prstClr val="white"/>
              </a:solidFill>
              <a:latin typeface="Roboto Condensed" charset="0"/>
              <a:ea typeface="Roboto Condensed" charset="0"/>
              <a:cs typeface="Roboto Condensed" charset="0"/>
            </a:endParaRPr>
          </a:p>
        </p:txBody>
      </p:sp>
      <p:sp>
        <p:nvSpPr>
          <p:cNvPr id="22" name="TextBox 21"/>
          <p:cNvSpPr txBox="1"/>
          <p:nvPr/>
        </p:nvSpPr>
        <p:spPr>
          <a:xfrm>
            <a:off x="345362" y="3581587"/>
            <a:ext cx="6282321"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black"/>
                </a:solidFill>
                <a:latin typeface="Roboto Condensed" charset="0"/>
                <a:ea typeface="Roboto Condensed" charset="0"/>
                <a:cs typeface="Roboto Condensed" charset="0"/>
              </a:rPr>
              <a:t>WEBSITE DESIGN | CMS IMPLEMENTATION  |  MARKETING  |  STRATEGY  |   SOFTWARE SELECTION  |   RESEARCH   |   EXPERIENCE DESIGN</a:t>
            </a:r>
          </a:p>
          <a:p>
            <a:pPr fontAlgn="auto">
              <a:spcBef>
                <a:spcPts val="0"/>
              </a:spcBef>
              <a:spcAft>
                <a:spcPts val="0"/>
              </a:spcAft>
            </a:pPr>
            <a:endParaRPr lang="en-US" sz="1200" b="1" spc="-53" dirty="0">
              <a:solidFill>
                <a:prstClr val="black"/>
              </a:solidFill>
              <a:latin typeface="Roboto Condensed" charset="0"/>
              <a:ea typeface="Roboto Condensed" charset="0"/>
              <a:cs typeface="Roboto Condensed" charset="0"/>
            </a:endParaRPr>
          </a:p>
        </p:txBody>
      </p:sp>
      <p:sp>
        <p:nvSpPr>
          <p:cNvPr id="23" name="TextBox 22"/>
          <p:cNvSpPr txBox="1"/>
          <p:nvPr/>
        </p:nvSpPr>
        <p:spPr>
          <a:xfrm>
            <a:off x="345362" y="4289933"/>
            <a:ext cx="5292291"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black"/>
                </a:solidFill>
                <a:latin typeface="Roboto Condensed" charset="0"/>
                <a:ea typeface="Roboto Condensed" charset="0"/>
                <a:cs typeface="Roboto Condensed" charset="0"/>
              </a:rPr>
              <a:t>AWS   |   TABLEAU   |   HANA   |   GAMIFICATION   |   DATA ENRICHMENT   |   COGNOS FRAMEWORK MANAGER</a:t>
            </a:r>
          </a:p>
          <a:p>
            <a:pPr fontAlgn="auto">
              <a:spcBef>
                <a:spcPts val="0"/>
              </a:spcBef>
              <a:spcAft>
                <a:spcPts val="0"/>
              </a:spcAft>
            </a:pPr>
            <a:r>
              <a:rPr lang="en-US" sz="1200" b="1" spc="-53" dirty="0">
                <a:solidFill>
                  <a:prstClr val="black"/>
                </a:solidFill>
                <a:latin typeface="Roboto Condensed" charset="0"/>
                <a:ea typeface="Roboto Condensed" charset="0"/>
                <a:cs typeface="Roboto Condensed" charset="0"/>
              </a:rPr>
              <a:t> </a:t>
            </a:r>
          </a:p>
        </p:txBody>
      </p:sp>
      <p:sp>
        <p:nvSpPr>
          <p:cNvPr id="24" name="TextBox 23"/>
          <p:cNvSpPr txBox="1"/>
          <p:nvPr/>
        </p:nvSpPr>
        <p:spPr>
          <a:xfrm>
            <a:off x="152400" y="6280632"/>
            <a:ext cx="8839200" cy="378776"/>
          </a:xfrm>
          <a:prstGeom prst="rect">
            <a:avLst/>
          </a:prstGeom>
        </p:spPr>
        <p:txBody>
          <a:bodyPr vert="horz" wrap="square" lIns="121920" tIns="60960" rIns="121920" bIns="60960" rtlCol="0" anchor="ctr">
            <a:noAutofit/>
          </a:bodyPr>
          <a:lstStyle/>
          <a:p>
            <a:pPr algn="ctr" fontAlgn="auto">
              <a:spcBef>
                <a:spcPts val="0"/>
              </a:spcBef>
              <a:spcAft>
                <a:spcPts val="0"/>
              </a:spcAft>
            </a:pPr>
            <a:r>
              <a:rPr lang="en-US" sz="1333" b="1" spc="-53" dirty="0">
                <a:solidFill>
                  <a:srgbClr val="4BACC6">
                    <a:lumMod val="50000"/>
                  </a:srgbClr>
                </a:solidFill>
                <a:latin typeface="Roboto Condensed" charset="0"/>
                <a:ea typeface="Roboto Condensed" charset="0"/>
                <a:cs typeface="Roboto Condensed" charset="0"/>
              </a:rPr>
              <a:t>BUSINESS OPTIMIZATION   |   SUSTAINABLE CHANGE   |   COMPETITIVE ADVANTAGE   |   REDUCED RISKS   |   INCREASED MARGINS   |   ENGAGED CUSTOMERS</a:t>
            </a:r>
          </a:p>
        </p:txBody>
      </p:sp>
      <p:sp>
        <p:nvSpPr>
          <p:cNvPr id="25" name="TextBox 24"/>
          <p:cNvSpPr txBox="1"/>
          <p:nvPr/>
        </p:nvSpPr>
        <p:spPr>
          <a:xfrm>
            <a:off x="132081" y="5755809"/>
            <a:ext cx="8859520" cy="636693"/>
          </a:xfrm>
          <a:prstGeom prst="rect">
            <a:avLst/>
          </a:prstGeom>
        </p:spPr>
        <p:txBody>
          <a:bodyPr vert="horz" wrap="square" lIns="121920" tIns="60960" rIns="121920" bIns="60960" rtlCol="0" anchor="ctr">
            <a:noAutofit/>
          </a:bodyPr>
          <a:lstStyle/>
          <a:p>
            <a:pPr algn="ctr" fontAlgn="auto">
              <a:spcBef>
                <a:spcPts val="0"/>
              </a:spcBef>
              <a:spcAft>
                <a:spcPts val="0"/>
              </a:spcAft>
            </a:pPr>
            <a:r>
              <a:rPr lang="en-US" sz="2667" dirty="0">
                <a:solidFill>
                  <a:prstClr val="black"/>
                </a:solidFill>
                <a:latin typeface="Roboto Slab Light" charset="0"/>
                <a:ea typeface="Roboto Slab Light" charset="0"/>
                <a:cs typeface="Roboto Slab Light" charset="0"/>
              </a:rPr>
              <a:t>Business </a:t>
            </a:r>
            <a:r>
              <a:rPr lang="en-US" sz="2667" spc="-200" dirty="0">
                <a:solidFill>
                  <a:prstClr val="black"/>
                </a:solidFill>
                <a:latin typeface="Roboto Slab Light" charset="0"/>
                <a:ea typeface="Roboto Slab Light" charset="0"/>
                <a:cs typeface="Roboto Slab Light" charset="0"/>
              </a:rPr>
              <a:t>Results</a:t>
            </a:r>
          </a:p>
        </p:txBody>
      </p:sp>
      <p:sp>
        <p:nvSpPr>
          <p:cNvPr id="26" name="Triangle 25"/>
          <p:cNvSpPr/>
          <p:nvPr/>
        </p:nvSpPr>
        <p:spPr>
          <a:xfrm rot="10800000">
            <a:off x="4320348" y="5540214"/>
            <a:ext cx="482986" cy="297393"/>
          </a:xfrm>
          <a:prstGeom prst="triangle">
            <a:avLst/>
          </a:prstGeom>
          <a:solidFill>
            <a:srgbClr val="0B2528"/>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27" name="TextBox 26"/>
          <p:cNvSpPr txBox="1"/>
          <p:nvPr/>
        </p:nvSpPr>
        <p:spPr>
          <a:xfrm>
            <a:off x="345361" y="4697321"/>
            <a:ext cx="204216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white"/>
                </a:solidFill>
                <a:latin typeface="Roboto Slab Light" charset="0"/>
                <a:ea typeface="Roboto Slab Light" charset="0"/>
                <a:cs typeface="Roboto Slab Light" charset="0"/>
              </a:rPr>
              <a:t>Project Management</a:t>
            </a:r>
          </a:p>
        </p:txBody>
      </p:sp>
      <p:sp>
        <p:nvSpPr>
          <p:cNvPr id="28" name="TextBox 27"/>
          <p:cNvSpPr txBox="1"/>
          <p:nvPr/>
        </p:nvSpPr>
        <p:spPr>
          <a:xfrm>
            <a:off x="345382" y="5070715"/>
            <a:ext cx="6423949"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white"/>
                </a:solidFill>
                <a:latin typeface="Roboto Condensed" charset="0"/>
                <a:ea typeface="Roboto Condensed" charset="0"/>
                <a:cs typeface="Roboto Condensed" charset="0"/>
              </a:rPr>
              <a:t>SUSTAINABILITY &amp; PRODUCTIVITY   |   AGILE ENTERPRISE   |   PERFORMANCE TRANSFORMATION   |   STRATEGY AND OPERATIONAL EXCELLENCE</a:t>
            </a:r>
          </a:p>
          <a:p>
            <a:pPr fontAlgn="auto">
              <a:spcBef>
                <a:spcPts val="0"/>
              </a:spcBef>
              <a:spcAft>
                <a:spcPts val="0"/>
              </a:spcAft>
            </a:pPr>
            <a:endParaRPr lang="en-US" sz="1200" b="1" spc="-53" dirty="0">
              <a:solidFill>
                <a:prstClr val="white"/>
              </a:solidFill>
              <a:latin typeface="Roboto Condensed" charset="0"/>
              <a:ea typeface="Roboto Condensed" charset="0"/>
              <a:cs typeface="Roboto Condensed" charset="0"/>
            </a:endParaRPr>
          </a:p>
        </p:txBody>
      </p:sp>
      <p:sp>
        <p:nvSpPr>
          <p:cNvPr id="29" name="Triangle 28"/>
          <p:cNvSpPr/>
          <p:nvPr/>
        </p:nvSpPr>
        <p:spPr>
          <a:xfrm rot="16200000">
            <a:off x="6335818" y="2394275"/>
            <a:ext cx="643981" cy="223045"/>
          </a:xfrm>
          <a:prstGeom prst="triangle">
            <a:avLst/>
          </a:prstGeom>
          <a:solidFill>
            <a:srgbClr val="0B2528"/>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30" name="Rectangle 29"/>
          <p:cNvSpPr/>
          <p:nvPr/>
        </p:nvSpPr>
        <p:spPr>
          <a:xfrm>
            <a:off x="289368" y="349940"/>
            <a:ext cx="6446734" cy="725267"/>
          </a:xfrm>
          <a:prstGeom prst="rect">
            <a:avLst/>
          </a:prstGeom>
          <a:solidFill>
            <a:srgbClr val="1C4E53"/>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31" name="TextBox 30"/>
          <p:cNvSpPr txBox="1"/>
          <p:nvPr/>
        </p:nvSpPr>
        <p:spPr>
          <a:xfrm>
            <a:off x="345361" y="1036267"/>
            <a:ext cx="308864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white"/>
                </a:solidFill>
                <a:latin typeface="Roboto Slab Light" charset="0"/>
                <a:ea typeface="Roboto Slab Light" charset="0"/>
                <a:cs typeface="Roboto Slab Light" charset="0"/>
              </a:rPr>
              <a:t>Technology Consulting</a:t>
            </a:r>
          </a:p>
        </p:txBody>
      </p:sp>
      <p:sp>
        <p:nvSpPr>
          <p:cNvPr id="32" name="TextBox 31"/>
          <p:cNvSpPr txBox="1"/>
          <p:nvPr/>
        </p:nvSpPr>
        <p:spPr>
          <a:xfrm>
            <a:off x="345382" y="1395775"/>
            <a:ext cx="5917933"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white"/>
                </a:solidFill>
                <a:latin typeface="Roboto Condensed" charset="0"/>
                <a:ea typeface="Roboto Condensed" charset="0"/>
                <a:cs typeface="Roboto Condensed" charset="0"/>
              </a:rPr>
              <a:t>TECHNOLOGY STRATEGY   |    CIO SERVICES   |   APPLICATION SERVICES   |   INFRASTRUCTURE SERVICES</a:t>
            </a:r>
          </a:p>
          <a:p>
            <a:pPr fontAlgn="auto">
              <a:spcBef>
                <a:spcPts val="0"/>
              </a:spcBef>
              <a:spcAft>
                <a:spcPts val="0"/>
              </a:spcAft>
            </a:pPr>
            <a:endParaRPr lang="en-US" sz="1200" b="1" spc="-53" dirty="0">
              <a:solidFill>
                <a:prstClr val="white"/>
              </a:solidFill>
              <a:latin typeface="Roboto Condensed" charset="0"/>
              <a:ea typeface="Roboto Condensed" charset="0"/>
              <a:cs typeface="Roboto Condensed" charset="0"/>
            </a:endParaRPr>
          </a:p>
        </p:txBody>
      </p:sp>
      <p:sp>
        <p:nvSpPr>
          <p:cNvPr id="33" name="Rectangle 32"/>
          <p:cNvSpPr/>
          <p:nvPr/>
        </p:nvSpPr>
        <p:spPr>
          <a:xfrm>
            <a:off x="6844668" y="349900"/>
            <a:ext cx="2038366" cy="22598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945" y="631425"/>
            <a:ext cx="1376362" cy="1692757"/>
          </a:xfrm>
          <a:prstGeom prst="rect">
            <a:avLst/>
          </a:prstGeom>
        </p:spPr>
      </p:pic>
      <p:sp>
        <p:nvSpPr>
          <p:cNvPr id="35" name="Rectangle 34"/>
          <p:cNvSpPr/>
          <p:nvPr/>
        </p:nvSpPr>
        <p:spPr>
          <a:xfrm>
            <a:off x="6844668" y="2753513"/>
            <a:ext cx="2038366" cy="266721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2400" dirty="0">
              <a:solidFill>
                <a:prstClr val="black"/>
              </a:solidFill>
            </a:endParaRPr>
          </a:p>
        </p:txBody>
      </p:sp>
      <p:sp>
        <p:nvSpPr>
          <p:cNvPr id="36" name="TextBox 35"/>
          <p:cNvSpPr txBox="1"/>
          <p:nvPr/>
        </p:nvSpPr>
        <p:spPr>
          <a:xfrm>
            <a:off x="6884849" y="2872859"/>
            <a:ext cx="1893393" cy="666815"/>
          </a:xfrm>
          <a:prstGeom prst="rect">
            <a:avLst/>
          </a:prstGeom>
        </p:spPr>
        <p:txBody>
          <a:bodyPr vert="horz" wrap="square" lIns="121920" tIns="60960" rIns="121920" bIns="60960" rtlCol="0" anchor="t">
            <a:noAutofit/>
          </a:bodyPr>
          <a:lstStyle/>
          <a:p>
            <a:pPr fontAlgn="auto">
              <a:spcBef>
                <a:spcPts val="0"/>
              </a:spcBef>
              <a:spcAft>
                <a:spcPts val="0"/>
              </a:spcAft>
            </a:pPr>
            <a:r>
              <a:rPr lang="en-US" sz="1600" spc="-133" dirty="0">
                <a:solidFill>
                  <a:prstClr val="black"/>
                </a:solidFill>
                <a:latin typeface="Roboto Slab Light" charset="0"/>
                <a:ea typeface="Roboto Slab Light" charset="0"/>
                <a:cs typeface="Roboto Slab Light" charset="0"/>
              </a:rPr>
              <a:t>Mission Aligned Teams</a:t>
            </a:r>
          </a:p>
          <a:p>
            <a:pPr fontAlgn="auto">
              <a:spcBef>
                <a:spcPts val="0"/>
              </a:spcBef>
              <a:spcAft>
                <a:spcPts val="0"/>
              </a:spcAft>
            </a:pPr>
            <a:r>
              <a:rPr lang="en-US" sz="1333" b="1" spc="-53" dirty="0">
                <a:solidFill>
                  <a:srgbClr val="4BACC6">
                    <a:lumMod val="50000"/>
                  </a:srgbClr>
                </a:solidFill>
                <a:latin typeface="Roboto Condensed" charset="0"/>
                <a:ea typeface="Roboto Condensed" charset="0"/>
                <a:cs typeface="Roboto Condensed" charset="0"/>
              </a:rPr>
              <a:t>DRIVING CHANGE THROUGH MOTIVATION</a:t>
            </a:r>
          </a:p>
        </p:txBody>
      </p:sp>
      <p:sp>
        <p:nvSpPr>
          <p:cNvPr id="37" name="TextBox 36"/>
          <p:cNvSpPr txBox="1"/>
          <p:nvPr/>
        </p:nvSpPr>
        <p:spPr>
          <a:xfrm>
            <a:off x="6884868" y="3844081"/>
            <a:ext cx="1781633" cy="666815"/>
          </a:xfrm>
          <a:prstGeom prst="rect">
            <a:avLst/>
          </a:prstGeom>
        </p:spPr>
        <p:txBody>
          <a:bodyPr vert="horz" wrap="square" lIns="121920" tIns="60960" rIns="121920" bIns="60960" rtlCol="0" anchor="t">
            <a:noAutofit/>
          </a:bodyPr>
          <a:lstStyle/>
          <a:p>
            <a:pPr fontAlgn="auto">
              <a:spcBef>
                <a:spcPts val="0"/>
              </a:spcBef>
              <a:spcAft>
                <a:spcPts val="0"/>
              </a:spcAft>
            </a:pPr>
            <a:r>
              <a:rPr lang="en-US" sz="1600" spc="-133" dirty="0">
                <a:solidFill>
                  <a:prstClr val="black"/>
                </a:solidFill>
                <a:latin typeface="Roboto Slab Light" charset="0"/>
                <a:ea typeface="Roboto Slab Light" charset="0"/>
                <a:cs typeface="Roboto Slab Light" charset="0"/>
              </a:rPr>
              <a:t>Value-based</a:t>
            </a:r>
          </a:p>
          <a:p>
            <a:pPr fontAlgn="auto">
              <a:spcBef>
                <a:spcPts val="0"/>
              </a:spcBef>
              <a:spcAft>
                <a:spcPts val="0"/>
              </a:spcAft>
            </a:pPr>
            <a:r>
              <a:rPr lang="en-US" sz="1333" b="1" spc="-53" dirty="0">
                <a:solidFill>
                  <a:srgbClr val="4BACC6">
                    <a:lumMod val="50000"/>
                  </a:srgbClr>
                </a:solidFill>
                <a:latin typeface="Roboto Condensed" charset="0"/>
                <a:ea typeface="Roboto Condensed" charset="0"/>
                <a:cs typeface="Roboto Condensed" charset="0"/>
              </a:rPr>
              <a:t>CREATING MEANINGFUL CHANGE</a:t>
            </a:r>
          </a:p>
        </p:txBody>
      </p:sp>
      <p:sp>
        <p:nvSpPr>
          <p:cNvPr id="38" name="TextBox 37"/>
          <p:cNvSpPr txBox="1"/>
          <p:nvPr/>
        </p:nvSpPr>
        <p:spPr>
          <a:xfrm>
            <a:off x="6884868" y="4627502"/>
            <a:ext cx="1781633" cy="666815"/>
          </a:xfrm>
          <a:prstGeom prst="rect">
            <a:avLst/>
          </a:prstGeom>
        </p:spPr>
        <p:txBody>
          <a:bodyPr vert="horz" wrap="square" lIns="121920" tIns="60960" rIns="121920" bIns="60960" rtlCol="0" anchor="t">
            <a:noAutofit/>
          </a:bodyPr>
          <a:lstStyle/>
          <a:p>
            <a:pPr fontAlgn="auto">
              <a:spcBef>
                <a:spcPts val="0"/>
              </a:spcBef>
              <a:spcAft>
                <a:spcPts val="0"/>
              </a:spcAft>
            </a:pPr>
            <a:r>
              <a:rPr lang="en-US" sz="1600" spc="-133" dirty="0">
                <a:solidFill>
                  <a:prstClr val="black"/>
                </a:solidFill>
                <a:latin typeface="Roboto Slab Light" charset="0"/>
                <a:ea typeface="Roboto Slab Light" charset="0"/>
                <a:cs typeface="Roboto Slab Light" charset="0"/>
              </a:rPr>
              <a:t>Community Focused</a:t>
            </a:r>
          </a:p>
          <a:p>
            <a:pPr fontAlgn="auto">
              <a:spcBef>
                <a:spcPts val="0"/>
              </a:spcBef>
              <a:spcAft>
                <a:spcPts val="0"/>
              </a:spcAft>
            </a:pPr>
            <a:r>
              <a:rPr lang="en-US" sz="1333" b="1" spc="-53" dirty="0">
                <a:solidFill>
                  <a:srgbClr val="4BACC6">
                    <a:lumMod val="50000"/>
                  </a:srgbClr>
                </a:solidFill>
                <a:latin typeface="Roboto Condensed" charset="0"/>
                <a:ea typeface="Roboto Condensed" charset="0"/>
                <a:cs typeface="Roboto Condensed" charset="0"/>
              </a:rPr>
              <a:t>REDEFINING BUSINESS</a:t>
            </a:r>
          </a:p>
        </p:txBody>
      </p:sp>
      <p:sp>
        <p:nvSpPr>
          <p:cNvPr id="14" name="TextBox 13"/>
          <p:cNvSpPr txBox="1"/>
          <p:nvPr/>
        </p:nvSpPr>
        <p:spPr>
          <a:xfrm>
            <a:off x="345361" y="287045"/>
            <a:ext cx="3088640"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2133" spc="-133" dirty="0">
                <a:solidFill>
                  <a:prstClr val="white"/>
                </a:solidFill>
                <a:latin typeface="Roboto Slab Light" charset="0"/>
                <a:ea typeface="Roboto Slab Light" charset="0"/>
                <a:cs typeface="Roboto Slab Light" charset="0"/>
              </a:rPr>
              <a:t>Business Transformation</a:t>
            </a:r>
          </a:p>
        </p:txBody>
      </p:sp>
      <p:sp>
        <p:nvSpPr>
          <p:cNvPr id="19" name="TextBox 18"/>
          <p:cNvSpPr txBox="1"/>
          <p:nvPr/>
        </p:nvSpPr>
        <p:spPr>
          <a:xfrm>
            <a:off x="345382" y="649867"/>
            <a:ext cx="5917933" cy="568960"/>
          </a:xfrm>
          <a:prstGeom prst="rect">
            <a:avLst/>
          </a:prstGeom>
        </p:spPr>
        <p:txBody>
          <a:bodyPr vert="horz" wrap="square" lIns="121920" tIns="60960" rIns="121920" bIns="60960" rtlCol="0" anchor="ctr">
            <a:noAutofit/>
          </a:bodyPr>
          <a:lstStyle/>
          <a:p>
            <a:pPr fontAlgn="auto">
              <a:spcBef>
                <a:spcPts val="0"/>
              </a:spcBef>
              <a:spcAft>
                <a:spcPts val="0"/>
              </a:spcAft>
            </a:pPr>
            <a:r>
              <a:rPr lang="en-US" sz="1200" b="1" spc="-53" dirty="0">
                <a:solidFill>
                  <a:prstClr val="white"/>
                </a:solidFill>
                <a:latin typeface="Roboto Condensed" charset="0"/>
                <a:ea typeface="Roboto Condensed" charset="0"/>
                <a:cs typeface="Roboto Condensed" charset="0"/>
              </a:rPr>
              <a:t>GROWTH   |    REDUCTION   |   COMBINATION   |   SEPARATION   |   TRANSFORMATION   |   OPTIMIZATION</a:t>
            </a:r>
          </a:p>
          <a:p>
            <a:pPr fontAlgn="auto">
              <a:spcBef>
                <a:spcPts val="0"/>
              </a:spcBef>
              <a:spcAft>
                <a:spcPts val="0"/>
              </a:spcAft>
            </a:pPr>
            <a:endParaRPr lang="en-US" sz="1200" b="1" spc="-53" dirty="0">
              <a:solidFill>
                <a:prstClr val="white"/>
              </a:solidFill>
              <a:latin typeface="Roboto Condensed" charset="0"/>
              <a:ea typeface="Roboto Condensed" charset="0"/>
              <a:cs typeface="Roboto Condensed" charset="0"/>
            </a:endParaRPr>
          </a:p>
        </p:txBody>
      </p:sp>
    </p:spTree>
    <p:extLst>
      <p:ext uri="{BB962C8B-B14F-4D97-AF65-F5344CB8AC3E}">
        <p14:creationId xmlns:p14="http://schemas.microsoft.com/office/powerpoint/2010/main" val="312832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0" y="0"/>
            <a:ext cx="9144000" cy="1752600"/>
          </a:xfrm>
          <a:prstGeom prst="rect">
            <a:avLst/>
          </a:prstGeom>
          <a:solidFill>
            <a:schemeClr val="bg1"/>
          </a:solidFill>
          <a:ln w="9525">
            <a:solidFill>
              <a:schemeClr val="tx1"/>
            </a:solidFill>
            <a:miter lim="800000"/>
            <a:headEnd/>
            <a:tailEnd/>
          </a:ln>
        </p:spPr>
        <p:txBody>
          <a:bodyPr wrap="none" lIns="90139" tIns="45072" rIns="90139" bIns="45072" anchor="ctr"/>
          <a:lstStyle/>
          <a:p>
            <a:endParaRPr lang="en-US" dirty="0"/>
          </a:p>
        </p:txBody>
      </p:sp>
      <p:sp>
        <p:nvSpPr>
          <p:cNvPr id="232451" name="Rectangle 3"/>
          <p:cNvSpPr>
            <a:spLocks noChangeArrowheads="1"/>
          </p:cNvSpPr>
          <p:nvPr/>
        </p:nvSpPr>
        <p:spPr bwMode="auto">
          <a:xfrm>
            <a:off x="0" y="6400800"/>
            <a:ext cx="9144000" cy="457200"/>
          </a:xfrm>
          <a:prstGeom prst="rect">
            <a:avLst/>
          </a:prstGeom>
          <a:solidFill>
            <a:srgbClr val="66AE20"/>
          </a:solidFill>
          <a:ln w="9525">
            <a:noFill/>
            <a:miter lim="800000"/>
            <a:headEnd/>
            <a:tailEnd/>
          </a:ln>
        </p:spPr>
        <p:txBody>
          <a:bodyPr wrap="none" lIns="90139" tIns="45072" rIns="90139" bIns="45072" anchor="ctr"/>
          <a:lstStyle/>
          <a:p>
            <a:endParaRPr lang="en-US" dirty="0"/>
          </a:p>
        </p:txBody>
      </p:sp>
      <p:pic>
        <p:nvPicPr>
          <p:cNvPr id="232452" name="Picture 4" descr="bigStateBackground"/>
          <p:cNvPicPr>
            <a:picLocks noChangeAspect="1" noChangeArrowheads="1"/>
          </p:cNvPicPr>
          <p:nvPr/>
        </p:nvPicPr>
        <p:blipFill>
          <a:blip r:embed="rId3" cstate="print"/>
          <a:srcRect/>
          <a:stretch>
            <a:fillRect/>
          </a:stretch>
        </p:blipFill>
        <p:spPr bwMode="auto">
          <a:xfrm>
            <a:off x="0" y="1524003"/>
            <a:ext cx="9144000" cy="4876800"/>
          </a:xfrm>
          <a:prstGeom prst="rect">
            <a:avLst/>
          </a:prstGeom>
          <a:noFill/>
          <a:ln w="9525">
            <a:noFill/>
            <a:miter lim="800000"/>
            <a:headEnd/>
            <a:tailEnd/>
          </a:ln>
        </p:spPr>
      </p:pic>
      <p:sp>
        <p:nvSpPr>
          <p:cNvPr id="232453" name="Rectangle 5"/>
          <p:cNvSpPr>
            <a:spLocks noChangeArrowheads="1"/>
          </p:cNvSpPr>
          <p:nvPr/>
        </p:nvSpPr>
        <p:spPr bwMode="auto">
          <a:xfrm>
            <a:off x="0" y="1"/>
            <a:ext cx="9144000" cy="152400"/>
          </a:xfrm>
          <a:prstGeom prst="rect">
            <a:avLst/>
          </a:prstGeom>
          <a:solidFill>
            <a:srgbClr val="66AE20"/>
          </a:solidFill>
          <a:ln w="9525">
            <a:noFill/>
            <a:miter lim="800000"/>
            <a:headEnd/>
            <a:tailEnd/>
          </a:ln>
        </p:spPr>
        <p:txBody>
          <a:bodyPr wrap="none" lIns="90139" tIns="45072" rIns="90139" bIns="45072" anchor="ctr"/>
          <a:lstStyle/>
          <a:p>
            <a:endParaRPr lang="en-US" dirty="0"/>
          </a:p>
        </p:txBody>
      </p:sp>
      <p:sp>
        <p:nvSpPr>
          <p:cNvPr id="232454" name="Text Box 6"/>
          <p:cNvSpPr txBox="1">
            <a:spLocks noChangeArrowheads="1"/>
          </p:cNvSpPr>
          <p:nvPr/>
        </p:nvSpPr>
        <p:spPr bwMode="auto">
          <a:xfrm>
            <a:off x="457202" y="6445251"/>
            <a:ext cx="2209800" cy="337246"/>
          </a:xfrm>
          <a:prstGeom prst="rect">
            <a:avLst/>
          </a:prstGeom>
          <a:noFill/>
          <a:ln w="9525">
            <a:noFill/>
            <a:miter lim="800000"/>
            <a:headEnd/>
            <a:tailEnd/>
          </a:ln>
        </p:spPr>
        <p:txBody>
          <a:bodyPr lIns="90139" tIns="45072" rIns="90139" bIns="45072">
            <a:spAutoFit/>
          </a:bodyPr>
          <a:lstStyle/>
          <a:p>
            <a:pPr>
              <a:spcBef>
                <a:spcPct val="50000"/>
              </a:spcBef>
            </a:pPr>
            <a:r>
              <a:rPr lang="en-US" sz="1600" dirty="0">
                <a:solidFill>
                  <a:schemeClr val="bg1"/>
                </a:solidFill>
              </a:rPr>
              <a:t>www.vita.virginia.gov</a:t>
            </a:r>
          </a:p>
        </p:txBody>
      </p:sp>
      <p:sp>
        <p:nvSpPr>
          <p:cNvPr id="232455" name="Text Box 7"/>
          <p:cNvSpPr txBox="1">
            <a:spLocks noChangeArrowheads="1"/>
          </p:cNvSpPr>
          <p:nvPr/>
        </p:nvSpPr>
        <p:spPr bwMode="auto">
          <a:xfrm>
            <a:off x="6705600" y="5871914"/>
            <a:ext cx="2133600" cy="368023"/>
          </a:xfrm>
          <a:prstGeom prst="rect">
            <a:avLst/>
          </a:prstGeom>
          <a:noFill/>
          <a:ln w="9525">
            <a:noFill/>
            <a:miter lim="800000"/>
            <a:headEnd/>
            <a:tailEnd/>
          </a:ln>
        </p:spPr>
        <p:txBody>
          <a:bodyPr lIns="90139" tIns="45072" rIns="90139" bIns="45072">
            <a:spAutoFit/>
          </a:bodyPr>
          <a:lstStyle/>
          <a:p>
            <a:pPr algn="r">
              <a:spcBef>
                <a:spcPct val="50000"/>
              </a:spcBef>
            </a:pPr>
            <a:endParaRPr lang="en-US" sz="1800" b="1" dirty="0">
              <a:solidFill>
                <a:schemeClr val="bg1"/>
              </a:solidFill>
            </a:endParaRPr>
          </a:p>
        </p:txBody>
      </p:sp>
      <p:sp>
        <p:nvSpPr>
          <p:cNvPr id="232456" name="Rectangle 8"/>
          <p:cNvSpPr>
            <a:spLocks noChangeArrowheads="1"/>
          </p:cNvSpPr>
          <p:nvPr/>
        </p:nvSpPr>
        <p:spPr bwMode="auto">
          <a:xfrm>
            <a:off x="8534401" y="6573839"/>
            <a:ext cx="204788" cy="176212"/>
          </a:xfrm>
          <a:prstGeom prst="rect">
            <a:avLst/>
          </a:prstGeom>
          <a:noFill/>
          <a:ln w="9525">
            <a:noFill/>
            <a:miter lim="800000"/>
            <a:headEnd/>
            <a:tailEnd/>
          </a:ln>
        </p:spPr>
        <p:txBody>
          <a:bodyPr wrap="none" lIns="90139" tIns="45072" rIns="90139" bIns="45072" anchor="ctr"/>
          <a:lstStyle/>
          <a:p>
            <a:pPr algn="ctr"/>
            <a:fld id="{5CBCDBA5-D1C6-4E55-A047-34E50094DFBD}" type="slidenum">
              <a:rPr lang="en-US" sz="1000">
                <a:solidFill>
                  <a:schemeClr val="bg1"/>
                </a:solidFill>
                <a:latin typeface="Verdana" pitchFamily="34" charset="0"/>
              </a:rPr>
              <a:pPr algn="ctr"/>
              <a:t>66</a:t>
            </a:fld>
            <a:endParaRPr lang="en-US" sz="1000" dirty="0">
              <a:solidFill>
                <a:schemeClr val="bg1"/>
              </a:solidFill>
              <a:latin typeface="Verdana" pitchFamily="34" charset="0"/>
            </a:endParaRPr>
          </a:p>
        </p:txBody>
      </p:sp>
      <p:pic>
        <p:nvPicPr>
          <p:cNvPr id="232457" name="Picture 9" descr="seethrough name"/>
          <p:cNvPicPr>
            <a:picLocks noChangeAspect="1" noChangeArrowheads="1"/>
          </p:cNvPicPr>
          <p:nvPr/>
        </p:nvPicPr>
        <p:blipFill>
          <a:blip r:embed="rId4" cstate="print"/>
          <a:srcRect l="11465" t="85471"/>
          <a:stretch>
            <a:fillRect/>
          </a:stretch>
        </p:blipFill>
        <p:spPr bwMode="auto">
          <a:xfrm>
            <a:off x="2895606" y="1143630"/>
            <a:ext cx="4629150" cy="339725"/>
          </a:xfrm>
          <a:prstGeom prst="rect">
            <a:avLst/>
          </a:prstGeom>
          <a:noFill/>
          <a:ln w="9525">
            <a:noFill/>
            <a:miter lim="800000"/>
            <a:headEnd/>
            <a:tailEnd/>
          </a:ln>
        </p:spPr>
      </p:pic>
      <p:pic>
        <p:nvPicPr>
          <p:cNvPr id="232458" name="Picture 10" descr="VITA logo"/>
          <p:cNvPicPr>
            <a:picLocks noChangeAspect="1" noChangeArrowheads="1"/>
          </p:cNvPicPr>
          <p:nvPr/>
        </p:nvPicPr>
        <p:blipFill>
          <a:blip r:embed="rId5" cstate="print"/>
          <a:srcRect/>
          <a:stretch>
            <a:fillRect/>
          </a:stretch>
        </p:blipFill>
        <p:spPr bwMode="auto">
          <a:xfrm>
            <a:off x="609776" y="609600"/>
            <a:ext cx="2379663" cy="827088"/>
          </a:xfrm>
          <a:prstGeom prst="rect">
            <a:avLst/>
          </a:prstGeom>
          <a:noFill/>
          <a:ln w="9525">
            <a:noFill/>
            <a:miter lim="800000"/>
            <a:headEnd/>
            <a:tailEnd/>
          </a:ln>
        </p:spPr>
      </p:pic>
      <p:pic>
        <p:nvPicPr>
          <p:cNvPr id="232459" name="Picture 11"/>
          <p:cNvPicPr>
            <a:picLocks noChangeAspect="1" noChangeArrowheads="1"/>
          </p:cNvPicPr>
          <p:nvPr/>
        </p:nvPicPr>
        <p:blipFill>
          <a:blip r:embed="rId6" cstate="print">
            <a:clrChange>
              <a:clrFrom>
                <a:srgbClr val="FFF7CE"/>
              </a:clrFrom>
              <a:clrTo>
                <a:srgbClr val="FFF7CE">
                  <a:alpha val="0"/>
                </a:srgbClr>
              </a:clrTo>
            </a:clrChange>
            <a:lum contrast="6000"/>
          </a:blip>
          <a:srcRect/>
          <a:stretch>
            <a:fillRect/>
          </a:stretch>
        </p:blipFill>
        <p:spPr bwMode="auto">
          <a:xfrm>
            <a:off x="8230362" y="304800"/>
            <a:ext cx="530225" cy="533400"/>
          </a:xfrm>
          <a:prstGeom prst="rect">
            <a:avLst/>
          </a:prstGeom>
          <a:noFill/>
          <a:ln w="9525">
            <a:noFill/>
            <a:miter lim="800000"/>
            <a:headEnd/>
            <a:tailEnd/>
          </a:ln>
        </p:spPr>
      </p:pic>
      <p:sp>
        <p:nvSpPr>
          <p:cNvPr id="232460" name="Rectangle 12"/>
          <p:cNvSpPr>
            <a:spLocks noChangeArrowheads="1"/>
          </p:cNvSpPr>
          <p:nvPr/>
        </p:nvSpPr>
        <p:spPr bwMode="auto">
          <a:xfrm>
            <a:off x="1676404" y="2971800"/>
            <a:ext cx="5867400" cy="1752600"/>
          </a:xfrm>
          <a:prstGeom prst="rect">
            <a:avLst/>
          </a:prstGeom>
          <a:noFill/>
          <a:ln w="9525">
            <a:noFill/>
            <a:miter lim="800000"/>
            <a:headEnd/>
            <a:tailEnd/>
          </a:ln>
        </p:spPr>
        <p:txBody>
          <a:bodyPr lIns="90139" tIns="45072" rIns="90139" bIns="45072"/>
          <a:lstStyle/>
          <a:p>
            <a:pPr algn="ctr" eaLnBrk="0" hangingPunct="0">
              <a:spcBef>
                <a:spcPct val="20000"/>
              </a:spcBef>
            </a:pPr>
            <a:r>
              <a:rPr lang="en-US" sz="4400" b="1" dirty="0">
                <a:solidFill>
                  <a:schemeClr val="folHlink"/>
                </a:solidFill>
                <a:latin typeface="Century Gothic" pitchFamily="34" charset="0"/>
              </a:rPr>
              <a:t>Upcoming Events</a:t>
            </a:r>
          </a:p>
          <a:p>
            <a:pPr eaLnBrk="0" hangingPunct="0">
              <a:spcBef>
                <a:spcPct val="20000"/>
              </a:spcBef>
            </a:pPr>
            <a:endParaRPr lang="en-US" sz="2400" dirty="0">
              <a:solidFill>
                <a:schemeClr val="bg1"/>
              </a:solidFill>
              <a:latin typeface="Verdana" pitchFamily="34" charset="0"/>
            </a:endParaRPr>
          </a:p>
          <a:p>
            <a:pPr algn="ctr" eaLnBrk="0" hangingPunct="0">
              <a:spcBef>
                <a:spcPct val="20000"/>
              </a:spcBef>
            </a:pPr>
            <a:r>
              <a:rPr lang="en-US" sz="2400" dirty="0">
                <a:solidFill>
                  <a:schemeClr val="bg1"/>
                </a:solidFill>
                <a:latin typeface="Verdana" pitchFamily="34" charset="0"/>
              </a:rPr>
              <a:t/>
            </a:r>
            <a:br>
              <a:rPr lang="en-US" sz="2400" dirty="0">
                <a:solidFill>
                  <a:schemeClr val="bg1"/>
                </a:solidFill>
                <a:latin typeface="Verdana" pitchFamily="34" charset="0"/>
              </a:rPr>
            </a:br>
            <a:endParaRPr lang="en-US" sz="2400" dirty="0">
              <a:solidFill>
                <a:schemeClr val="bg1"/>
              </a:solidFill>
              <a:latin typeface="Verdana" pitchFamily="34" charset="0"/>
            </a:endParaRPr>
          </a:p>
        </p:txBody>
      </p:sp>
    </p:spTree>
    <p:extLst>
      <p:ext uri="{BB962C8B-B14F-4D97-AF65-F5344CB8AC3E}">
        <p14:creationId xmlns:p14="http://schemas.microsoft.com/office/powerpoint/2010/main" val="5248858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1001713"/>
            <a:ext cx="9144000" cy="762000"/>
          </a:xfrm>
        </p:spPr>
        <p:txBody>
          <a:bodyPr/>
          <a:lstStyle/>
          <a:p>
            <a:pPr algn="ctr" eaLnBrk="1" hangingPunct="1"/>
            <a:r>
              <a:rPr lang="en-US" sz="3200" dirty="0" smtClean="0"/>
              <a:t>Future ISOAG</a:t>
            </a:r>
          </a:p>
        </p:txBody>
      </p:sp>
      <p:sp>
        <p:nvSpPr>
          <p:cNvPr id="235523" name="Rectangle 3"/>
          <p:cNvSpPr>
            <a:spLocks noGrp="1" noChangeArrowheads="1"/>
          </p:cNvSpPr>
          <p:nvPr>
            <p:ph type="body" idx="1"/>
          </p:nvPr>
        </p:nvSpPr>
        <p:spPr>
          <a:xfrm>
            <a:off x="447083" y="1665510"/>
            <a:ext cx="8153400" cy="3415053"/>
          </a:xfrm>
        </p:spPr>
        <p:txBody>
          <a:bodyPr/>
          <a:lstStyle/>
          <a:p>
            <a:pPr eaLnBrk="1" hangingPunct="1">
              <a:buNone/>
            </a:pPr>
            <a:endParaRPr lang="en-US" sz="2400" dirty="0" smtClean="0"/>
          </a:p>
          <a:p>
            <a:pPr eaLnBrk="1" hangingPunct="1">
              <a:buNone/>
            </a:pPr>
            <a:endParaRPr lang="en-US" dirty="0" smtClean="0"/>
          </a:p>
        </p:txBody>
      </p:sp>
      <p:sp>
        <p:nvSpPr>
          <p:cNvPr id="235524" name="Text Box 4"/>
          <p:cNvSpPr txBox="1">
            <a:spLocks noChangeArrowheads="1"/>
          </p:cNvSpPr>
          <p:nvPr/>
        </p:nvSpPr>
        <p:spPr bwMode="auto">
          <a:xfrm>
            <a:off x="294640" y="1810871"/>
            <a:ext cx="8849360" cy="4226552"/>
          </a:xfrm>
          <a:prstGeom prst="rect">
            <a:avLst/>
          </a:prstGeom>
          <a:noFill/>
          <a:ln w="9525">
            <a:noFill/>
            <a:miter lim="800000"/>
            <a:headEnd/>
            <a:tailEnd/>
          </a:ln>
        </p:spPr>
        <p:txBody>
          <a:bodyPr lIns="90139" tIns="45072" rIns="90139" bIns="45072"/>
          <a:lstStyle/>
          <a:p>
            <a:pPr algn="ctr">
              <a:lnSpc>
                <a:spcPct val="110000"/>
              </a:lnSpc>
              <a:spcBef>
                <a:spcPct val="20000"/>
              </a:spcBef>
            </a:pPr>
            <a:r>
              <a:rPr lang="en-US" sz="2000" b="1" dirty="0" smtClean="0">
                <a:solidFill>
                  <a:schemeClr val="accent2"/>
                </a:solidFill>
                <a:latin typeface="Verdana" pitchFamily="34" charset="0"/>
              </a:rPr>
              <a:t>	</a:t>
            </a:r>
            <a:endParaRPr lang="en-US" sz="2400" b="1" dirty="0">
              <a:solidFill>
                <a:schemeClr val="accent2"/>
              </a:solidFill>
              <a:latin typeface="Verdana" pitchFamily="34" charset="0"/>
            </a:endParaRPr>
          </a:p>
          <a:p>
            <a:pPr algn="ctr">
              <a:lnSpc>
                <a:spcPct val="110000"/>
              </a:lnSpc>
              <a:spcBef>
                <a:spcPct val="20000"/>
              </a:spcBef>
            </a:pPr>
            <a:r>
              <a:rPr lang="en-US" sz="2800" b="1" dirty="0" smtClean="0">
                <a:solidFill>
                  <a:schemeClr val="accent2"/>
                </a:solidFill>
                <a:latin typeface="Verdana" pitchFamily="34" charset="0"/>
              </a:rPr>
              <a:t>February 7, 2018 @ CESC 1:00-4:00</a:t>
            </a:r>
          </a:p>
          <a:p>
            <a:pPr algn="ctr">
              <a:lnSpc>
                <a:spcPct val="110000"/>
              </a:lnSpc>
              <a:spcBef>
                <a:spcPct val="20000"/>
              </a:spcBef>
            </a:pPr>
            <a:endParaRPr lang="en-US" sz="2800" b="1" dirty="0" smtClean="0">
              <a:solidFill>
                <a:schemeClr val="accent2"/>
              </a:solidFill>
              <a:latin typeface="Verdana" pitchFamily="34" charset="0"/>
            </a:endParaRPr>
          </a:p>
          <a:p>
            <a:pPr>
              <a:lnSpc>
                <a:spcPct val="110000"/>
              </a:lnSpc>
              <a:spcBef>
                <a:spcPct val="20000"/>
              </a:spcBef>
            </a:pPr>
            <a:r>
              <a:rPr lang="en-US" sz="2800" b="1" dirty="0" smtClean="0">
                <a:solidFill>
                  <a:schemeClr val="accent2"/>
                </a:solidFill>
                <a:latin typeface="Verdana" pitchFamily="34" charset="0"/>
              </a:rPr>
              <a:t>     </a:t>
            </a:r>
            <a:r>
              <a:rPr lang="en-US" sz="2000" b="1" dirty="0" smtClean="0">
                <a:solidFill>
                  <a:schemeClr val="accent2"/>
                </a:solidFill>
                <a:latin typeface="Verdana" pitchFamily="34" charset="0"/>
              </a:rPr>
              <a:t>Speakers:     Kevin </a:t>
            </a:r>
            <a:r>
              <a:rPr lang="en-US" sz="2000" b="1" dirty="0" err="1" smtClean="0">
                <a:solidFill>
                  <a:schemeClr val="accent2"/>
                </a:solidFill>
                <a:latin typeface="Verdana" pitchFamily="34" charset="0"/>
              </a:rPr>
              <a:t>Heaslip</a:t>
            </a:r>
            <a:r>
              <a:rPr lang="en-US" sz="2000" b="1" dirty="0" smtClean="0">
                <a:solidFill>
                  <a:schemeClr val="accent2"/>
                </a:solidFill>
                <a:latin typeface="Verdana" pitchFamily="34" charset="0"/>
              </a:rPr>
              <a:t>, PH.D.,PE VA Tech</a:t>
            </a:r>
          </a:p>
          <a:p>
            <a:pPr>
              <a:lnSpc>
                <a:spcPct val="110000"/>
              </a:lnSpc>
              <a:spcBef>
                <a:spcPct val="20000"/>
              </a:spcBef>
            </a:pPr>
            <a:r>
              <a:rPr lang="en-US" sz="2000" b="1" dirty="0">
                <a:solidFill>
                  <a:schemeClr val="accent2"/>
                </a:solidFill>
                <a:latin typeface="Verdana" pitchFamily="34" charset="0"/>
              </a:rPr>
              <a:t> </a:t>
            </a:r>
            <a:r>
              <a:rPr lang="en-US" sz="2000" b="1" dirty="0" smtClean="0">
                <a:solidFill>
                  <a:schemeClr val="accent2"/>
                </a:solidFill>
                <a:latin typeface="Verdana" pitchFamily="34" charset="0"/>
              </a:rPr>
              <a:t>                           Kathy Bortle &amp; Dean Johnson, VITA</a:t>
            </a:r>
          </a:p>
          <a:p>
            <a:pPr>
              <a:lnSpc>
                <a:spcPct val="110000"/>
              </a:lnSpc>
              <a:spcBef>
                <a:spcPct val="20000"/>
              </a:spcBef>
            </a:pPr>
            <a:endParaRPr lang="en-US" sz="2000" b="1" dirty="0" smtClean="0">
              <a:solidFill>
                <a:schemeClr val="accent2"/>
              </a:solidFill>
              <a:latin typeface="Verdana" pitchFamily="34" charset="0"/>
            </a:endParaRPr>
          </a:p>
          <a:p>
            <a:pPr>
              <a:lnSpc>
                <a:spcPct val="110000"/>
              </a:lnSpc>
              <a:spcBef>
                <a:spcPct val="20000"/>
              </a:spcBef>
            </a:pPr>
            <a:r>
              <a:rPr lang="en-US" sz="2000" b="1" dirty="0">
                <a:solidFill>
                  <a:schemeClr val="accent2"/>
                </a:solidFill>
                <a:latin typeface="Verdana" pitchFamily="34" charset="0"/>
              </a:rPr>
              <a:t> </a:t>
            </a:r>
            <a:r>
              <a:rPr lang="en-US" sz="2000" b="1" dirty="0" smtClean="0">
                <a:solidFill>
                  <a:schemeClr val="accent2"/>
                </a:solidFill>
                <a:latin typeface="Verdana" pitchFamily="34" charset="0"/>
              </a:rPr>
              <a:t>                          Bill Freda, VITA</a:t>
            </a:r>
            <a:endParaRPr lang="en-US" sz="2200" b="1" dirty="0">
              <a:solidFill>
                <a:schemeClr val="accent2"/>
              </a:solidFill>
              <a:latin typeface="Verdana" pitchFamily="34" charset="0"/>
            </a:endParaRPr>
          </a:p>
          <a:p>
            <a:pPr>
              <a:lnSpc>
                <a:spcPct val="110000"/>
              </a:lnSpc>
              <a:spcBef>
                <a:spcPct val="20000"/>
              </a:spcBef>
            </a:pPr>
            <a:endParaRPr lang="en-US" sz="2000" b="1" dirty="0">
              <a:solidFill>
                <a:schemeClr val="accent2"/>
              </a:solidFill>
              <a:latin typeface="Verdana" pitchFamily="34" charset="0"/>
            </a:endParaRPr>
          </a:p>
          <a:p>
            <a:pPr>
              <a:lnSpc>
                <a:spcPct val="110000"/>
              </a:lnSpc>
              <a:spcBef>
                <a:spcPct val="20000"/>
              </a:spcBef>
            </a:pPr>
            <a:endParaRPr lang="en-US" sz="2000" b="1" dirty="0">
              <a:solidFill>
                <a:schemeClr val="accent2"/>
              </a:solidFill>
              <a:latin typeface="Verdana" pitchFamily="34" charset="0"/>
            </a:endParaRPr>
          </a:p>
          <a:p>
            <a:pPr>
              <a:lnSpc>
                <a:spcPct val="110000"/>
              </a:lnSpc>
              <a:spcBef>
                <a:spcPct val="20000"/>
              </a:spcBef>
            </a:pPr>
            <a:endParaRPr lang="en-US" sz="1600" b="1" dirty="0">
              <a:solidFill>
                <a:schemeClr val="accent2"/>
              </a:solidFill>
              <a:latin typeface="Verdana" pitchFamily="34" charset="0"/>
            </a:endParaRPr>
          </a:p>
        </p:txBody>
      </p:sp>
      <p:sp>
        <p:nvSpPr>
          <p:cNvPr id="235525" name="Rectangle 5"/>
          <p:cNvSpPr>
            <a:spLocks noChangeArrowheads="1"/>
          </p:cNvSpPr>
          <p:nvPr/>
        </p:nvSpPr>
        <p:spPr bwMode="auto">
          <a:xfrm>
            <a:off x="416562" y="6041788"/>
            <a:ext cx="8166100" cy="368023"/>
          </a:xfrm>
          <a:prstGeom prst="rect">
            <a:avLst/>
          </a:prstGeom>
          <a:noFill/>
          <a:ln w="9525">
            <a:noFill/>
            <a:miter lim="800000"/>
            <a:headEnd/>
            <a:tailEnd/>
          </a:ln>
        </p:spPr>
        <p:txBody>
          <a:bodyPr lIns="90139" tIns="45072" rIns="90139" bIns="45072">
            <a:spAutoFit/>
          </a:bodyPr>
          <a:lstStyle/>
          <a:p>
            <a:pPr algn="ctr"/>
            <a:r>
              <a:rPr lang="en-US" b="1" i="1" u="sng" dirty="0">
                <a:solidFill>
                  <a:schemeClr val="accent2"/>
                </a:solidFill>
                <a:latin typeface="Verdana" pitchFamily="34" charset="0"/>
              </a:rPr>
              <a:t>ISOAG </a:t>
            </a:r>
            <a:r>
              <a:rPr lang="en-US" b="1" i="1" u="sng" dirty="0" smtClean="0">
                <a:solidFill>
                  <a:schemeClr val="accent2"/>
                </a:solidFill>
                <a:latin typeface="Verdana" pitchFamily="34" charset="0"/>
              </a:rPr>
              <a:t>meets the </a:t>
            </a:r>
            <a:r>
              <a:rPr lang="en-US" b="1" i="1" u="sng" dirty="0">
                <a:solidFill>
                  <a:schemeClr val="accent2"/>
                </a:solidFill>
                <a:latin typeface="Verdana" pitchFamily="34" charset="0"/>
              </a:rPr>
              <a:t>1</a:t>
            </a:r>
            <a:r>
              <a:rPr lang="en-US" b="1" i="1" u="sng" baseline="30000" dirty="0">
                <a:solidFill>
                  <a:schemeClr val="accent2"/>
                </a:solidFill>
                <a:latin typeface="Verdana" pitchFamily="34" charset="0"/>
              </a:rPr>
              <a:t>st</a:t>
            </a:r>
            <a:r>
              <a:rPr lang="en-US" b="1" i="1" u="sng" dirty="0">
                <a:solidFill>
                  <a:schemeClr val="accent2"/>
                </a:solidFill>
                <a:latin typeface="Verdana" pitchFamily="34" charset="0"/>
              </a:rPr>
              <a:t> Wednesday of each month in </a:t>
            </a:r>
            <a:r>
              <a:rPr lang="en-US" b="1" i="1" u="sng" dirty="0" smtClean="0">
                <a:solidFill>
                  <a:schemeClr val="accent2"/>
                </a:solidFill>
                <a:latin typeface="Verdana" pitchFamily="34" charset="0"/>
              </a:rPr>
              <a:t>2018</a:t>
            </a:r>
            <a:endParaRPr lang="en-US" dirty="0"/>
          </a:p>
        </p:txBody>
      </p:sp>
    </p:spTree>
    <p:extLst>
      <p:ext uri="{BB962C8B-B14F-4D97-AF65-F5344CB8AC3E}">
        <p14:creationId xmlns:p14="http://schemas.microsoft.com/office/powerpoint/2010/main" val="1057550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1001713"/>
            <a:ext cx="9144000" cy="762000"/>
          </a:xfrm>
        </p:spPr>
        <p:txBody>
          <a:bodyPr/>
          <a:lstStyle/>
          <a:p>
            <a:pPr algn="ctr" eaLnBrk="1" hangingPunct="1"/>
            <a:r>
              <a:rPr lang="en-US" sz="3200" dirty="0" smtClean="0"/>
              <a:t>Registration is Now Open</a:t>
            </a:r>
          </a:p>
        </p:txBody>
      </p:sp>
      <p:sp>
        <p:nvSpPr>
          <p:cNvPr id="235523" name="Rectangle 3"/>
          <p:cNvSpPr>
            <a:spLocks noGrp="1" noChangeArrowheads="1"/>
          </p:cNvSpPr>
          <p:nvPr>
            <p:ph type="body" idx="1"/>
          </p:nvPr>
        </p:nvSpPr>
        <p:spPr>
          <a:xfrm>
            <a:off x="447083" y="1665509"/>
            <a:ext cx="8153400" cy="3415053"/>
          </a:xfrm>
        </p:spPr>
        <p:txBody>
          <a:bodyPr/>
          <a:lstStyle/>
          <a:p>
            <a:pPr eaLnBrk="1" hangingPunct="1">
              <a:buNone/>
            </a:pPr>
            <a:endParaRPr lang="en-US" sz="2400" dirty="0" smtClean="0"/>
          </a:p>
          <a:p>
            <a:pPr eaLnBrk="1" hangingPunct="1">
              <a:buNone/>
            </a:pPr>
            <a:endParaRPr lang="en-US" dirty="0" smtClean="0"/>
          </a:p>
        </p:txBody>
      </p:sp>
      <p:sp>
        <p:nvSpPr>
          <p:cNvPr id="235524" name="Text Box 4"/>
          <p:cNvSpPr txBox="1">
            <a:spLocks noChangeArrowheads="1"/>
          </p:cNvSpPr>
          <p:nvPr/>
        </p:nvSpPr>
        <p:spPr bwMode="auto">
          <a:xfrm>
            <a:off x="294640" y="2011680"/>
            <a:ext cx="8849360" cy="4297680"/>
          </a:xfrm>
          <a:prstGeom prst="rect">
            <a:avLst/>
          </a:prstGeom>
          <a:noFill/>
          <a:ln w="9525">
            <a:noFill/>
            <a:miter lim="800000"/>
            <a:headEnd/>
            <a:tailEnd/>
          </a:ln>
        </p:spPr>
        <p:txBody>
          <a:bodyPr lIns="90139" tIns="45072" rIns="90139" bIns="45072"/>
          <a:lstStyle/>
          <a:p>
            <a:pPr algn="ctr">
              <a:lnSpc>
                <a:spcPct val="110000"/>
              </a:lnSpc>
              <a:spcBef>
                <a:spcPct val="20000"/>
              </a:spcBef>
            </a:pPr>
            <a:r>
              <a:rPr lang="en-US" sz="2800" b="1" dirty="0" smtClean="0">
                <a:solidFill>
                  <a:srgbClr val="333399"/>
                </a:solidFill>
                <a:latin typeface="Verdana" pitchFamily="34" charset="0"/>
              </a:rPr>
              <a:t>“2018 COVA </a:t>
            </a:r>
            <a:r>
              <a:rPr lang="en-US" sz="2800" b="1" dirty="0">
                <a:solidFill>
                  <a:srgbClr val="333399"/>
                </a:solidFill>
                <a:latin typeface="Verdana" pitchFamily="34" charset="0"/>
              </a:rPr>
              <a:t>Information Security Conference: </a:t>
            </a:r>
            <a:r>
              <a:rPr lang="en-US" sz="2800" b="1" dirty="0" smtClean="0">
                <a:solidFill>
                  <a:srgbClr val="333399"/>
                </a:solidFill>
                <a:latin typeface="Verdana" pitchFamily="34" charset="0"/>
              </a:rPr>
              <a:t>“Expanding Security Knowledge"</a:t>
            </a:r>
            <a:endParaRPr lang="en-US" sz="2800" b="1" dirty="0">
              <a:solidFill>
                <a:srgbClr val="333399"/>
              </a:solidFill>
              <a:latin typeface="Verdana" pitchFamily="34" charset="0"/>
            </a:endParaRPr>
          </a:p>
          <a:p>
            <a:pPr algn="ctr">
              <a:lnSpc>
                <a:spcPct val="110000"/>
              </a:lnSpc>
              <a:spcBef>
                <a:spcPct val="20000"/>
              </a:spcBef>
            </a:pPr>
            <a:r>
              <a:rPr lang="en-US" sz="2800" b="1" dirty="0" smtClean="0">
                <a:solidFill>
                  <a:srgbClr val="333399"/>
                </a:solidFill>
                <a:latin typeface="Verdana" pitchFamily="34" charset="0"/>
              </a:rPr>
              <a:t>April 12 &amp; 13</a:t>
            </a:r>
          </a:p>
          <a:p>
            <a:pPr algn="ctr">
              <a:lnSpc>
                <a:spcPct val="110000"/>
              </a:lnSpc>
              <a:spcBef>
                <a:spcPct val="20000"/>
              </a:spcBef>
            </a:pPr>
            <a:r>
              <a:rPr lang="en-US" sz="2800" b="1" dirty="0">
                <a:solidFill>
                  <a:srgbClr val="333399"/>
                </a:solidFill>
                <a:latin typeface="Verdana" pitchFamily="34" charset="0"/>
              </a:rPr>
              <a:t>Location: Altria Theater</a:t>
            </a:r>
          </a:p>
          <a:p>
            <a:pPr>
              <a:spcBef>
                <a:spcPts val="0"/>
              </a:spcBef>
              <a:spcAft>
                <a:spcPts val="0"/>
              </a:spcAft>
            </a:pPr>
            <a:r>
              <a:rPr lang="en-US" sz="2800" u="sng" dirty="0" smtClean="0">
                <a:solidFill>
                  <a:srgbClr val="0000FF"/>
                </a:solidFill>
                <a:latin typeface="Calibri" panose="020F0502020204030204" pitchFamily="34" charset="0"/>
                <a:ea typeface="Calibri" panose="020F0502020204030204" pitchFamily="34" charset="0"/>
                <a:hlinkClick r:id="rId3"/>
              </a:rPr>
              <a:t>    https</a:t>
            </a:r>
            <a:r>
              <a:rPr lang="en-US" sz="2800" u="sng" dirty="0">
                <a:solidFill>
                  <a:srgbClr val="0000FF"/>
                </a:solidFill>
                <a:latin typeface="Calibri" panose="020F0502020204030204" pitchFamily="34" charset="0"/>
                <a:ea typeface="Calibri" panose="020F0502020204030204" pitchFamily="34" charset="0"/>
                <a:hlinkClick r:id="rId3"/>
              </a:rPr>
              <a:t>://wm.irisregistration.com/Site/VITA2018</a:t>
            </a:r>
            <a:endParaRPr lang="en-US" sz="2800" dirty="0">
              <a:solidFill>
                <a:srgbClr val="000000"/>
              </a:solidFill>
              <a:latin typeface="Calibri" panose="020F0502020204030204" pitchFamily="34" charset="0"/>
              <a:ea typeface="Calibri" panose="020F0502020204030204" pitchFamily="34" charset="0"/>
            </a:endParaRPr>
          </a:p>
          <a:p>
            <a:pPr algn="ctr">
              <a:lnSpc>
                <a:spcPct val="110000"/>
              </a:lnSpc>
              <a:spcBef>
                <a:spcPct val="20000"/>
              </a:spcBef>
            </a:pPr>
            <a:r>
              <a:rPr lang="en-US" sz="2800" b="1" dirty="0" smtClean="0">
                <a:solidFill>
                  <a:srgbClr val="333399"/>
                </a:solidFill>
                <a:latin typeface="Verdana" pitchFamily="34" charset="0"/>
              </a:rPr>
              <a:t>Registration Fee - $175</a:t>
            </a:r>
          </a:p>
          <a:p>
            <a:pPr algn="ctr">
              <a:lnSpc>
                <a:spcPct val="110000"/>
              </a:lnSpc>
              <a:spcBef>
                <a:spcPct val="20000"/>
              </a:spcBef>
            </a:pPr>
            <a:r>
              <a:rPr lang="en-US" sz="2000" b="1" dirty="0">
                <a:solidFill>
                  <a:srgbClr val="333399"/>
                </a:solidFill>
                <a:latin typeface="Verdana" pitchFamily="34" charset="0"/>
              </a:rPr>
              <a:t>*Contact </a:t>
            </a:r>
            <a:r>
              <a:rPr lang="en-US" sz="2000" b="1" dirty="0">
                <a:solidFill>
                  <a:srgbClr val="333399"/>
                </a:solidFill>
                <a:latin typeface="Verdana" pitchFamily="34" charset="0"/>
                <a:hlinkClick r:id="rId4"/>
              </a:rPr>
              <a:t>CommonwealthSecurity@vita.virginia.gov</a:t>
            </a:r>
            <a:r>
              <a:rPr lang="en-US" sz="2000" b="1" dirty="0">
                <a:solidFill>
                  <a:srgbClr val="333399"/>
                </a:solidFill>
                <a:latin typeface="Verdana" pitchFamily="34" charset="0"/>
              </a:rPr>
              <a:t> for more information </a:t>
            </a:r>
            <a:r>
              <a:rPr lang="en-US" sz="2400" b="1" dirty="0" smtClean="0">
                <a:solidFill>
                  <a:srgbClr val="333399"/>
                </a:solidFill>
                <a:latin typeface="Verdana" pitchFamily="34" charset="0"/>
              </a:rPr>
              <a:t>	</a:t>
            </a:r>
            <a:endParaRPr lang="en-US" b="1" dirty="0" smtClean="0">
              <a:solidFill>
                <a:srgbClr val="000099"/>
              </a:solidFill>
              <a:latin typeface="Verdana" pitchFamily="34" charset="0"/>
            </a:endParaRPr>
          </a:p>
          <a:p>
            <a:pPr>
              <a:lnSpc>
                <a:spcPct val="110000"/>
              </a:lnSpc>
              <a:spcBef>
                <a:spcPct val="20000"/>
              </a:spcBef>
            </a:pPr>
            <a:r>
              <a:rPr lang="en-US" b="1" dirty="0" smtClean="0">
                <a:solidFill>
                  <a:srgbClr val="333399"/>
                </a:solidFill>
                <a:latin typeface="Verdana" pitchFamily="34" charset="0"/>
              </a:rPr>
              <a:t>			</a:t>
            </a:r>
          </a:p>
          <a:p>
            <a:pPr>
              <a:lnSpc>
                <a:spcPct val="110000"/>
              </a:lnSpc>
              <a:spcBef>
                <a:spcPct val="20000"/>
              </a:spcBef>
            </a:pPr>
            <a:r>
              <a:rPr lang="en-US" b="1" dirty="0" smtClean="0">
                <a:solidFill>
                  <a:srgbClr val="333399"/>
                </a:solidFill>
                <a:latin typeface="Verdana" pitchFamily="34" charset="0"/>
              </a:rPr>
              <a:t>				</a:t>
            </a:r>
          </a:p>
          <a:p>
            <a:pPr>
              <a:lnSpc>
                <a:spcPct val="110000"/>
              </a:lnSpc>
              <a:spcBef>
                <a:spcPct val="20000"/>
              </a:spcBef>
            </a:pPr>
            <a:r>
              <a:rPr lang="en-US" b="1" dirty="0" smtClean="0">
                <a:solidFill>
                  <a:srgbClr val="333399"/>
                </a:solidFill>
                <a:latin typeface="Verdana" pitchFamily="34" charset="0"/>
              </a:rPr>
              <a:t>	</a:t>
            </a:r>
          </a:p>
          <a:p>
            <a:pPr>
              <a:lnSpc>
                <a:spcPct val="110000"/>
              </a:lnSpc>
              <a:spcBef>
                <a:spcPct val="20000"/>
              </a:spcBef>
            </a:pPr>
            <a:r>
              <a:rPr lang="en-US" b="1" dirty="0" smtClean="0">
                <a:solidFill>
                  <a:srgbClr val="333399"/>
                </a:solidFill>
                <a:latin typeface="Verdana" pitchFamily="34" charset="0"/>
              </a:rPr>
              <a:t>  		</a:t>
            </a: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r>
              <a:rPr lang="en-US" b="1" dirty="0" smtClean="0">
                <a:solidFill>
                  <a:srgbClr val="333399"/>
                </a:solidFill>
                <a:latin typeface="Verdana" pitchFamily="34" charset="0"/>
              </a:rPr>
              <a:t>                      				                   </a:t>
            </a: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endParaRPr lang="en-US" b="1" dirty="0" smtClean="0">
              <a:solidFill>
                <a:srgbClr val="333399"/>
              </a:solidFill>
              <a:latin typeface="Verdana" pitchFamily="34" charset="0"/>
            </a:endParaRPr>
          </a:p>
          <a:p>
            <a:pPr>
              <a:lnSpc>
                <a:spcPct val="110000"/>
              </a:lnSpc>
              <a:spcBef>
                <a:spcPct val="20000"/>
              </a:spcBef>
            </a:pPr>
            <a:r>
              <a:rPr lang="en-US" b="1" dirty="0" smtClean="0">
                <a:solidFill>
                  <a:srgbClr val="333399"/>
                </a:solidFill>
                <a:latin typeface="Verdana" pitchFamily="34" charset="0"/>
              </a:rPr>
              <a:t> </a:t>
            </a:r>
            <a:endParaRPr lang="en-US" sz="2000" b="1" dirty="0" smtClean="0">
              <a:solidFill>
                <a:srgbClr val="333399"/>
              </a:solidFill>
              <a:latin typeface="Calibri" pitchFamily="34" charset="0"/>
            </a:endParaRPr>
          </a:p>
          <a:p>
            <a:pPr>
              <a:lnSpc>
                <a:spcPct val="110000"/>
              </a:lnSpc>
              <a:spcBef>
                <a:spcPct val="20000"/>
              </a:spcBef>
            </a:pPr>
            <a:endParaRPr lang="en-US" sz="2000" b="1" i="1" dirty="0">
              <a:solidFill>
                <a:srgbClr val="333399"/>
              </a:solidFill>
              <a:latin typeface="Calibri" pitchFamily="34" charset="0"/>
            </a:endParaRPr>
          </a:p>
          <a:p>
            <a:pPr>
              <a:lnSpc>
                <a:spcPct val="110000"/>
              </a:lnSpc>
              <a:spcBef>
                <a:spcPct val="20000"/>
              </a:spcBef>
            </a:pPr>
            <a:r>
              <a:rPr lang="en-US" sz="2000" b="1" dirty="0">
                <a:solidFill>
                  <a:srgbClr val="333399"/>
                </a:solidFill>
                <a:latin typeface="Verdana" pitchFamily="34" charset="0"/>
              </a:rPr>
              <a:t>	</a:t>
            </a:r>
            <a:r>
              <a:rPr lang="en-US" sz="2000" b="1" i="1" dirty="0" smtClean="0">
                <a:solidFill>
                  <a:srgbClr val="333399"/>
                </a:solidFill>
                <a:latin typeface="Calibri" pitchFamily="34" charset="0"/>
              </a:rPr>
              <a:t>	</a:t>
            </a:r>
          </a:p>
          <a:p>
            <a:pPr>
              <a:lnSpc>
                <a:spcPct val="110000"/>
              </a:lnSpc>
              <a:spcBef>
                <a:spcPct val="20000"/>
              </a:spcBef>
            </a:pPr>
            <a:r>
              <a:rPr lang="en-US" sz="2000" b="1" i="1" dirty="0" smtClean="0">
                <a:solidFill>
                  <a:srgbClr val="333399"/>
                </a:solidFill>
                <a:latin typeface="Calibri" pitchFamily="34" charset="0"/>
              </a:rPr>
              <a:t>		</a:t>
            </a:r>
          </a:p>
          <a:p>
            <a:pPr>
              <a:lnSpc>
                <a:spcPct val="110000"/>
              </a:lnSpc>
              <a:spcBef>
                <a:spcPct val="20000"/>
              </a:spcBef>
            </a:pPr>
            <a:r>
              <a:rPr lang="en-US" sz="2000" b="1" i="1" dirty="0" smtClean="0">
                <a:solidFill>
                  <a:srgbClr val="333399"/>
                </a:solidFill>
                <a:latin typeface="Calibri" pitchFamily="34" charset="0"/>
              </a:rPr>
              <a:t>	</a:t>
            </a:r>
            <a:r>
              <a:rPr lang="en-US" sz="2200" b="1" i="1" dirty="0" smtClean="0">
                <a:solidFill>
                  <a:srgbClr val="333399"/>
                </a:solidFill>
                <a:latin typeface="Calibri" pitchFamily="34" charset="0"/>
              </a:rPr>
              <a:t>	</a:t>
            </a:r>
            <a:endParaRPr lang="en-US" sz="2200" b="1" i="1" dirty="0">
              <a:solidFill>
                <a:srgbClr val="333399"/>
              </a:solidFill>
              <a:latin typeface="Calibri" pitchFamily="34" charset="0"/>
            </a:endParaRPr>
          </a:p>
          <a:p>
            <a:pPr>
              <a:lnSpc>
                <a:spcPct val="110000"/>
              </a:lnSpc>
              <a:spcBef>
                <a:spcPct val="20000"/>
              </a:spcBef>
            </a:pPr>
            <a:endParaRPr lang="en-US" sz="2000" b="1" dirty="0">
              <a:solidFill>
                <a:srgbClr val="333399"/>
              </a:solidFill>
              <a:latin typeface="Verdana" pitchFamily="34" charset="0"/>
            </a:endParaRPr>
          </a:p>
          <a:p>
            <a:pPr>
              <a:lnSpc>
                <a:spcPct val="110000"/>
              </a:lnSpc>
              <a:spcBef>
                <a:spcPct val="20000"/>
              </a:spcBef>
            </a:pPr>
            <a:endParaRPr lang="en-US" sz="2000" b="1" dirty="0">
              <a:solidFill>
                <a:srgbClr val="333399"/>
              </a:solidFill>
              <a:latin typeface="Verdana" pitchFamily="34" charset="0"/>
            </a:endParaRPr>
          </a:p>
          <a:p>
            <a:pPr>
              <a:lnSpc>
                <a:spcPct val="110000"/>
              </a:lnSpc>
              <a:spcBef>
                <a:spcPct val="20000"/>
              </a:spcBef>
            </a:pPr>
            <a:endParaRPr lang="en-US" sz="2000" b="1" dirty="0">
              <a:solidFill>
                <a:srgbClr val="333399"/>
              </a:solidFill>
              <a:latin typeface="Verdana" pitchFamily="34" charset="0"/>
            </a:endParaRPr>
          </a:p>
          <a:p>
            <a:pPr>
              <a:lnSpc>
                <a:spcPct val="110000"/>
              </a:lnSpc>
              <a:spcBef>
                <a:spcPct val="20000"/>
              </a:spcBef>
            </a:pPr>
            <a:endParaRPr lang="en-US" sz="2000" b="1" dirty="0">
              <a:solidFill>
                <a:srgbClr val="333399"/>
              </a:solidFill>
              <a:latin typeface="Verdana" pitchFamily="34" charset="0"/>
            </a:endParaRPr>
          </a:p>
          <a:p>
            <a:pPr>
              <a:lnSpc>
                <a:spcPct val="110000"/>
              </a:lnSpc>
              <a:spcBef>
                <a:spcPct val="20000"/>
              </a:spcBef>
            </a:pPr>
            <a:endParaRPr lang="en-US" sz="2000" b="1" dirty="0">
              <a:solidFill>
                <a:srgbClr val="333399"/>
              </a:solidFill>
              <a:latin typeface="Verdana" pitchFamily="34" charset="0"/>
            </a:endParaRPr>
          </a:p>
          <a:p>
            <a:pPr>
              <a:lnSpc>
                <a:spcPct val="110000"/>
              </a:lnSpc>
              <a:spcBef>
                <a:spcPct val="20000"/>
              </a:spcBef>
            </a:pPr>
            <a:r>
              <a:rPr lang="en-US" sz="1600" b="1" dirty="0" smtClean="0">
                <a:solidFill>
                  <a:srgbClr val="333399"/>
                </a:solidFill>
                <a:latin typeface="Verdana" pitchFamily="34" charset="0"/>
              </a:rPr>
              <a:t> </a:t>
            </a:r>
            <a:endParaRPr lang="en-US" sz="1600" b="1" dirty="0">
              <a:solidFill>
                <a:srgbClr val="333399"/>
              </a:solidFill>
              <a:latin typeface="Verdana" pitchFamily="34" charset="0"/>
            </a:endParaRPr>
          </a:p>
        </p:txBody>
      </p:sp>
    </p:spTree>
  </p:cSld>
  <p:clrMapOvr>
    <a:masterClrMapping/>
  </p:clrMapOvr>
  <p:transition>
    <p:cover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Keynote Speakers</a:t>
            </a:r>
            <a:endParaRPr lang="en-US" dirty="0"/>
          </a:p>
        </p:txBody>
      </p:sp>
      <p:sp>
        <p:nvSpPr>
          <p:cNvPr id="3" name="Content Placeholder 2"/>
          <p:cNvSpPr>
            <a:spLocks noGrp="1"/>
          </p:cNvSpPr>
          <p:nvPr>
            <p:ph idx="1"/>
          </p:nvPr>
        </p:nvSpPr>
        <p:spPr/>
        <p:txBody>
          <a:bodyPr/>
          <a:lstStyle/>
          <a:p>
            <a:pPr marL="0" indent="0">
              <a:buNone/>
            </a:pPr>
            <a:r>
              <a:rPr lang="en-US" sz="2400" b="1" dirty="0"/>
              <a:t>Adam S. Lee,</a:t>
            </a:r>
            <a:endParaRPr lang="en-US" sz="2400" dirty="0"/>
          </a:p>
          <a:p>
            <a:pPr marL="0" indent="0">
              <a:buNone/>
            </a:pPr>
            <a:r>
              <a:rPr lang="en-US" sz="2400" b="1" dirty="0"/>
              <a:t>Special Agent in Charge</a:t>
            </a:r>
            <a:endParaRPr lang="en-US" sz="2400" dirty="0"/>
          </a:p>
          <a:p>
            <a:pPr marL="0" indent="0">
              <a:buNone/>
            </a:pPr>
            <a:r>
              <a:rPr lang="en-US" sz="2400" b="1" dirty="0"/>
              <a:t>Federal Bureau Investigations (FBI) </a:t>
            </a:r>
            <a:r>
              <a:rPr lang="en-US" sz="2400" b="1" dirty="0" smtClean="0"/>
              <a:t>Richmond </a:t>
            </a:r>
            <a:r>
              <a:rPr lang="en-US" sz="2400" b="1" dirty="0"/>
              <a:t>(Division) Field </a:t>
            </a:r>
            <a:r>
              <a:rPr lang="en-US" sz="2400" b="1" dirty="0" smtClean="0"/>
              <a:t>Office</a:t>
            </a:r>
          </a:p>
          <a:p>
            <a:pPr marL="0" indent="0">
              <a:buNone/>
            </a:pPr>
            <a:endParaRPr lang="en-US" sz="2400" b="1" i="1" dirty="0" smtClean="0"/>
          </a:p>
          <a:p>
            <a:pPr marL="0" indent="0">
              <a:buNone/>
            </a:pPr>
            <a:r>
              <a:rPr lang="en-US" sz="2400" b="1" dirty="0" smtClean="0"/>
              <a:t>Dr</a:t>
            </a:r>
            <a:r>
              <a:rPr lang="en-US" sz="2400" b="1" dirty="0"/>
              <a:t>. Deanna D. Caputo</a:t>
            </a:r>
            <a:endParaRPr lang="en-US" sz="2400" dirty="0"/>
          </a:p>
          <a:p>
            <a:pPr marL="0" indent="0">
              <a:buNone/>
            </a:pPr>
            <a:r>
              <a:rPr lang="en-US" sz="2400" b="1" dirty="0"/>
              <a:t>Principal Behavioral Psychologist</a:t>
            </a:r>
            <a:endParaRPr lang="en-US" sz="2400" dirty="0"/>
          </a:p>
          <a:p>
            <a:pPr marL="0" indent="0">
              <a:buNone/>
            </a:pPr>
            <a:r>
              <a:rPr lang="en-US" sz="2400" b="1" dirty="0"/>
              <a:t>Human Behavior and Cybersecurity Capability </a:t>
            </a:r>
            <a:r>
              <a:rPr lang="en-US" sz="2400" b="1" dirty="0" smtClean="0"/>
              <a:t>Steward</a:t>
            </a:r>
          </a:p>
          <a:p>
            <a:pPr marL="0" indent="0">
              <a:buNone/>
            </a:pPr>
            <a:r>
              <a:rPr lang="en-US" sz="2400" b="1" dirty="0" smtClean="0"/>
              <a:t>The </a:t>
            </a:r>
            <a:r>
              <a:rPr lang="en-US" sz="2400" b="1" dirty="0"/>
              <a:t>MITRE Corporation</a:t>
            </a:r>
            <a:endParaRPr lang="en-US" sz="2400" dirty="0"/>
          </a:p>
          <a:p>
            <a:pPr marL="0" indent="0">
              <a:buNone/>
            </a:pPr>
            <a:endParaRPr lang="en-US" dirty="0"/>
          </a:p>
        </p:txBody>
      </p:sp>
    </p:spTree>
    <p:extLst>
      <p:ext uri="{BB962C8B-B14F-4D97-AF65-F5344CB8AC3E}">
        <p14:creationId xmlns:p14="http://schemas.microsoft.com/office/powerpoint/2010/main" val="1777537182"/>
      </p:ext>
    </p:extLst>
  </p:cSld>
  <p:clrMapOvr>
    <a:masterClrMapping/>
  </p:clrMapOvr>
  <p:transition>
    <p:cover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
            <a:ext cx="9143244" cy="6857433"/>
          </a:xfrm>
          <a:prstGeom prst="rect">
            <a:avLst/>
          </a:prstGeom>
        </p:spPr>
      </p:pic>
      <p:sp>
        <p:nvSpPr>
          <p:cNvPr id="4" name="Text Placeholder 3"/>
          <p:cNvSpPr>
            <a:spLocks noGrp="1"/>
          </p:cNvSpPr>
          <p:nvPr>
            <p:ph type="body" sz="quarter" idx="13"/>
          </p:nvPr>
        </p:nvSpPr>
        <p:spPr/>
        <p:txBody>
          <a:bodyPr/>
          <a:lstStyle/>
          <a:p>
            <a:r>
              <a:rPr lang="en-US" dirty="0" smtClean="0">
                <a:solidFill>
                  <a:schemeClr val="bg1"/>
                </a:solidFill>
              </a:rPr>
              <a:t>UNCLASSIFIED</a:t>
            </a:r>
            <a:endParaRPr lang="en-US" dirty="0">
              <a:solidFill>
                <a:schemeClr val="bg1"/>
              </a:solidFill>
            </a:endParaRPr>
          </a:p>
        </p:txBody>
      </p:sp>
      <p:pic>
        <p:nvPicPr>
          <p:cNvPr id="15" name="1st clic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00480"/>
            <a:ext cx="8919234" cy="2998984"/>
          </a:xfrm>
          <a:prstGeom prst="rect">
            <a:avLst/>
          </a:prstGeom>
        </p:spPr>
      </p:pic>
      <p:pic>
        <p:nvPicPr>
          <p:cNvPr id="16" name="300TB_traffi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 y="2569944"/>
            <a:ext cx="9673552" cy="3486624"/>
          </a:xfrm>
          <a:prstGeom prst="rect">
            <a:avLst/>
          </a:prstGeom>
        </p:spPr>
      </p:pic>
      <p:pic>
        <p:nvPicPr>
          <p:cNvPr id="2" name="circle ty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7987" y="941419"/>
            <a:ext cx="4608195" cy="2060278"/>
          </a:xfrm>
          <a:prstGeom prst="rect">
            <a:avLst/>
          </a:prstGeom>
        </p:spPr>
      </p:pic>
      <p:pic>
        <p:nvPicPr>
          <p:cNvPr id="3" name="85% email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 y="2612408"/>
            <a:ext cx="2400101" cy="3248898"/>
          </a:xfrm>
          <a:prstGeom prst="rect">
            <a:avLst/>
          </a:prstGeom>
        </p:spPr>
      </p:pic>
      <p:pic>
        <p:nvPicPr>
          <p:cNvPr id="7" name="90% intrusi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4972" y="2738049"/>
            <a:ext cx="2322384" cy="3151371"/>
          </a:xfrm>
          <a:prstGeom prst="rect">
            <a:avLst/>
          </a:prstGeom>
        </p:spPr>
      </p:pic>
      <p:pic>
        <p:nvPicPr>
          <p:cNvPr id="8" name="2.9 mi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7740" y="493796"/>
            <a:ext cx="3789875" cy="1627497"/>
          </a:xfrm>
          <a:prstGeom prst="rect">
            <a:avLst/>
          </a:prstGeom>
        </p:spPr>
      </p:pic>
      <p:pic>
        <p:nvPicPr>
          <p:cNvPr id="10" name="citie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0237" y="433043"/>
            <a:ext cx="6363698" cy="2310193"/>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87" y="142877"/>
            <a:ext cx="564356" cy="752475"/>
          </a:xfrm>
          <a:prstGeom prst="rect">
            <a:avLst/>
          </a:prstGeom>
        </p:spPr>
      </p:pic>
      <p:pic>
        <p:nvPicPr>
          <p:cNvPr id="13" name="300TB_traffic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738312"/>
            <a:ext cx="1915510" cy="1273959"/>
          </a:xfrm>
          <a:prstGeom prst="rect">
            <a:avLst/>
          </a:prstGeom>
        </p:spPr>
      </p:pic>
      <p:pic>
        <p:nvPicPr>
          <p:cNvPr id="14" name="300TB_traffic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0766" y="3738312"/>
            <a:ext cx="1915510" cy="1273959"/>
          </a:xfrm>
          <a:prstGeom prst="rect">
            <a:avLst/>
          </a:prstGeom>
        </p:spPr>
      </p:pic>
      <p:sp>
        <p:nvSpPr>
          <p:cNvPr id="18" name="Text Placeholder 3"/>
          <p:cNvSpPr>
            <a:spLocks noGrp="1"/>
          </p:cNvSpPr>
          <p:nvPr>
            <p:ph type="body" sz="quarter" idx="13"/>
          </p:nvPr>
        </p:nvSpPr>
        <p:spPr>
          <a:xfrm>
            <a:off x="83128" y="6661265"/>
            <a:ext cx="9144000" cy="224533"/>
          </a:xfrm>
        </p:spPr>
        <p:txBody>
          <a:bodyPr/>
          <a:lstStyle/>
          <a:p>
            <a:r>
              <a:rPr lang="en-US" dirty="0" smtClean="0">
                <a:solidFill>
                  <a:schemeClr val="bg1"/>
                </a:solidFill>
              </a:rPr>
              <a:t>UNCLASSIFIED</a:t>
            </a:r>
            <a:endParaRPr lang="en-US" dirty="0">
              <a:solidFill>
                <a:schemeClr val="bg1"/>
              </a:solidFill>
            </a:endParaRPr>
          </a:p>
        </p:txBody>
      </p:sp>
    </p:spTree>
    <p:extLst>
      <p:ext uri="{BB962C8B-B14F-4D97-AF65-F5344CB8AC3E}">
        <p14:creationId xmlns:p14="http://schemas.microsoft.com/office/powerpoint/2010/main" val="34270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par>
                                <p:cTn id="17" presetID="1" presetClass="entr" presetSubtype="0" fill="hold" nodeType="withEffect">
                                  <p:stCondLst>
                                    <p:cond delay="200"/>
                                  </p:stCondLst>
                                  <p:childTnLst>
                                    <p:set>
                                      <p:cBhvr>
                                        <p:cTn id="18" dur="1" fill="hold">
                                          <p:stCondLst>
                                            <p:cond delay="0"/>
                                          </p:stCondLst>
                                        </p:cTn>
                                        <p:tgtEl>
                                          <p:spTgt spid="13"/>
                                        </p:tgtEl>
                                        <p:attrNameLst>
                                          <p:attrName>style.visibility</p:attrName>
                                        </p:attrNameLst>
                                      </p:cBhvr>
                                      <p:to>
                                        <p:strVal val="visible"/>
                                      </p:to>
                                    </p:set>
                                  </p:childTnLst>
                                </p:cTn>
                              </p:par>
                              <p:par>
                                <p:cTn id="19" presetID="63" presetClass="path" presetSubtype="0" accel="51000" decel="49000" fill="hold" nodeType="withEffect">
                                  <p:stCondLst>
                                    <p:cond delay="0"/>
                                  </p:stCondLst>
                                  <p:childTnLst>
                                    <p:animMotion origin="layout" path="M 2.5E-6 -2.96296E-6 L 0.19935 -2.96296E-6 " pathEditMode="relative" rAng="0" ptsTypes="AA">
                                      <p:cBhvr>
                                        <p:cTn id="20" dur="1000" fill="hold"/>
                                        <p:tgtEl>
                                          <p:spTgt spid="13"/>
                                        </p:tgtEl>
                                        <p:attrNameLst>
                                          <p:attrName>ppt_x</p:attrName>
                                          <p:attrName>ppt_y</p:attrName>
                                        </p:attrNameLst>
                                      </p:cBhvr>
                                      <p:rCtr x="9961" y="0"/>
                                    </p:animMotion>
                                  </p:childTnLst>
                                </p:cTn>
                              </p:par>
                            </p:childTnLst>
                          </p:cTn>
                        </p:par>
                        <p:par>
                          <p:cTn id="21" fill="hold">
                            <p:stCondLst>
                              <p:cond delay="1000"/>
                            </p:stCondLst>
                            <p:childTnLst>
                              <p:par>
                                <p:cTn id="22" presetID="1" presetClass="exit" presetSubtype="0" fill="hold" nodeType="after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1000"/>
                            </p:stCondLst>
                            <p:childTnLst>
                              <p:par>
                                <p:cTn id="27" presetID="63" presetClass="path" presetSubtype="0" accel="50667" decel="49333" fill="hold" nodeType="afterEffect">
                                  <p:stCondLst>
                                    <p:cond delay="0"/>
                                  </p:stCondLst>
                                  <p:childTnLst>
                                    <p:animMotion origin="layout" path="M 4.16667E-7 -2.96296E-6 L 0.11406 -2.96296E-6 " pathEditMode="relative" rAng="0" ptsTypes="AA">
                                      <p:cBhvr>
                                        <p:cTn id="28" dur="750" fill="hold"/>
                                        <p:tgtEl>
                                          <p:spTgt spid="14"/>
                                        </p:tgtEl>
                                        <p:attrNameLst>
                                          <p:attrName>ppt_x</p:attrName>
                                          <p:attrName>ppt_y</p:attrName>
                                        </p:attrNameLst>
                                      </p:cBhvr>
                                      <p:rCtr x="5703" y="0"/>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par>
                          <p:cTn id="35" fill="hold">
                            <p:stCondLst>
                              <p:cond delay="0"/>
                            </p:stCondLst>
                            <p:childTnLst>
                              <p:par>
                                <p:cTn id="36" presetID="10" presetClass="entr" presetSubtype="0" fill="hold" nodeType="afterEffect">
                                  <p:stCondLst>
                                    <p:cond delay="5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1000"/>
                                        <p:tgtEl>
                                          <p:spTgt spid="2"/>
                                        </p:tgtEl>
                                      </p:cBhvr>
                                    </p:animEffect>
                                  </p:childTnLst>
                                </p:cTn>
                              </p:par>
                              <p:par>
                                <p:cTn id="61" presetID="50" presetClass="entr" presetSubtype="0" decel="100000" fill="hold" nodeType="withEffect">
                                  <p:stCondLst>
                                    <p:cond delay="3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3"/>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eaLnBrk="1" hangingPunct="1"/>
            <a:r>
              <a:rPr lang="en-US" dirty="0" smtClean="0"/>
              <a:t>ADJOURN</a:t>
            </a:r>
          </a:p>
        </p:txBody>
      </p:sp>
      <p:sp>
        <p:nvSpPr>
          <p:cNvPr id="391171" name="Rectangle 3"/>
          <p:cNvSpPr>
            <a:spLocks noGrp="1" noChangeArrowheads="1"/>
          </p:cNvSpPr>
          <p:nvPr>
            <p:ph type="body" idx="1"/>
          </p:nvPr>
        </p:nvSpPr>
        <p:spPr>
          <a:xfrm>
            <a:off x="203200" y="1873251"/>
            <a:ext cx="8763000" cy="901700"/>
          </a:xfrm>
        </p:spPr>
        <p:txBody>
          <a:bodyPr/>
          <a:lstStyle/>
          <a:p>
            <a:pPr algn="ctr" eaLnBrk="1" hangingPunct="1">
              <a:buFontTx/>
              <a:buNone/>
            </a:pPr>
            <a:r>
              <a:rPr lang="en-US" b="1" dirty="0" smtClean="0"/>
              <a:t>THANK YOU FOR ATTENDING</a:t>
            </a:r>
            <a:endParaRPr lang="en-US" dirty="0" smtClean="0"/>
          </a:p>
        </p:txBody>
      </p:sp>
      <p:sp>
        <p:nvSpPr>
          <p:cNvPr id="391172" name="Rectangle 9"/>
          <p:cNvSpPr>
            <a:spLocks noChangeArrowheads="1"/>
          </p:cNvSpPr>
          <p:nvPr/>
        </p:nvSpPr>
        <p:spPr bwMode="auto">
          <a:xfrm>
            <a:off x="0" y="-184667"/>
            <a:ext cx="9144000" cy="369332"/>
          </a:xfrm>
          <a:prstGeom prst="rect">
            <a:avLst/>
          </a:prstGeom>
          <a:noFill/>
          <a:ln w="9525">
            <a:noFill/>
            <a:miter lim="800000"/>
            <a:headEnd/>
            <a:tailEnd/>
          </a:ln>
        </p:spPr>
        <p:txBody>
          <a:bodyPr anchor="ctr">
            <a:spAutoFit/>
          </a:bodyPr>
          <a:lstStyle/>
          <a:p>
            <a:pPr eaLnBrk="0" hangingPunct="0"/>
            <a:endParaRPr lang="en-US" dirty="0"/>
          </a:p>
        </p:txBody>
      </p:sp>
      <p:sp>
        <p:nvSpPr>
          <p:cNvPr id="391173" name="Rectangle 10"/>
          <p:cNvSpPr>
            <a:spLocks noChangeArrowheads="1"/>
          </p:cNvSpPr>
          <p:nvPr/>
        </p:nvSpPr>
        <p:spPr bwMode="auto">
          <a:xfrm>
            <a:off x="0" y="-184667"/>
            <a:ext cx="9144000" cy="369332"/>
          </a:xfrm>
          <a:prstGeom prst="rect">
            <a:avLst/>
          </a:prstGeom>
          <a:noFill/>
          <a:ln w="9525">
            <a:noFill/>
            <a:miter lim="800000"/>
            <a:headEnd/>
            <a:tailEnd/>
          </a:ln>
        </p:spPr>
        <p:txBody>
          <a:bodyPr anchor="ctr">
            <a:spAutoFit/>
          </a:bodyPr>
          <a:lstStyle/>
          <a:p>
            <a:pPr eaLnBrk="0" hangingPunct="0"/>
            <a:endParaRPr lang="en-US" dirty="0"/>
          </a:p>
        </p:txBody>
      </p:sp>
      <p:sp>
        <p:nvSpPr>
          <p:cNvPr id="8" name="TextBox 7"/>
          <p:cNvSpPr txBox="1"/>
          <p:nvPr/>
        </p:nvSpPr>
        <p:spPr>
          <a:xfrm>
            <a:off x="721360" y="6563360"/>
            <a:ext cx="4003040" cy="261610"/>
          </a:xfrm>
          <a:prstGeom prst="rect">
            <a:avLst/>
          </a:prstGeom>
          <a:noFill/>
        </p:spPr>
        <p:txBody>
          <a:bodyPr wrap="square" rtlCol="0">
            <a:spAutoFit/>
          </a:bodyPr>
          <a:lstStyle/>
          <a:p>
            <a:r>
              <a:rPr lang="en-US" sz="1100" dirty="0" smtClean="0">
                <a:solidFill>
                  <a:schemeClr val="bg1">
                    <a:lumMod val="65000"/>
                  </a:schemeClr>
                </a:solidFill>
              </a:rPr>
              <a:t>Picture courtesy of www.v3.co.uk</a:t>
            </a:r>
            <a:endParaRPr lang="en-US" sz="1100" dirty="0">
              <a:solidFill>
                <a:schemeClr val="bg1">
                  <a:lumMod val="65000"/>
                </a:schemeClr>
              </a:solidFill>
            </a:endParaRPr>
          </a:p>
        </p:txBody>
      </p:sp>
      <p:pic>
        <p:nvPicPr>
          <p:cNvPr id="2" name="Picture 2" descr="http://ts3.mm.bing.net/th?id=HN.608050301270230912&amp;w=264&amp;h=184&amp;c=7&amp;rs=1&amp;url=http%3a%2f%2fwww.v3.co.uk%2fv3-uk%2fnews%2f2123672%2fapple-adobe-deliver-security-updates&amp;pid=1.7"/>
          <p:cNvPicPr>
            <a:picLocks noChangeAspect="1" noChangeArrowheads="1"/>
          </p:cNvPicPr>
          <p:nvPr/>
        </p:nvPicPr>
        <p:blipFill>
          <a:blip r:embed="rId3" cstate="print"/>
          <a:srcRect/>
          <a:stretch>
            <a:fillRect/>
          </a:stretch>
        </p:blipFill>
        <p:spPr bwMode="auto">
          <a:xfrm>
            <a:off x="2245360" y="2661923"/>
            <a:ext cx="4267200" cy="3074708"/>
          </a:xfrm>
          <a:prstGeom prst="rect">
            <a:avLst/>
          </a:prstGeom>
          <a:noFill/>
        </p:spPr>
      </p:pic>
    </p:spTree>
    <p:extLst>
      <p:ext uri="{BB962C8B-B14F-4D97-AF65-F5344CB8AC3E}">
        <p14:creationId xmlns:p14="http://schemas.microsoft.com/office/powerpoint/2010/main" val="312387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 y="287"/>
            <a:ext cx="9143244" cy="6857433"/>
          </a:xfrm>
          <a:prstGeom prst="rect">
            <a:avLst/>
          </a:prstGeom>
        </p:spPr>
      </p:pic>
      <p:sp>
        <p:nvSpPr>
          <p:cNvPr id="8" name="Text Placeholder 7"/>
          <p:cNvSpPr>
            <a:spLocks noGrp="1"/>
          </p:cNvSpPr>
          <p:nvPr>
            <p:ph type="body" sz="quarter" idx="14"/>
          </p:nvPr>
        </p:nvSpPr>
        <p:spPr/>
        <p:txBody>
          <a:bodyPr/>
          <a:lstStyle/>
          <a:p>
            <a:r>
              <a:rPr lang="en-US" dirty="0">
                <a:solidFill>
                  <a:schemeClr val="bg1"/>
                </a:solidFill>
              </a:rPr>
              <a:t>UNCLASSIFIED</a:t>
            </a:r>
          </a:p>
          <a:p>
            <a:endParaRPr lang="en-US" dirty="0"/>
          </a:p>
          <a:p>
            <a:endParaRPr lang="en-US" dirty="0"/>
          </a:p>
        </p:txBody>
      </p:sp>
      <p:sp>
        <p:nvSpPr>
          <p:cNvPr id="9" name="Text Placeholder 8"/>
          <p:cNvSpPr>
            <a:spLocks noGrp="1"/>
          </p:cNvSpPr>
          <p:nvPr>
            <p:ph type="body" sz="quarter" idx="13"/>
          </p:nvPr>
        </p:nvSpPr>
        <p:spPr/>
        <p:txBody>
          <a:bodyPr/>
          <a:lstStyle/>
          <a:p>
            <a:r>
              <a:rPr lang="en-US" dirty="0"/>
              <a:t>UNCLASSIFIED</a:t>
            </a:r>
          </a:p>
          <a:p>
            <a:endParaRPr lang="en-US" dirty="0"/>
          </a:p>
          <a:p>
            <a:endParaRPr lang="en-US" dirty="0"/>
          </a:p>
        </p:txBody>
      </p:sp>
    </p:spTree>
    <p:extLst>
      <p:ext uri="{BB962C8B-B14F-4D97-AF65-F5344CB8AC3E}">
        <p14:creationId xmlns:p14="http://schemas.microsoft.com/office/powerpoint/2010/main" val="568118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 y="4"/>
            <a:ext cx="9143244" cy="6857999"/>
          </a:xfrm>
          <a:prstGeom prst="rect">
            <a:avLst/>
          </a:prstGeom>
        </p:spPr>
      </p:pic>
      <p:sp>
        <p:nvSpPr>
          <p:cNvPr id="3" name="Title 2"/>
          <p:cNvSpPr>
            <a:spLocks noGrp="1"/>
          </p:cNvSpPr>
          <p:nvPr>
            <p:ph type="title"/>
          </p:nvPr>
        </p:nvSpPr>
        <p:spPr/>
        <p:txBody>
          <a:bodyPr/>
          <a:lstStyle/>
          <a:p>
            <a:r>
              <a:rPr lang="en-US" dirty="0" smtClean="0"/>
              <a:t>ESCALATING CYBER THREAT</a:t>
            </a:r>
            <a:endParaRPr lang="en-US" dirty="0"/>
          </a:p>
        </p:txBody>
      </p:sp>
      <p:sp>
        <p:nvSpPr>
          <p:cNvPr id="4" name="Text Placeholder 3"/>
          <p:cNvSpPr>
            <a:spLocks noGrp="1"/>
          </p:cNvSpPr>
          <p:nvPr>
            <p:ph type="body" sz="quarter" idx="15"/>
          </p:nvPr>
        </p:nvSpPr>
        <p:spPr>
          <a:xfrm>
            <a:off x="1025027" y="1295400"/>
            <a:ext cx="7943850" cy="462766"/>
          </a:xfrm>
        </p:spPr>
        <p:txBody>
          <a:bodyPr/>
          <a:lstStyle/>
          <a:p>
            <a:pPr>
              <a:spcAft>
                <a:spcPts val="2400"/>
              </a:spcAft>
            </a:pPr>
            <a:r>
              <a:rPr lang="en-US" dirty="0"/>
              <a:t>Cyber activity continues to become </a:t>
            </a:r>
            <a:r>
              <a:rPr lang="en-US" dirty="0">
                <a:solidFill>
                  <a:schemeClr val="accent2">
                    <a:lumMod val="75000"/>
                  </a:schemeClr>
                </a:solidFill>
                <a:latin typeface="Arial Black" panose="020B0A04020102020204" pitchFamily="34" charset="0"/>
              </a:rPr>
              <a:t>MORE SOPHISTICATED</a:t>
            </a:r>
          </a:p>
          <a:p>
            <a:pPr>
              <a:spcAft>
                <a:spcPts val="2400"/>
              </a:spcAft>
            </a:pPr>
            <a:r>
              <a:rPr lang="en-US" dirty="0"/>
              <a:t>The </a:t>
            </a:r>
            <a:r>
              <a:rPr lang="en-US" dirty="0">
                <a:solidFill>
                  <a:schemeClr val="accent2">
                    <a:lumMod val="75000"/>
                  </a:schemeClr>
                </a:solidFill>
                <a:latin typeface="Arial Black" panose="020B0A04020102020204" pitchFamily="34" charset="0"/>
              </a:rPr>
              <a:t>LEVEL OF EXPERTISE REQUIRED IS DECREASING </a:t>
            </a:r>
            <a:r>
              <a:rPr lang="en-US" dirty="0" smtClean="0"/>
              <a:t/>
            </a:r>
            <a:br>
              <a:rPr lang="en-US" dirty="0" smtClean="0"/>
            </a:br>
            <a:r>
              <a:rPr lang="en-US" dirty="0" smtClean="0"/>
              <a:t>as </a:t>
            </a:r>
            <a:r>
              <a:rPr lang="en-US" dirty="0"/>
              <a:t>sophisticated internet tools become easier to use</a:t>
            </a:r>
          </a:p>
          <a:p>
            <a:pPr>
              <a:spcAft>
                <a:spcPts val="2400"/>
              </a:spcAft>
            </a:pPr>
            <a:r>
              <a:rPr lang="en-US" dirty="0" smtClean="0">
                <a:solidFill>
                  <a:schemeClr val="accent2">
                    <a:lumMod val="75000"/>
                  </a:schemeClr>
                </a:solidFill>
                <a:latin typeface="Arial Black" panose="020B0A04020102020204" pitchFamily="34" charset="0"/>
              </a:rPr>
              <a:t>TREND IS CLEAR: </a:t>
            </a:r>
            <a:r>
              <a:rPr lang="en-US" dirty="0"/>
              <a:t>moving from </a:t>
            </a:r>
            <a:r>
              <a:rPr lang="en-US" dirty="0" smtClean="0"/>
              <a:t>exploitation,</a:t>
            </a:r>
            <a:br>
              <a:rPr lang="en-US" dirty="0" smtClean="0"/>
            </a:br>
            <a:r>
              <a:rPr lang="en-US" dirty="0" smtClean="0"/>
              <a:t>to </a:t>
            </a:r>
            <a:r>
              <a:rPr lang="en-US" dirty="0" smtClean="0">
                <a:solidFill>
                  <a:schemeClr val="accent2">
                    <a:lumMod val="75000"/>
                  </a:schemeClr>
                </a:solidFill>
                <a:latin typeface="Arial Black" panose="020B0A04020102020204" pitchFamily="34" charset="0"/>
              </a:rPr>
              <a:t>DISRUPTION</a:t>
            </a:r>
            <a:r>
              <a:rPr lang="en-US" dirty="0" smtClean="0">
                <a:latin typeface="Arial Black" panose="020B0A04020102020204" pitchFamily="34" charset="0"/>
              </a:rPr>
              <a:t> </a:t>
            </a:r>
            <a:endParaRPr lang="en-US" dirty="0">
              <a:latin typeface="Arial Black" panose="020B0A04020102020204" pitchFamily="34" charset="0"/>
            </a:endParaRPr>
          </a:p>
        </p:txBody>
      </p:sp>
      <p:sp>
        <p:nvSpPr>
          <p:cNvPr id="8" name="Text Placeholder 7"/>
          <p:cNvSpPr>
            <a:spLocks noGrp="1"/>
          </p:cNvSpPr>
          <p:nvPr>
            <p:ph type="body" sz="quarter" idx="14"/>
          </p:nvPr>
        </p:nvSpPr>
        <p:spPr/>
        <p:txBody>
          <a:bodyPr/>
          <a:lstStyle/>
          <a:p>
            <a:r>
              <a:rPr lang="en-US" dirty="0">
                <a:solidFill>
                  <a:schemeClr val="tx2"/>
                </a:solidFill>
              </a:rPr>
              <a:t>UNCLASSIFIED</a:t>
            </a:r>
          </a:p>
        </p:txBody>
      </p:sp>
      <p:sp>
        <p:nvSpPr>
          <p:cNvPr id="9" name="Text Placeholder 8"/>
          <p:cNvSpPr>
            <a:spLocks noGrp="1"/>
          </p:cNvSpPr>
          <p:nvPr>
            <p:ph type="body" sz="quarter" idx="13"/>
          </p:nvPr>
        </p:nvSpPr>
        <p:spPr/>
        <p:txBody>
          <a:bodyPr/>
          <a:lstStyle/>
          <a:p>
            <a:r>
              <a:rPr lang="en-US" dirty="0"/>
              <a:t>UNCLASSIFIED</a:t>
            </a:r>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 y="1319536"/>
            <a:ext cx="406874" cy="41449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 y="1916695"/>
            <a:ext cx="406874" cy="41449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 y="2821765"/>
            <a:ext cx="406874" cy="41449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936" y="224178"/>
            <a:ext cx="559614" cy="1071222"/>
          </a:xfrm>
          <a:prstGeom prst="rect">
            <a:avLst/>
          </a:prstGeom>
        </p:spPr>
      </p:pic>
    </p:spTree>
    <p:extLst>
      <p:ext uri="{BB962C8B-B14F-4D97-AF65-F5344CB8AC3E}">
        <p14:creationId xmlns:p14="http://schemas.microsoft.com/office/powerpoint/2010/main" val="13951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nd to End DI Campaign Plan 7-22-13">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dirty="0" smtClean="0"/>
        </a:defPPr>
      </a:lstStyle>
    </a:txDef>
  </a:objectDefaults>
  <a:extraClrSchemeLst/>
</a:theme>
</file>

<file path=ppt/theme/theme100.xml><?xml version="1.0" encoding="utf-8"?>
<a:theme xmlns:a="http://schemas.openxmlformats.org/drawingml/2006/main" name="5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1.xml><?xml version="1.0" encoding="utf-8"?>
<a:theme xmlns:a="http://schemas.openxmlformats.org/drawingml/2006/main" name="6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2.xml><?xml version="1.0" encoding="utf-8"?>
<a:theme xmlns:a="http://schemas.openxmlformats.org/drawingml/2006/main" name="7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3.xml><?xml version="1.0" encoding="utf-8"?>
<a:theme xmlns:a="http://schemas.openxmlformats.org/drawingml/2006/main" name="8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4.xml><?xml version="1.0" encoding="utf-8"?>
<a:theme xmlns:a="http://schemas.openxmlformats.org/drawingml/2006/main" name="9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5.xml><?xml version="1.0" encoding="utf-8"?>
<a:theme xmlns:a="http://schemas.openxmlformats.org/drawingml/2006/main" name="10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6.xml><?xml version="1.0" encoding="utf-8"?>
<a:theme xmlns:a="http://schemas.openxmlformats.org/drawingml/2006/main" name="11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7.xml><?xml version="1.0" encoding="utf-8"?>
<a:theme xmlns:a="http://schemas.openxmlformats.org/drawingml/2006/main" name="12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8.xml><?xml version="1.0" encoding="utf-8"?>
<a:theme xmlns:a="http://schemas.openxmlformats.org/drawingml/2006/main" name="13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nd to End DI Campaign Plan 7-22-13">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dirty="0" smtClean="0"/>
        </a:defPPr>
      </a:lstStyle>
    </a:txDef>
  </a:objectDefaults>
  <a:extraClrSchemeLst/>
</a:theme>
</file>

<file path=ppt/theme/theme1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nov_infa_PPT_template_R6_041013">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120.xml><?xml version="1.0" encoding="utf-8"?>
<a:theme xmlns:a="http://schemas.openxmlformats.org/drawingml/2006/main" name="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1.xml><?xml version="1.0" encoding="utf-8"?>
<a:theme xmlns:a="http://schemas.openxmlformats.org/drawingml/2006/main" name="1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2.xml><?xml version="1.0" encoding="utf-8"?>
<a:theme xmlns:a="http://schemas.openxmlformats.org/drawingml/2006/main" name="2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3.xml><?xml version="1.0" encoding="utf-8"?>
<a:theme xmlns:a="http://schemas.openxmlformats.org/drawingml/2006/main" name="3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4.xml><?xml version="1.0" encoding="utf-8"?>
<a:theme xmlns:a="http://schemas.openxmlformats.org/drawingml/2006/main" name="4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5.xml><?xml version="1.0" encoding="utf-8"?>
<a:theme xmlns:a="http://schemas.openxmlformats.org/drawingml/2006/main" name="5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6.xml><?xml version="1.0" encoding="utf-8"?>
<a:theme xmlns:a="http://schemas.openxmlformats.org/drawingml/2006/main" name="6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7.xml><?xml version="1.0" encoding="utf-8"?>
<a:theme xmlns:a="http://schemas.openxmlformats.org/drawingml/2006/main" name="7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8.xml><?xml version="1.0" encoding="utf-8"?>
<a:theme xmlns:a="http://schemas.openxmlformats.org/drawingml/2006/main" name="8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29.xml><?xml version="1.0" encoding="utf-8"?>
<a:theme xmlns:a="http://schemas.openxmlformats.org/drawingml/2006/main" name="9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xml><?xml version="1.0" encoding="utf-8"?>
<a:theme xmlns:a="http://schemas.openxmlformats.org/drawingml/2006/main" name="9_nov_infa_PPT_template_R6_040313_Arial">
  <a:themeElements>
    <a:clrScheme name="Custom 1">
      <a:dk1>
        <a:srgbClr val="000000"/>
      </a:dk1>
      <a:lt1>
        <a:srgbClr val="FFFFFF"/>
      </a:lt1>
      <a:dk2>
        <a:srgbClr val="000000"/>
      </a:dk2>
      <a:lt2>
        <a:srgbClr val="E6E7E8"/>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6D6F71"/>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3"/>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130.xml><?xml version="1.0" encoding="utf-8"?>
<a:theme xmlns:a="http://schemas.openxmlformats.org/drawingml/2006/main" name="10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1.xml><?xml version="1.0" encoding="utf-8"?>
<a:theme xmlns:a="http://schemas.openxmlformats.org/drawingml/2006/main" name="11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2.xml><?xml version="1.0" encoding="utf-8"?>
<a:theme xmlns:a="http://schemas.openxmlformats.org/drawingml/2006/main" name="12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3.xml><?xml version="1.0" encoding="utf-8"?>
<a:theme xmlns:a="http://schemas.openxmlformats.org/drawingml/2006/main" name="13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4.xml><?xml version="1.0" encoding="utf-8"?>
<a:theme xmlns:a="http://schemas.openxmlformats.org/drawingml/2006/main" name="14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5.xml><?xml version="1.0" encoding="utf-8"?>
<a:theme xmlns:a="http://schemas.openxmlformats.org/drawingml/2006/main" name="15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6.xml><?xml version="1.0" encoding="utf-8"?>
<a:theme xmlns:a="http://schemas.openxmlformats.org/drawingml/2006/main" name="16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7.xml><?xml version="1.0" encoding="utf-8"?>
<a:theme xmlns:a="http://schemas.openxmlformats.org/drawingml/2006/main" name="17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8.xml><?xml version="1.0" encoding="utf-8"?>
<a:theme xmlns:a="http://schemas.openxmlformats.org/drawingml/2006/main" name="18_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139.xml><?xml version="1.0" encoding="utf-8"?>
<a:theme xmlns:a="http://schemas.openxmlformats.org/drawingml/2006/main" name="VITAInterior">
  <a:themeElements>
    <a:clrScheme name="VITAInteri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TAInterior">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TAInteri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TAInteri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TAInteri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TAInteri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TAInteri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TAInteri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TAInteri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TAInteri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TAInteri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TAInteri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TAInteri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TAInteri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IW_2014_template">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140.xml><?xml version="1.0" encoding="utf-8"?>
<a:theme xmlns:a="http://schemas.openxmlformats.org/drawingml/2006/main" name="1_VITAInterior">
  <a:themeElements>
    <a:clrScheme name="VITAInteri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TAInterior">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TAInteri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TAInteri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TAInteri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TAInteri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TAInteri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TAInteri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TAInteri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TAInteri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TAInteri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TAInteri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TAInteri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TAInteri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9.xml><?xml version="1.0" encoding="utf-8"?>
<a:theme xmlns:a="http://schemas.openxmlformats.org/drawingml/2006/main" name="NTOC_MOB_Module">
  <a:themeElements>
    <a:clrScheme name="NTOC Brand">
      <a:dk1>
        <a:srgbClr val="12181F"/>
      </a:dk1>
      <a:lt1>
        <a:srgbClr val="FFFFFF"/>
      </a:lt1>
      <a:dk2>
        <a:srgbClr val="516471"/>
      </a:dk2>
      <a:lt2>
        <a:srgbClr val="CCCCCC"/>
      </a:lt2>
      <a:accent1>
        <a:srgbClr val="BE1E2D"/>
      </a:accent1>
      <a:accent2>
        <a:srgbClr val="3282CF"/>
      </a:accent2>
      <a:accent3>
        <a:srgbClr val="012D64"/>
      </a:accent3>
      <a:accent4>
        <a:srgbClr val="165774"/>
      </a:accent4>
      <a:accent5>
        <a:srgbClr val="2AA9DF"/>
      </a:accent5>
      <a:accent6>
        <a:srgbClr val="85C6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NTOC_Template_WS_template" id="{0BC98B94-870D-46FB-AC14-493785C56C6E}" vid="{F881896C-947E-480E-923B-81675BC3DA63}"/>
    </a:ext>
  </a:extLst>
</a:theme>
</file>

<file path=ppt/theme/theme15.xml><?xml version="1.0" encoding="utf-8"?>
<a:theme xmlns:a="http://schemas.openxmlformats.org/drawingml/2006/main" name="24_Dialogue March 14 201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_NTOC_MOB_Module">
  <a:themeElements>
    <a:clrScheme name="NTOC Brand">
      <a:dk1>
        <a:srgbClr val="12181F"/>
      </a:dk1>
      <a:lt1>
        <a:srgbClr val="FFFFFF"/>
      </a:lt1>
      <a:dk2>
        <a:srgbClr val="516471"/>
      </a:dk2>
      <a:lt2>
        <a:srgbClr val="CCCCCC"/>
      </a:lt2>
      <a:accent1>
        <a:srgbClr val="BE1E2D"/>
      </a:accent1>
      <a:accent2>
        <a:srgbClr val="3282CF"/>
      </a:accent2>
      <a:accent3>
        <a:srgbClr val="012D64"/>
      </a:accent3>
      <a:accent4>
        <a:srgbClr val="165774"/>
      </a:accent4>
      <a:accent5>
        <a:srgbClr val="2AA9DF"/>
      </a:accent5>
      <a:accent6>
        <a:srgbClr val="85C6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NTOC_Template_WS_template" id="{0BC98B94-870D-46FB-AC14-493785C56C6E}" vid="{F881896C-947E-480E-923B-81675BC3DA63}"/>
    </a:ext>
  </a:extLst>
</a:theme>
</file>

<file path=ppt/theme/theme15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3.xml><?xml version="1.0" encoding="utf-8"?>
<a:theme xmlns:a="http://schemas.openxmlformats.org/drawingml/2006/main" name="DHA template 2014-04-22">
  <a:themeElements>
    <a:clrScheme name="DHITS Content Theme">
      <a:dk1>
        <a:srgbClr val="F8F8F8"/>
      </a:dk1>
      <a:lt1>
        <a:srgbClr val="FFFFFF"/>
      </a:lt1>
      <a:dk2>
        <a:srgbClr val="FFFFFF"/>
      </a:dk2>
      <a:lt2>
        <a:srgbClr val="FFFFFF"/>
      </a:lt2>
      <a:accent1>
        <a:srgbClr val="780000"/>
      </a:accent1>
      <a:accent2>
        <a:srgbClr val="283446"/>
      </a:accent2>
      <a:accent3>
        <a:srgbClr val="7F8FA9"/>
      </a:accent3>
      <a:accent4>
        <a:srgbClr val="A36E78"/>
      </a:accent4>
      <a:accent5>
        <a:srgbClr val="712B26"/>
      </a:accent5>
      <a:accent6>
        <a:srgbClr val="394A58"/>
      </a:accent6>
      <a:hlink>
        <a:srgbClr val="0070C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alogue March 14 201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v_infa_PPT_template_R6_040313_Arial">
  <a:themeElements>
    <a:clrScheme name="Custom 1">
      <a:dk1>
        <a:srgbClr val="000000"/>
      </a:dk1>
      <a:lt1>
        <a:srgbClr val="FFFFFF"/>
      </a:lt1>
      <a:dk2>
        <a:srgbClr val="000000"/>
      </a:dk2>
      <a:lt2>
        <a:srgbClr val="E6E7E8"/>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6D6F71"/>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3"/>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30.xml><?xml version="1.0" encoding="utf-8"?>
<a:theme xmlns:a="http://schemas.openxmlformats.org/drawingml/2006/main" name="1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W13_infa_PPT_Template_FINAL">
  <a:themeElements>
    <a:clrScheme name="Informatica v7">
      <a:dk1>
        <a:srgbClr val="B3B3B3"/>
      </a:dk1>
      <a:lt1>
        <a:sysClr val="window" lastClr="FFFFFF"/>
      </a:lt1>
      <a:dk2>
        <a:srgbClr val="808080"/>
      </a:dk2>
      <a:lt2>
        <a:srgbClr val="000000"/>
      </a:lt2>
      <a:accent1>
        <a:srgbClr val="FFD400"/>
      </a:accent1>
      <a:accent2>
        <a:srgbClr val="ED1C24"/>
      </a:accent2>
      <a:accent3>
        <a:srgbClr val="254EA2"/>
      </a:accent3>
      <a:accent4>
        <a:srgbClr val="29A13D"/>
      </a:accent4>
      <a:accent5>
        <a:srgbClr val="5631A1"/>
      </a:accent5>
      <a:accent6>
        <a:srgbClr val="FF6600"/>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3"/>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solidFill>
              <a:schemeClr val="bg2"/>
            </a:solidFill>
          </a:defRPr>
        </a:defPPr>
      </a:lstStyle>
    </a:txDef>
  </a:objectDefaults>
  <a:extraClrSchemeLst/>
</a:theme>
</file>

<file path=ppt/theme/theme40.xml><?xml version="1.0" encoding="utf-8"?>
<a:theme xmlns:a="http://schemas.openxmlformats.org/drawingml/2006/main" name="2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W_2014_template">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50.xml><?xml version="1.0" encoding="utf-8"?>
<a:theme xmlns:a="http://schemas.openxmlformats.org/drawingml/2006/main" name="3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4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4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4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ov_infa_PPT_template_R6_041013">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60.xml><?xml version="1.0" encoding="utf-8"?>
<a:theme xmlns:a="http://schemas.openxmlformats.org/drawingml/2006/main" name="4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4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4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4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4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5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5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5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5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IW_2014_template">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70.xml><?xml version="1.0" encoding="utf-8"?>
<a:theme xmlns:a="http://schemas.openxmlformats.org/drawingml/2006/main" name="5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5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56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57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58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59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60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61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62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63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nformatica">
  <a:themeElements>
    <a:clrScheme name="Informatica v11">
      <a:dk1>
        <a:srgbClr val="000000"/>
      </a:dk1>
      <a:lt1>
        <a:srgbClr val="FFFFFF"/>
      </a:lt1>
      <a:dk2>
        <a:srgbClr val="000000"/>
      </a:dk2>
      <a:lt2>
        <a:srgbClr val="D9D9D9"/>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800080"/>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80.xml><?xml version="1.0" encoding="utf-8"?>
<a:theme xmlns:a="http://schemas.openxmlformats.org/drawingml/2006/main" name="64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5_C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4.xml><?xml version="1.0" encoding="utf-8"?>
<a:theme xmlns:a="http://schemas.openxmlformats.org/drawingml/2006/main" name="1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5.xml><?xml version="1.0" encoding="utf-8"?>
<a:theme xmlns:a="http://schemas.openxmlformats.org/drawingml/2006/main" name="2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6.xml><?xml version="1.0" encoding="utf-8"?>
<a:theme xmlns:a="http://schemas.openxmlformats.org/drawingml/2006/main" name="3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7.xml><?xml version="1.0" encoding="utf-8"?>
<a:theme xmlns:a="http://schemas.openxmlformats.org/drawingml/2006/main" name="4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8.xml><?xml version="1.0" encoding="utf-8"?>
<a:theme xmlns:a="http://schemas.openxmlformats.org/drawingml/2006/main" name="5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9.xml><?xml version="1.0" encoding="utf-8"?>
<a:theme xmlns:a="http://schemas.openxmlformats.org/drawingml/2006/main" name="6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8_nov_infa_PPT_template_R6_040313_Arial">
  <a:themeElements>
    <a:clrScheme name="Custom 1">
      <a:dk1>
        <a:srgbClr val="000000"/>
      </a:dk1>
      <a:lt1>
        <a:srgbClr val="FFFFFF"/>
      </a:lt1>
      <a:dk2>
        <a:srgbClr val="000000"/>
      </a:dk2>
      <a:lt2>
        <a:srgbClr val="E6E7E8"/>
      </a:lt2>
      <a:accent1>
        <a:srgbClr val="254EA2"/>
      </a:accent1>
      <a:accent2>
        <a:srgbClr val="ED1C24"/>
      </a:accent2>
      <a:accent3>
        <a:srgbClr val="FFD400"/>
      </a:accent3>
      <a:accent4>
        <a:srgbClr val="BCBDC0"/>
      </a:accent4>
      <a:accent5>
        <a:srgbClr val="939598"/>
      </a:accent5>
      <a:accent6>
        <a:srgbClr val="6D6F71"/>
      </a:accent6>
      <a:hlink>
        <a:srgbClr val="0000FF"/>
      </a:hlink>
      <a:folHlink>
        <a:srgbClr val="6D6F71"/>
      </a:folHlink>
    </a:clrScheme>
    <a:fontScheme name="Informatica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8100" cmpd="sng">
          <a:solidFill>
            <a:schemeClr val="accent3"/>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theme>
</file>

<file path=ppt/theme/theme90.xml><?xml version="1.0" encoding="utf-8"?>
<a:theme xmlns:a="http://schemas.openxmlformats.org/drawingml/2006/main" name="7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1.xml><?xml version="1.0" encoding="utf-8"?>
<a:theme xmlns:a="http://schemas.openxmlformats.org/drawingml/2006/main" name="8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2.xml><?xml version="1.0" encoding="utf-8"?>
<a:theme xmlns:a="http://schemas.openxmlformats.org/drawingml/2006/main" name="9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3.xml><?xml version="1.0" encoding="utf-8"?>
<a:theme xmlns:a="http://schemas.openxmlformats.org/drawingml/2006/main" name="10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4.xml><?xml version="1.0" encoding="utf-8"?>
<a:theme xmlns:a="http://schemas.openxmlformats.org/drawingml/2006/main" name="11_White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5.xml><?xml version="1.0" encoding="utf-8"?>
<a:theme xmlns:a="http://schemas.openxmlformats.org/drawingml/2006/main" name="1_Angles">
  <a:themeElements>
    <a:clrScheme name="RSA - Website">
      <a:dk1>
        <a:srgbClr val="080808"/>
      </a:dk1>
      <a:lt1>
        <a:sysClr val="window" lastClr="FFFFFF"/>
      </a:lt1>
      <a:dk2>
        <a:srgbClr val="080808"/>
      </a:dk2>
      <a:lt2>
        <a:srgbClr val="A80023"/>
      </a:lt2>
      <a:accent1>
        <a:srgbClr val="282828"/>
      </a:accent1>
      <a:accent2>
        <a:srgbClr val="AA0023"/>
      </a:accent2>
      <a:accent3>
        <a:srgbClr val="2069E7"/>
      </a:accent3>
      <a:accent4>
        <a:srgbClr val="F36C16"/>
      </a:accent4>
      <a:accent5>
        <a:srgbClr val="4F0A6B"/>
      </a:accent5>
      <a:accent6>
        <a:srgbClr val="46B131"/>
      </a:accent6>
      <a:hlink>
        <a:srgbClr val="E60A1C"/>
      </a:hlink>
      <a:folHlink>
        <a:srgbClr val="1312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6.xml><?xml version="1.0" encoding="utf-8"?>
<a:theme xmlns:a="http://schemas.openxmlformats.org/drawingml/2006/main" name="1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2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3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9.xml><?xml version="1.0" encoding="utf-8"?>
<a:theme xmlns:a="http://schemas.openxmlformats.org/drawingml/2006/main" name="4_Custom Design">
  <a:themeElements>
    <a:clrScheme name="RiskLens">
      <a:dk1>
        <a:sysClr val="windowText" lastClr="000000"/>
      </a:dk1>
      <a:lt1>
        <a:sysClr val="window" lastClr="FFFFFF"/>
      </a:lt1>
      <a:dk2>
        <a:srgbClr val="3A3A3C"/>
      </a:dk2>
      <a:lt2>
        <a:srgbClr val="D8D8D8"/>
      </a:lt2>
      <a:accent1>
        <a:srgbClr val="B21F2A"/>
      </a:accent1>
      <a:accent2>
        <a:srgbClr val="3A3A3C"/>
      </a:accent2>
      <a:accent3>
        <a:srgbClr val="68ACCE"/>
      </a:accent3>
      <a:accent4>
        <a:srgbClr val="B4D93F"/>
      </a:accent4>
      <a:accent5>
        <a:srgbClr val="FFC000"/>
      </a:accent5>
      <a:accent6>
        <a:srgbClr val="BFBFBF"/>
      </a:accent6>
      <a:hlink>
        <a:srgbClr val="B21F2A"/>
      </a:hlink>
      <a:folHlink>
        <a:srgbClr val="B21F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 OS X HD:Applications:Microsoft Office X:Templates:Presentations:Designs:Blank Presentation</Template>
  <TotalTime>2827</TotalTime>
  <Words>3877</Words>
  <Application>Microsoft Office PowerPoint</Application>
  <PresentationFormat>On-screen Show (4:3)</PresentationFormat>
  <Paragraphs>642</Paragraphs>
  <Slides>70</Slides>
  <Notes>54</Notes>
  <HiddenSlides>0</HiddenSlides>
  <MMClips>0</MMClips>
  <ScaleCrop>false</ScaleCrop>
  <HeadingPairs>
    <vt:vector size="6" baseType="variant">
      <vt:variant>
        <vt:lpstr>Theme</vt:lpstr>
      </vt:variant>
      <vt:variant>
        <vt:i4>173</vt:i4>
      </vt:variant>
      <vt:variant>
        <vt:lpstr>Embedded OLE Servers</vt:lpstr>
      </vt:variant>
      <vt:variant>
        <vt:i4>1</vt:i4>
      </vt:variant>
      <vt:variant>
        <vt:lpstr>Slide Titles</vt:lpstr>
      </vt:variant>
      <vt:variant>
        <vt:i4>70</vt:i4>
      </vt:variant>
    </vt:vector>
  </HeadingPairs>
  <TitlesOfParts>
    <vt:vector size="244" baseType="lpstr">
      <vt:lpstr>Default Design</vt:lpstr>
      <vt:lpstr>Dialogue March 14 2012</vt:lpstr>
      <vt:lpstr>nov_infa_PPT_template_R6_040313_Arial</vt:lpstr>
      <vt:lpstr>IW13_infa_PPT_Template_FINAL</vt:lpstr>
      <vt:lpstr>IW_2014_template</vt:lpstr>
      <vt:lpstr>1_nov_infa_PPT_template_R6_041013</vt:lpstr>
      <vt:lpstr>2_IW_2014_template</vt:lpstr>
      <vt:lpstr>Informatica</vt:lpstr>
      <vt:lpstr>8_nov_infa_PPT_template_R6_040313_Arial</vt:lpstr>
      <vt:lpstr>End to End DI Campaign Plan 7-22-13</vt:lpstr>
      <vt:lpstr>1_End to End DI Campaign Plan 7-22-13</vt:lpstr>
      <vt:lpstr>3_nov_infa_PPT_template_R6_041013</vt:lpstr>
      <vt:lpstr>9_nov_infa_PPT_template_R6_040313_Arial</vt:lpstr>
      <vt:lpstr>5_IW_2014_template</vt:lpstr>
      <vt:lpstr>24_Dialogue March 14 2012</vt:lpstr>
      <vt:lpstr>1_CC Master</vt:lpstr>
      <vt:lpstr>2_CC Master</vt:lpstr>
      <vt:lpstr>3_CC Master</vt:lpstr>
      <vt:lpstr>4_CC Master</vt:lpstr>
      <vt:lpstr>5_CC Master</vt:lpstr>
      <vt:lpstr>6_CC Master</vt:lpstr>
      <vt:lpstr>7_CC Master</vt:lpstr>
      <vt:lpstr>8_CC Master</vt:lpstr>
      <vt:lpstr>9_CC Master</vt:lpstr>
      <vt:lpstr>10_CC Master</vt:lpstr>
      <vt:lpstr>11_CC Master</vt:lpstr>
      <vt:lpstr>12_CC Master</vt:lpstr>
      <vt:lpstr>13_CC Master</vt:lpstr>
      <vt:lpstr>14_CC Master</vt:lpstr>
      <vt:lpstr>15_CC Master</vt:lpstr>
      <vt:lpstr>16_CC Master</vt:lpstr>
      <vt:lpstr>17_CC Master</vt:lpstr>
      <vt:lpstr>18_CC Master</vt:lpstr>
      <vt:lpstr>19_CC Master</vt:lpstr>
      <vt:lpstr>20_CC Master</vt:lpstr>
      <vt:lpstr>21_CC Master</vt:lpstr>
      <vt:lpstr>22_CC Master</vt:lpstr>
      <vt:lpstr>23_CC Master</vt:lpstr>
      <vt:lpstr>24_CC Master</vt:lpstr>
      <vt:lpstr>25_CC Master</vt:lpstr>
      <vt:lpstr>26_CC Master</vt:lpstr>
      <vt:lpstr>27_CC Master</vt:lpstr>
      <vt:lpstr>28_CC Master</vt:lpstr>
      <vt:lpstr>29_CC Master</vt:lpstr>
      <vt:lpstr>30_CC Master</vt:lpstr>
      <vt:lpstr>31_CC Master</vt:lpstr>
      <vt:lpstr>32_CC Master</vt:lpstr>
      <vt:lpstr>33_CC Master</vt:lpstr>
      <vt:lpstr>34_CC Master</vt:lpstr>
      <vt:lpstr>35_CC Master</vt:lpstr>
      <vt:lpstr>36_CC Master</vt:lpstr>
      <vt:lpstr>37_CC Master</vt:lpstr>
      <vt:lpstr>38_CC Master</vt:lpstr>
      <vt:lpstr>39_CC Master</vt:lpstr>
      <vt:lpstr>CC Master</vt:lpstr>
      <vt:lpstr>40_CC Master</vt:lpstr>
      <vt:lpstr>41_CC Master</vt:lpstr>
      <vt:lpstr>42_CC Master</vt:lpstr>
      <vt:lpstr>43_CC Master</vt:lpstr>
      <vt:lpstr>44_CC Master</vt:lpstr>
      <vt:lpstr>45_CC Master</vt:lpstr>
      <vt:lpstr>46_CC Master</vt:lpstr>
      <vt:lpstr>47_CC Master</vt:lpstr>
      <vt:lpstr>48_CC Master</vt:lpstr>
      <vt:lpstr>49_CC Master</vt:lpstr>
      <vt:lpstr>50_CC Master</vt:lpstr>
      <vt:lpstr>51_CC Master</vt:lpstr>
      <vt:lpstr>52_CC Master</vt:lpstr>
      <vt:lpstr>53_CC Master</vt:lpstr>
      <vt:lpstr>54_CC Master</vt:lpstr>
      <vt:lpstr>55_CC Master</vt:lpstr>
      <vt:lpstr>56_CC Master</vt:lpstr>
      <vt:lpstr>57_CC Master</vt:lpstr>
      <vt:lpstr>58_CC Master</vt:lpstr>
      <vt:lpstr>59_CC Master</vt:lpstr>
      <vt:lpstr>60_CC Master</vt:lpstr>
      <vt:lpstr>61_CC Master</vt:lpstr>
      <vt:lpstr>62_CC Master</vt:lpstr>
      <vt:lpstr>63_CC Master</vt:lpstr>
      <vt:lpstr>64_CC Master</vt:lpstr>
      <vt:lpstr>65_CC Master</vt:lpstr>
      <vt:lpstr>Custom Design</vt:lpstr>
      <vt:lpstr>Angles</vt:lpstr>
      <vt:lpstr>1_White_Angles</vt:lpstr>
      <vt:lpstr>2_White_Angles</vt:lpstr>
      <vt:lpstr>3_White_Angles</vt:lpstr>
      <vt:lpstr>4_White_Angles</vt:lpstr>
      <vt:lpstr>5_White_Angles</vt:lpstr>
      <vt:lpstr>6_White_Angles</vt:lpstr>
      <vt:lpstr>7_White_Angles</vt:lpstr>
      <vt:lpstr>8_White_Angles</vt:lpstr>
      <vt:lpstr>9_White_Angles</vt:lpstr>
      <vt:lpstr>10_White_Angles</vt:lpstr>
      <vt:lpstr>11_White_Angles</vt:lpstr>
      <vt:lpstr>1_Angles</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EY regular presentation 2015 v1</vt:lpstr>
      <vt:lpstr>1_EY regular presentation 2015 v1</vt:lpstr>
      <vt:lpstr>2_EY regular presentation 2015 v1</vt:lpstr>
      <vt:lpstr>3_EY regular presentation 2015 v1</vt:lpstr>
      <vt:lpstr>4_EY regular presentation 2015 v1</vt:lpstr>
      <vt:lpstr>5_EY regular presentation 2015 v1</vt:lpstr>
      <vt:lpstr>6_EY regular presentation 2015 v1</vt:lpstr>
      <vt:lpstr>7_EY regular presentation 2015 v1</vt:lpstr>
      <vt:lpstr>8_EY regular presentation 2015 v1</vt:lpstr>
      <vt:lpstr>9_EY regular presentation 2015 v1</vt:lpstr>
      <vt:lpstr>10_EY regular presentation 2015 v1</vt:lpstr>
      <vt:lpstr>11_EY regular presentation 2015 v1</vt:lpstr>
      <vt:lpstr>12_EY regular presentation 2015 v1</vt:lpstr>
      <vt:lpstr>13_EY regular presentation 2015 v1</vt:lpstr>
      <vt:lpstr>14_EY regular presentation 2015 v1</vt:lpstr>
      <vt:lpstr>15_EY regular presentation 2015 v1</vt:lpstr>
      <vt:lpstr>16_EY regular presentation 2015 v1</vt:lpstr>
      <vt:lpstr>17_EY regular presentation 2015 v1</vt:lpstr>
      <vt:lpstr>18_EY regular presentation 2015 v1</vt:lpstr>
      <vt:lpstr>VITAInterior</vt:lpstr>
      <vt:lpstr>1_VITAInterior</vt:lpstr>
      <vt:lpstr>12_Default Design</vt:lpstr>
      <vt:lpstr>13_Default Design</vt:lpstr>
      <vt:lpstr>14_Default Design</vt:lpstr>
      <vt:lpstr>15_Default Design</vt:lpstr>
      <vt:lpstr>16_Default Design</vt:lpstr>
      <vt:lpstr>17_Default Design</vt:lpstr>
      <vt:lpstr>18_Default Design</vt:lpstr>
      <vt:lpstr>19_Default Design</vt:lpstr>
      <vt:lpstr>NTOC_MOB_Module</vt:lpstr>
      <vt:lpstr>1_NTOC_MOB_Module</vt:lpstr>
      <vt:lpstr>Office Theme</vt:lpstr>
      <vt:lpstr>1_Office Theme</vt:lpstr>
      <vt:lpstr>DHA template 2014-04-22</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Worksheet</vt:lpstr>
      <vt:lpstr>ISOAG Meeting January 10, 2018</vt:lpstr>
      <vt:lpstr>       Welcome and Opening Remarks  Michael Watson       </vt:lpstr>
      <vt:lpstr>ISOAG  January 10, 2018</vt:lpstr>
      <vt:lpstr>PowerPoint Presentation</vt:lpstr>
      <vt:lpstr>PowerPoint Presentation</vt:lpstr>
      <vt:lpstr>PowerPoint Presentation</vt:lpstr>
      <vt:lpstr>PowerPoint Presentation</vt:lpstr>
      <vt:lpstr>PowerPoint Presentation</vt:lpstr>
      <vt:lpstr>ESCALATING CYBER THREAT</vt:lpstr>
      <vt:lpstr>PowerPoint Presentation</vt:lpstr>
      <vt:lpstr>PowerPoint Presentation</vt:lpstr>
      <vt:lpstr>PowerPoint Presentation</vt:lpstr>
      <vt:lpstr>PowerPoint Presentation</vt:lpstr>
      <vt:lpstr>PowerPoint Presentation</vt:lpstr>
      <vt:lpstr>Is Cybersecurity Supposed To Make Sense? January 10, 2018</vt:lpstr>
      <vt:lpstr>Show of Hands</vt:lpstr>
      <vt:lpstr>Impact at Work, In Cyber</vt:lpstr>
      <vt:lpstr>Make Sense? </vt:lpstr>
      <vt:lpstr>Make Sense? </vt:lpstr>
      <vt:lpstr>Make Sense?</vt:lpstr>
      <vt:lpstr>Risky Behavior</vt:lpstr>
      <vt:lpstr>But We Mitigate Risk…</vt:lpstr>
      <vt:lpstr>Effectiveness of Training?</vt:lpstr>
      <vt:lpstr>Effectiveness of Training?</vt:lpstr>
      <vt:lpstr>Two Paths to Better Behavior</vt:lpstr>
      <vt:lpstr>Repeated Training versus Constructive Learning</vt:lpstr>
      <vt:lpstr>  </vt:lpstr>
      <vt:lpstr>True or False?</vt:lpstr>
      <vt:lpstr>Inadequacy of Audits – People Know</vt:lpstr>
      <vt:lpstr>Parallel: Barriers to Compliance</vt:lpstr>
      <vt:lpstr>Changing Risky Behavior</vt:lpstr>
      <vt:lpstr>Nudge Theory</vt:lpstr>
      <vt:lpstr>Nudge, Driving Examples</vt:lpstr>
      <vt:lpstr>Nudge, Cyber Example 1</vt:lpstr>
      <vt:lpstr>Nudge, Cyber Example 2</vt:lpstr>
      <vt:lpstr>Nudge, Cyber Examples 3-5</vt:lpstr>
      <vt:lpstr>Behavioral/Cultural Changes</vt:lpstr>
      <vt:lpstr>PowerPoint Presentation</vt:lpstr>
      <vt:lpstr>Questions?     </vt:lpstr>
      <vt:lpstr>References</vt:lpstr>
      <vt:lpstr>PowerPoint Presentation</vt:lpstr>
      <vt:lpstr>Credit for Nudging Cybersecurity?</vt:lpstr>
      <vt:lpstr>Use Existing Network Reports to Track User Behavior</vt:lpstr>
      <vt:lpstr>Use Existing Privacy Reports to Trace Incidents Back to Human Error</vt:lpstr>
      <vt:lpstr>DHA Communications</vt:lpstr>
      <vt:lpstr>PowerPoint Presentation</vt:lpstr>
      <vt:lpstr>Thank You &amp; Happy New Year!</vt:lpstr>
      <vt:lpstr>A bit about me: Chuck Ross</vt:lpstr>
      <vt:lpstr>The Impact Makers Difference</vt:lpstr>
      <vt:lpstr>Our Model</vt:lpstr>
      <vt:lpstr>Agenda</vt:lpstr>
      <vt:lpstr>Transitioning From 2017 to 2018:</vt:lpstr>
      <vt:lpstr>2017 Avg. Data Breach Costs And Top Trends</vt:lpstr>
      <vt:lpstr>2017 Industry Incident and Breach Threat Vectors: Public Sector</vt:lpstr>
      <vt:lpstr>2017 Industry Incident and Breach Threat Vectors : Healthcare</vt:lpstr>
      <vt:lpstr>2018 Cyber Security Expectations And Recommendations For A More Secure 2018 </vt:lpstr>
      <vt:lpstr>2018 Cyber Security Expectations and Trends</vt:lpstr>
      <vt:lpstr>Recommendations For A More Secure 2018</vt:lpstr>
      <vt:lpstr>Develop and Implement Robust Monitoring &amp; Incident Response Controls</vt:lpstr>
      <vt:lpstr>Recommendations For A More Secure 2018 (cont’d)</vt:lpstr>
      <vt:lpstr>Learn To Know What You Don’t Know….</vt:lpstr>
      <vt:lpstr>PowerPoint Presentation</vt:lpstr>
      <vt:lpstr>PowerPoint Presentation</vt:lpstr>
      <vt:lpstr>Impact Makers’ Detailed GRC Capabilities</vt:lpstr>
      <vt:lpstr>PowerPoint Presentation</vt:lpstr>
      <vt:lpstr>PowerPoint Presentation</vt:lpstr>
      <vt:lpstr>Future ISOAG</vt:lpstr>
      <vt:lpstr>Registration is Now Open</vt:lpstr>
      <vt:lpstr>Conference Keynote Speakers</vt:lpstr>
      <vt:lpstr>ADJOURN</vt:lpstr>
    </vt:vector>
  </TitlesOfParts>
  <Company>VITA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ISOAG - Jan 10, 2018</dc:title>
  <dc:creator>Watson, Michael (VITA)</dc:creator>
  <cp:lastModifiedBy>Treagy, Michael (VITA)</cp:lastModifiedBy>
  <cp:revision>382</cp:revision>
  <cp:lastPrinted>2017-01-03T15:36:22Z</cp:lastPrinted>
  <dcterms:created xsi:type="dcterms:W3CDTF">2005-03-23T18:12:39Z</dcterms:created>
  <dcterms:modified xsi:type="dcterms:W3CDTF">2018-01-11T20:10:21Z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Communications</vt:lpwstr>
  </property>
  <property fmtid="{D5CDD505-2E9C-101B-9397-08002B2CF9AE}" pid="3" name="Status">
    <vt:lpwstr/>
  </property>
  <property fmtid="{D5CDD505-2E9C-101B-9397-08002B2CF9AE}" pid="4" name="SPSDescription">
    <vt:lpwstr/>
  </property>
</Properties>
</file>