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95" r:id="rId5"/>
    <p:sldId id="384" r:id="rId6"/>
    <p:sldId id="376" r:id="rId7"/>
    <p:sldId id="381" r:id="rId8"/>
    <p:sldId id="396" r:id="rId9"/>
    <p:sldId id="397" r:id="rId10"/>
    <p:sldId id="398" r:id="rId11"/>
    <p:sldId id="373" r:id="rId12"/>
    <p:sldId id="40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8CC3C-F710-5F5C-19B3-BCB6B3DD1FEB}" name="Hannaford, Leslie (VITA)" initials="HL(" userId="S::Leslie.Hannaford@vita.virginia.gov::aebed08c-76de-4a4f-aa4a-4d658e9d8f73" providerId="AD"/>
  <p188:author id="{901A84F4-2C7A-8C23-21BB-D9E63641F9D9}" name="Harness, Victoria (VITA)" initials="H(" userId="S::victoria.harness@vita.virginia.gov::443eb29b-4f4e-4ab9-837b-9543dc774058" providerId="AD"/>
  <p188:author id="{60F3CCFE-8260-CFDE-DDA4-DC33265BE80E}" name="Smith, Stephen (VITA)" initials="S(" userId="S::stephen.smith@vita.virginia.gov::20543eb9-63c1-4996-99b3-f0413e4de2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90D5AC"/>
    <a:srgbClr val="006070"/>
    <a:srgbClr val="920075"/>
    <a:srgbClr val="E0E1DD"/>
    <a:srgbClr val="FCD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8229" autoAdjust="0"/>
  </p:normalViewPr>
  <p:slideViewPr>
    <p:cSldViewPr snapToGrid="0">
      <p:cViewPr varScale="1">
        <p:scale>
          <a:sx n="84" d="100"/>
          <a:sy n="84" d="100"/>
        </p:scale>
        <p:origin x="112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FA3C2-9512-4ED0-8A87-BBB994F93AD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90D05-B65C-45A4-A01D-124B0AB7DA89}">
      <dgm:prSet phldrT="[Text]" custT="1"/>
      <dgm:spPr>
        <a:solidFill>
          <a:srgbClr val="006070"/>
        </a:solidFill>
        <a:ln w="76200">
          <a:solidFill>
            <a:srgbClr val="90D5AC"/>
          </a:solidFill>
        </a:ln>
      </dgm:spPr>
      <dgm:t>
        <a:bodyPr/>
        <a:lstStyle/>
        <a:p>
          <a:endParaRPr lang="en-US" sz="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8A21C0-2F86-4ADB-BCD7-B9258E09A17E}" type="parTrans" cxnId="{460152DF-F7E4-46C5-8A51-7255E180E854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D829B3C-2C0D-4085-89F9-1AF6ACACDF29}" type="sibTrans" cxnId="{460152DF-F7E4-46C5-8A51-7255E180E854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3D8C0A6-9CCC-41A9-A527-83FB6E8366E3}">
      <dgm:prSet phldrT="[Text]" custT="1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endParaRPr lang="en-US" sz="800" b="1" dirty="0">
            <a:solidFill>
              <a:srgbClr val="414042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C36902D-92BB-43CF-BD4C-10B5E72B46F4}" type="parTrans" cxnId="{E81B398F-B794-47A4-94A1-A858691399C7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8E84C3-D1AD-4B26-83C2-ACF310563EEF}" type="sibTrans" cxnId="{E81B398F-B794-47A4-94A1-A858691399C7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A4EABA4-797D-403F-B32B-04ACF35E54FE}">
      <dgm:prSet phldrT="[Text]" custT="1"/>
      <dgm:spPr>
        <a:solidFill>
          <a:srgbClr val="006070"/>
        </a:solidFill>
        <a:ln w="76200">
          <a:solidFill>
            <a:srgbClr val="90D5AC"/>
          </a:solidFill>
        </a:ln>
      </dgm:spPr>
      <dgm:t>
        <a:bodyPr/>
        <a:lstStyle/>
        <a:p>
          <a:endParaRPr lang="en-US" sz="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5CF7DDA-3704-42DC-8B0B-3537ECD63528}" type="parTrans" cxnId="{B9FFA7F2-D424-448E-8C78-2A0EF8FA09A5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1F63E96-CF4D-407B-84EE-EE2C83848281}" type="sibTrans" cxnId="{B9FFA7F2-D424-448E-8C78-2A0EF8FA09A5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A82F388-EA0E-48AF-BA84-494C8F58263B}">
      <dgm:prSet phldrT="[Text]" custT="1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endParaRPr lang="en-US" sz="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9981953-6B29-4043-816D-82D2D3C8B1E3}" type="parTrans" cxnId="{66A2C77F-07DA-42A9-B43C-F5CD0887FD1E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06F363A-A05B-4B94-9CFE-13CFCB9731A7}" type="sibTrans" cxnId="{66A2C77F-07DA-42A9-B43C-F5CD0887FD1E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07C0CE1-BB48-4AB2-B7A6-FB6B809847C3}">
      <dgm:prSet phldrT="[Text]" custT="1"/>
      <dgm:spPr>
        <a:solidFill>
          <a:srgbClr val="006070"/>
        </a:solidFill>
        <a:ln w="76200">
          <a:solidFill>
            <a:srgbClr val="90D5AC"/>
          </a:solidFill>
        </a:ln>
      </dgm:spPr>
      <dgm:t>
        <a:bodyPr/>
        <a:lstStyle/>
        <a:p>
          <a:endParaRPr lang="en-US" sz="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605E878-A49C-4D59-ACB1-E4E98E2825BF}" type="parTrans" cxnId="{27BD8B64-D745-4CB9-9960-823E39DD4C12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ED2874C-D7FF-45E9-9976-AC815B663442}" type="sibTrans" cxnId="{27BD8B64-D745-4CB9-9960-823E39DD4C12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F4462A2-4751-4393-8DB1-7570D7BA42AD}">
      <dgm:prSet phldrT="[Text]" custT="1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endParaRPr lang="en-US" sz="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798BE2-9068-449E-982B-4C671D19CD5E}" type="parTrans" cxnId="{568B212D-722E-4AF8-9095-6683881439FC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493002E-E08B-4B6C-A392-C0C8E41421CA}" type="sibTrans" cxnId="{568B212D-722E-4AF8-9095-6683881439FC}">
      <dgm:prSet/>
      <dgm:spPr/>
      <dgm:t>
        <a:bodyPr/>
        <a:lstStyle/>
        <a:p>
          <a:endParaRPr lang="en-US" sz="800" b="1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9D52C2F-2567-488B-B631-1F000F7794E0}" type="pres">
      <dgm:prSet presAssocID="{E1BFA3C2-9512-4ED0-8A87-BBB994F93ADF}" presName="Name0" presStyleCnt="0">
        <dgm:presLayoutVars>
          <dgm:chMax val="1"/>
          <dgm:chPref val="1"/>
        </dgm:presLayoutVars>
      </dgm:prSet>
      <dgm:spPr/>
    </dgm:pt>
    <dgm:pt modelId="{A6142375-9098-4743-A149-B2F5AD8F1307}" type="pres">
      <dgm:prSet presAssocID="{19E90D05-B65C-45A4-A01D-124B0AB7DA89}" presName="Parent" presStyleLbl="node0" presStyleIdx="0" presStyleCnt="1">
        <dgm:presLayoutVars>
          <dgm:chMax val="5"/>
          <dgm:chPref val="5"/>
        </dgm:presLayoutVars>
      </dgm:prSet>
      <dgm:spPr/>
    </dgm:pt>
    <dgm:pt modelId="{D927DB13-7ED8-4724-B147-EE817DC7C32A}" type="pres">
      <dgm:prSet presAssocID="{19E90D05-B65C-45A4-A01D-124B0AB7DA89}" presName="Accent2" presStyleLbl="node1" presStyleIdx="0" presStyleCnt="19"/>
      <dgm:spPr>
        <a:solidFill>
          <a:srgbClr val="006070"/>
        </a:solidFill>
        <a:ln>
          <a:solidFill>
            <a:srgbClr val="90D5AC"/>
          </a:solidFill>
        </a:ln>
      </dgm:spPr>
    </dgm:pt>
    <dgm:pt modelId="{DD47352E-2CE4-404D-9D0F-9642B44A23F2}" type="pres">
      <dgm:prSet presAssocID="{19E90D05-B65C-45A4-A01D-124B0AB7DA89}" presName="Accent3" presStyleLbl="node1" presStyleIdx="1" presStyleCnt="19"/>
      <dgm:spPr>
        <a:solidFill>
          <a:srgbClr val="90D5AC"/>
        </a:solidFill>
        <a:ln>
          <a:solidFill>
            <a:srgbClr val="006070"/>
          </a:solidFill>
        </a:ln>
      </dgm:spPr>
    </dgm:pt>
    <dgm:pt modelId="{449A6920-F1AC-4E6C-9481-BD80558B3B97}" type="pres">
      <dgm:prSet presAssocID="{19E90D05-B65C-45A4-A01D-124B0AB7DA89}" presName="Accent4" presStyleLbl="node1" presStyleIdx="2" presStyleCnt="19"/>
      <dgm:spPr>
        <a:solidFill>
          <a:srgbClr val="006070"/>
        </a:solidFill>
        <a:ln>
          <a:solidFill>
            <a:srgbClr val="90D5AC"/>
          </a:solidFill>
        </a:ln>
      </dgm:spPr>
    </dgm:pt>
    <dgm:pt modelId="{805539B7-177A-47B2-874F-8030281383BC}" type="pres">
      <dgm:prSet presAssocID="{19E90D05-B65C-45A4-A01D-124B0AB7DA89}" presName="Accent5" presStyleLbl="node1" presStyleIdx="3" presStyleCnt="19"/>
      <dgm:spPr>
        <a:solidFill>
          <a:srgbClr val="006070"/>
        </a:solidFill>
        <a:ln>
          <a:solidFill>
            <a:srgbClr val="90D5AC"/>
          </a:solidFill>
        </a:ln>
      </dgm:spPr>
    </dgm:pt>
    <dgm:pt modelId="{454E9B8B-56A1-4C23-98B9-143B864C0BD0}" type="pres">
      <dgm:prSet presAssocID="{19E90D05-B65C-45A4-A01D-124B0AB7DA89}" presName="Accent6" presStyleLbl="node1" presStyleIdx="4" presStyleCnt="19" custLinFactX="38135" custLinFactNeighborX="100000" custLinFactNeighborY="17268"/>
      <dgm:spPr>
        <a:solidFill>
          <a:srgbClr val="90D5AC"/>
        </a:solidFill>
        <a:ln>
          <a:solidFill>
            <a:srgbClr val="006070"/>
          </a:solidFill>
        </a:ln>
      </dgm:spPr>
    </dgm:pt>
    <dgm:pt modelId="{137D9DE6-E1DE-499A-A1F3-45ADDECC93D8}" type="pres">
      <dgm:prSet presAssocID="{D3D8C0A6-9CCC-41A9-A527-83FB6E8366E3}" presName="Child1" presStyleLbl="node1" presStyleIdx="5" presStyleCnt="19" custScaleX="139686" custScaleY="139670">
        <dgm:presLayoutVars>
          <dgm:chMax val="0"/>
          <dgm:chPref val="0"/>
        </dgm:presLayoutVars>
      </dgm:prSet>
      <dgm:spPr/>
    </dgm:pt>
    <dgm:pt modelId="{C19FAB22-6E9D-4A2A-83DE-628F8BED6218}" type="pres">
      <dgm:prSet presAssocID="{D3D8C0A6-9CCC-41A9-A527-83FB6E8366E3}" presName="Accent7" presStyleCnt="0"/>
      <dgm:spPr/>
    </dgm:pt>
    <dgm:pt modelId="{2A70523A-7CC5-404F-8D19-B6879F57DC40}" type="pres">
      <dgm:prSet presAssocID="{D3D8C0A6-9CCC-41A9-A527-83FB6E8366E3}" presName="AccentHold1" presStyleLbl="node1" presStyleIdx="6" presStyleCnt="19"/>
      <dgm:spPr>
        <a:solidFill>
          <a:srgbClr val="90D5AC"/>
        </a:solidFill>
        <a:ln>
          <a:solidFill>
            <a:srgbClr val="90D5AC"/>
          </a:solidFill>
        </a:ln>
      </dgm:spPr>
    </dgm:pt>
    <dgm:pt modelId="{8C6EE6DB-FD17-417C-9916-04D80465ECBE}" type="pres">
      <dgm:prSet presAssocID="{D3D8C0A6-9CCC-41A9-A527-83FB6E8366E3}" presName="Accent8" presStyleCnt="0"/>
      <dgm:spPr/>
    </dgm:pt>
    <dgm:pt modelId="{974D21C4-C7AD-4D4C-B1FE-4A0541B5628F}" type="pres">
      <dgm:prSet presAssocID="{D3D8C0A6-9CCC-41A9-A527-83FB6E8366E3}" presName="AccentHold2" presStyleLbl="node1" presStyleIdx="7" presStyleCnt="19"/>
      <dgm:spPr>
        <a:solidFill>
          <a:srgbClr val="90D5AC"/>
        </a:solidFill>
        <a:ln>
          <a:solidFill>
            <a:srgbClr val="006070"/>
          </a:solidFill>
        </a:ln>
      </dgm:spPr>
    </dgm:pt>
    <dgm:pt modelId="{809F10F0-41B0-4ECC-9BC1-2BB93180CEDB}" type="pres">
      <dgm:prSet presAssocID="{1A4EABA4-797D-403F-B32B-04ACF35E54FE}" presName="Child2" presStyleLbl="node1" presStyleIdx="8" presStyleCnt="19">
        <dgm:presLayoutVars>
          <dgm:chMax val="0"/>
          <dgm:chPref val="0"/>
        </dgm:presLayoutVars>
      </dgm:prSet>
      <dgm:spPr/>
    </dgm:pt>
    <dgm:pt modelId="{6AD26C90-7F55-4C32-A45D-FBB1AF2AFBB3}" type="pres">
      <dgm:prSet presAssocID="{1A4EABA4-797D-403F-B32B-04ACF35E54FE}" presName="Accent9" presStyleCnt="0"/>
      <dgm:spPr/>
    </dgm:pt>
    <dgm:pt modelId="{4BDB2CBC-BC1D-4FC2-A67E-626E70D5FA6A}" type="pres">
      <dgm:prSet presAssocID="{1A4EABA4-797D-403F-B32B-04ACF35E54FE}" presName="AccentHold1" presStyleLbl="node1" presStyleIdx="9" presStyleCnt="19"/>
      <dgm:spPr>
        <a:solidFill>
          <a:srgbClr val="006070"/>
        </a:solidFill>
        <a:ln>
          <a:solidFill>
            <a:srgbClr val="90D5AC"/>
          </a:solidFill>
        </a:ln>
      </dgm:spPr>
    </dgm:pt>
    <dgm:pt modelId="{DB69A929-5658-430C-9E3C-7EB7AA926EA9}" type="pres">
      <dgm:prSet presAssocID="{1A4EABA4-797D-403F-B32B-04ACF35E54FE}" presName="Accent10" presStyleCnt="0"/>
      <dgm:spPr/>
    </dgm:pt>
    <dgm:pt modelId="{817BA330-8CE8-44DD-B8CF-BD190AB7529A}" type="pres">
      <dgm:prSet presAssocID="{1A4EABA4-797D-403F-B32B-04ACF35E54FE}" presName="AccentHold2" presStyleLbl="node1" presStyleIdx="10" presStyleCnt="19"/>
      <dgm:spPr>
        <a:solidFill>
          <a:srgbClr val="006070"/>
        </a:solidFill>
        <a:ln>
          <a:solidFill>
            <a:srgbClr val="006070"/>
          </a:solidFill>
        </a:ln>
      </dgm:spPr>
    </dgm:pt>
    <dgm:pt modelId="{0770EE0E-1AE3-47AC-9C02-F3A54C2D569C}" type="pres">
      <dgm:prSet presAssocID="{1A4EABA4-797D-403F-B32B-04ACF35E54FE}" presName="Accent11" presStyleCnt="0"/>
      <dgm:spPr/>
    </dgm:pt>
    <dgm:pt modelId="{A8028CC9-10E4-4B72-A725-3EB7C4AFC1AA}" type="pres">
      <dgm:prSet presAssocID="{1A4EABA4-797D-403F-B32B-04ACF35E54FE}" presName="AccentHold3" presStyleLbl="node1" presStyleIdx="11" presStyleCnt="19"/>
      <dgm:spPr>
        <a:solidFill>
          <a:srgbClr val="006070"/>
        </a:solidFill>
        <a:ln>
          <a:solidFill>
            <a:srgbClr val="90D5AC"/>
          </a:solidFill>
        </a:ln>
      </dgm:spPr>
    </dgm:pt>
    <dgm:pt modelId="{3681EB8D-E394-41AB-A6FB-EFE137052A99}" type="pres">
      <dgm:prSet presAssocID="{7A82F388-EA0E-48AF-BA84-494C8F58263B}" presName="Child3" presStyleLbl="node1" presStyleIdx="12" presStyleCnt="19">
        <dgm:presLayoutVars>
          <dgm:chMax val="0"/>
          <dgm:chPref val="0"/>
        </dgm:presLayoutVars>
      </dgm:prSet>
      <dgm:spPr/>
    </dgm:pt>
    <dgm:pt modelId="{1DF39F0C-C879-49A7-912D-7445D39547EF}" type="pres">
      <dgm:prSet presAssocID="{7A82F388-EA0E-48AF-BA84-494C8F58263B}" presName="Accent12" presStyleCnt="0"/>
      <dgm:spPr/>
    </dgm:pt>
    <dgm:pt modelId="{0925F107-4C98-4E4F-882C-1891C21DE2E1}" type="pres">
      <dgm:prSet presAssocID="{7A82F388-EA0E-48AF-BA84-494C8F58263B}" presName="AccentHold1" presStyleLbl="node1" presStyleIdx="13" presStyleCnt="19"/>
      <dgm:spPr>
        <a:solidFill>
          <a:srgbClr val="006070"/>
        </a:solidFill>
        <a:ln>
          <a:solidFill>
            <a:srgbClr val="90D5AC"/>
          </a:solidFill>
        </a:ln>
      </dgm:spPr>
    </dgm:pt>
    <dgm:pt modelId="{C0FE413E-E10A-4ABA-87ED-75A8E7448D27}" type="pres">
      <dgm:prSet presAssocID="{A07C0CE1-BB48-4AB2-B7A6-FB6B809847C3}" presName="Child4" presStyleLbl="node1" presStyleIdx="14" presStyleCnt="19">
        <dgm:presLayoutVars>
          <dgm:chMax val="0"/>
          <dgm:chPref val="0"/>
        </dgm:presLayoutVars>
      </dgm:prSet>
      <dgm:spPr/>
    </dgm:pt>
    <dgm:pt modelId="{DE2198E9-DBA0-4DA4-A1B5-4ECDCB06D980}" type="pres">
      <dgm:prSet presAssocID="{A07C0CE1-BB48-4AB2-B7A6-FB6B809847C3}" presName="Accent13" presStyleCnt="0"/>
      <dgm:spPr/>
    </dgm:pt>
    <dgm:pt modelId="{55806D17-C80B-4BDD-B294-D62E5E5E3C95}" type="pres">
      <dgm:prSet presAssocID="{A07C0CE1-BB48-4AB2-B7A6-FB6B809847C3}" presName="AccentHold1" presStyleLbl="node1" presStyleIdx="15" presStyleCnt="19"/>
      <dgm:spPr>
        <a:solidFill>
          <a:srgbClr val="90D5AC"/>
        </a:solidFill>
        <a:ln>
          <a:solidFill>
            <a:srgbClr val="006070"/>
          </a:solidFill>
        </a:ln>
      </dgm:spPr>
    </dgm:pt>
    <dgm:pt modelId="{46DB926C-9BA9-4B92-8B55-04C1E40473FA}" type="pres">
      <dgm:prSet presAssocID="{EF4462A2-4751-4393-8DB1-7570D7BA42AD}" presName="Child5" presStyleLbl="node1" presStyleIdx="16" presStyleCnt="19" custScaleX="123252" custScaleY="123238" custLinFactNeighborY="7704">
        <dgm:presLayoutVars>
          <dgm:chMax val="0"/>
          <dgm:chPref val="0"/>
        </dgm:presLayoutVars>
      </dgm:prSet>
      <dgm:spPr/>
    </dgm:pt>
    <dgm:pt modelId="{2EFD6A58-FA19-45F8-B2D3-78BA1B503474}" type="pres">
      <dgm:prSet presAssocID="{EF4462A2-4751-4393-8DB1-7570D7BA42AD}" presName="Accent15" presStyleCnt="0"/>
      <dgm:spPr/>
    </dgm:pt>
    <dgm:pt modelId="{B27F4FD6-5440-4B8E-B0AF-01C07A40AF8D}" type="pres">
      <dgm:prSet presAssocID="{EF4462A2-4751-4393-8DB1-7570D7BA42AD}" presName="AccentHold2" presStyleLbl="node1" presStyleIdx="17" presStyleCnt="19"/>
      <dgm:spPr>
        <a:solidFill>
          <a:srgbClr val="90D5AC"/>
        </a:solidFill>
        <a:ln>
          <a:solidFill>
            <a:srgbClr val="006070"/>
          </a:solidFill>
        </a:ln>
      </dgm:spPr>
    </dgm:pt>
    <dgm:pt modelId="{33D15C96-14C9-4217-9786-06907B0EC29E}" type="pres">
      <dgm:prSet presAssocID="{EF4462A2-4751-4393-8DB1-7570D7BA42AD}" presName="Accent16" presStyleCnt="0"/>
      <dgm:spPr/>
    </dgm:pt>
    <dgm:pt modelId="{A7E5D40D-9E87-418B-B4BD-2BE75CCB9A57}" type="pres">
      <dgm:prSet presAssocID="{EF4462A2-4751-4393-8DB1-7570D7BA42AD}" presName="AccentHold3" presStyleLbl="node1" presStyleIdx="18" presStyleCnt="19" custLinFactNeighborX="77701" custLinFactNeighborY="-94974"/>
      <dgm:spPr>
        <a:solidFill>
          <a:srgbClr val="90D5AC"/>
        </a:solidFill>
        <a:ln>
          <a:solidFill>
            <a:srgbClr val="006070"/>
          </a:solidFill>
        </a:ln>
      </dgm:spPr>
    </dgm:pt>
  </dgm:ptLst>
  <dgm:cxnLst>
    <dgm:cxn modelId="{F9FBBD07-7460-4BC2-AB51-ED39A519262C}" type="presOf" srcId="{EF4462A2-4751-4393-8DB1-7570D7BA42AD}" destId="{46DB926C-9BA9-4B92-8B55-04C1E40473FA}" srcOrd="0" destOrd="0" presId="urn:microsoft.com/office/officeart/2009/3/layout/CircleRelationship"/>
    <dgm:cxn modelId="{568B212D-722E-4AF8-9095-6683881439FC}" srcId="{19E90D05-B65C-45A4-A01D-124B0AB7DA89}" destId="{EF4462A2-4751-4393-8DB1-7570D7BA42AD}" srcOrd="4" destOrd="0" parTransId="{E2798BE2-9068-449E-982B-4C671D19CD5E}" sibTransId="{C493002E-E08B-4B6C-A392-C0C8E41421CA}"/>
    <dgm:cxn modelId="{FC06985F-44CB-44DC-9EA2-A0DD58561E39}" type="presOf" srcId="{D3D8C0A6-9CCC-41A9-A527-83FB6E8366E3}" destId="{137D9DE6-E1DE-499A-A1F3-45ADDECC93D8}" srcOrd="0" destOrd="0" presId="urn:microsoft.com/office/officeart/2009/3/layout/CircleRelationship"/>
    <dgm:cxn modelId="{CA874264-6DD7-45CF-AF25-649A97A966EA}" type="presOf" srcId="{1A4EABA4-797D-403F-B32B-04ACF35E54FE}" destId="{809F10F0-41B0-4ECC-9BC1-2BB93180CEDB}" srcOrd="0" destOrd="0" presId="urn:microsoft.com/office/officeart/2009/3/layout/CircleRelationship"/>
    <dgm:cxn modelId="{27BD8B64-D745-4CB9-9960-823E39DD4C12}" srcId="{19E90D05-B65C-45A4-A01D-124B0AB7DA89}" destId="{A07C0CE1-BB48-4AB2-B7A6-FB6B809847C3}" srcOrd="3" destOrd="0" parTransId="{6605E878-A49C-4D59-ACB1-E4E98E2825BF}" sibTransId="{DED2874C-D7FF-45E9-9976-AC815B663442}"/>
    <dgm:cxn modelId="{23C15A7B-03A1-44E5-AE12-FA3EA3B8642F}" type="presOf" srcId="{A07C0CE1-BB48-4AB2-B7A6-FB6B809847C3}" destId="{C0FE413E-E10A-4ABA-87ED-75A8E7448D27}" srcOrd="0" destOrd="0" presId="urn:microsoft.com/office/officeart/2009/3/layout/CircleRelationship"/>
    <dgm:cxn modelId="{66A2C77F-07DA-42A9-B43C-F5CD0887FD1E}" srcId="{19E90D05-B65C-45A4-A01D-124B0AB7DA89}" destId="{7A82F388-EA0E-48AF-BA84-494C8F58263B}" srcOrd="2" destOrd="0" parTransId="{C9981953-6B29-4043-816D-82D2D3C8B1E3}" sibTransId="{506F363A-A05B-4B94-9CFE-13CFCB9731A7}"/>
    <dgm:cxn modelId="{E81B398F-B794-47A4-94A1-A858691399C7}" srcId="{19E90D05-B65C-45A4-A01D-124B0AB7DA89}" destId="{D3D8C0A6-9CCC-41A9-A527-83FB6E8366E3}" srcOrd="0" destOrd="0" parTransId="{5C36902D-92BB-43CF-BD4C-10B5E72B46F4}" sibTransId="{B88E84C3-D1AD-4B26-83C2-ACF310563EEF}"/>
    <dgm:cxn modelId="{C167D6DC-9BD9-42C0-88AA-0F8BB1CAE3EB}" type="presOf" srcId="{7A82F388-EA0E-48AF-BA84-494C8F58263B}" destId="{3681EB8D-E394-41AB-A6FB-EFE137052A99}" srcOrd="0" destOrd="0" presId="urn:microsoft.com/office/officeart/2009/3/layout/CircleRelationship"/>
    <dgm:cxn modelId="{460152DF-F7E4-46C5-8A51-7255E180E854}" srcId="{E1BFA3C2-9512-4ED0-8A87-BBB994F93ADF}" destId="{19E90D05-B65C-45A4-A01D-124B0AB7DA89}" srcOrd="0" destOrd="0" parTransId="{018A21C0-2F86-4ADB-BCD7-B9258E09A17E}" sibTransId="{1D829B3C-2C0D-4085-89F9-1AF6ACACDF29}"/>
    <dgm:cxn modelId="{79F5BDE8-7C60-4266-A3DF-8FE7F341D680}" type="presOf" srcId="{E1BFA3C2-9512-4ED0-8A87-BBB994F93ADF}" destId="{79D52C2F-2567-488B-B631-1F000F7794E0}" srcOrd="0" destOrd="0" presId="urn:microsoft.com/office/officeart/2009/3/layout/CircleRelationship"/>
    <dgm:cxn modelId="{3D7745E9-03B9-4B61-AFEE-87C07F08D47E}" type="presOf" srcId="{19E90D05-B65C-45A4-A01D-124B0AB7DA89}" destId="{A6142375-9098-4743-A149-B2F5AD8F1307}" srcOrd="0" destOrd="0" presId="urn:microsoft.com/office/officeart/2009/3/layout/CircleRelationship"/>
    <dgm:cxn modelId="{B9FFA7F2-D424-448E-8C78-2A0EF8FA09A5}" srcId="{19E90D05-B65C-45A4-A01D-124B0AB7DA89}" destId="{1A4EABA4-797D-403F-B32B-04ACF35E54FE}" srcOrd="1" destOrd="0" parTransId="{75CF7DDA-3704-42DC-8B0B-3537ECD63528}" sibTransId="{91F63E96-CF4D-407B-84EE-EE2C83848281}"/>
    <dgm:cxn modelId="{95028D68-B814-4B41-9574-3E076A655561}" type="presParOf" srcId="{79D52C2F-2567-488B-B631-1F000F7794E0}" destId="{A6142375-9098-4743-A149-B2F5AD8F1307}" srcOrd="0" destOrd="0" presId="urn:microsoft.com/office/officeart/2009/3/layout/CircleRelationship"/>
    <dgm:cxn modelId="{94DCF1D9-35E9-48B0-8545-2FC962F969B3}" type="presParOf" srcId="{79D52C2F-2567-488B-B631-1F000F7794E0}" destId="{D927DB13-7ED8-4724-B147-EE817DC7C32A}" srcOrd="1" destOrd="0" presId="urn:microsoft.com/office/officeart/2009/3/layout/CircleRelationship"/>
    <dgm:cxn modelId="{F9B64731-DD32-472E-A07C-F1C40A25678F}" type="presParOf" srcId="{79D52C2F-2567-488B-B631-1F000F7794E0}" destId="{DD47352E-2CE4-404D-9D0F-9642B44A23F2}" srcOrd="2" destOrd="0" presId="urn:microsoft.com/office/officeart/2009/3/layout/CircleRelationship"/>
    <dgm:cxn modelId="{F174E9B3-FDA2-485C-8989-C52BE2049E72}" type="presParOf" srcId="{79D52C2F-2567-488B-B631-1F000F7794E0}" destId="{449A6920-F1AC-4E6C-9481-BD80558B3B97}" srcOrd="3" destOrd="0" presId="urn:microsoft.com/office/officeart/2009/3/layout/CircleRelationship"/>
    <dgm:cxn modelId="{9193B7F9-6259-4D86-9959-724C324687F8}" type="presParOf" srcId="{79D52C2F-2567-488B-B631-1F000F7794E0}" destId="{805539B7-177A-47B2-874F-8030281383BC}" srcOrd="4" destOrd="0" presId="urn:microsoft.com/office/officeart/2009/3/layout/CircleRelationship"/>
    <dgm:cxn modelId="{91F29DAD-C893-4D1B-AE9E-56EDBFA61C1C}" type="presParOf" srcId="{79D52C2F-2567-488B-B631-1F000F7794E0}" destId="{454E9B8B-56A1-4C23-98B9-143B864C0BD0}" srcOrd="5" destOrd="0" presId="urn:microsoft.com/office/officeart/2009/3/layout/CircleRelationship"/>
    <dgm:cxn modelId="{3AC4316D-9027-4E09-865D-CE380D0176D4}" type="presParOf" srcId="{79D52C2F-2567-488B-B631-1F000F7794E0}" destId="{137D9DE6-E1DE-499A-A1F3-45ADDECC93D8}" srcOrd="6" destOrd="0" presId="urn:microsoft.com/office/officeart/2009/3/layout/CircleRelationship"/>
    <dgm:cxn modelId="{FC1D0126-C911-44A1-A5C8-BE0E91865358}" type="presParOf" srcId="{79D52C2F-2567-488B-B631-1F000F7794E0}" destId="{C19FAB22-6E9D-4A2A-83DE-628F8BED6218}" srcOrd="7" destOrd="0" presId="urn:microsoft.com/office/officeart/2009/3/layout/CircleRelationship"/>
    <dgm:cxn modelId="{E9034EFD-9CCF-49C0-843D-82E20B1559A0}" type="presParOf" srcId="{C19FAB22-6E9D-4A2A-83DE-628F8BED6218}" destId="{2A70523A-7CC5-404F-8D19-B6879F57DC40}" srcOrd="0" destOrd="0" presId="urn:microsoft.com/office/officeart/2009/3/layout/CircleRelationship"/>
    <dgm:cxn modelId="{E84F53DD-DE15-4CC3-9515-29D7CB62A527}" type="presParOf" srcId="{79D52C2F-2567-488B-B631-1F000F7794E0}" destId="{8C6EE6DB-FD17-417C-9916-04D80465ECBE}" srcOrd="8" destOrd="0" presId="urn:microsoft.com/office/officeart/2009/3/layout/CircleRelationship"/>
    <dgm:cxn modelId="{82D004EF-2475-49BF-B7BD-C48E38FA4239}" type="presParOf" srcId="{8C6EE6DB-FD17-417C-9916-04D80465ECBE}" destId="{974D21C4-C7AD-4D4C-B1FE-4A0541B5628F}" srcOrd="0" destOrd="0" presId="urn:microsoft.com/office/officeart/2009/3/layout/CircleRelationship"/>
    <dgm:cxn modelId="{C638540A-4493-4F99-9033-7E4A43D42A0E}" type="presParOf" srcId="{79D52C2F-2567-488B-B631-1F000F7794E0}" destId="{809F10F0-41B0-4ECC-9BC1-2BB93180CEDB}" srcOrd="9" destOrd="0" presId="urn:microsoft.com/office/officeart/2009/3/layout/CircleRelationship"/>
    <dgm:cxn modelId="{365249A9-7099-4292-BA62-845B658C654F}" type="presParOf" srcId="{79D52C2F-2567-488B-B631-1F000F7794E0}" destId="{6AD26C90-7F55-4C32-A45D-FBB1AF2AFBB3}" srcOrd="10" destOrd="0" presId="urn:microsoft.com/office/officeart/2009/3/layout/CircleRelationship"/>
    <dgm:cxn modelId="{41390AEA-F207-4F00-AC99-083432B6E4B9}" type="presParOf" srcId="{6AD26C90-7F55-4C32-A45D-FBB1AF2AFBB3}" destId="{4BDB2CBC-BC1D-4FC2-A67E-626E70D5FA6A}" srcOrd="0" destOrd="0" presId="urn:microsoft.com/office/officeart/2009/3/layout/CircleRelationship"/>
    <dgm:cxn modelId="{5258C488-A44B-4463-BD56-B1B94B7F898B}" type="presParOf" srcId="{79D52C2F-2567-488B-B631-1F000F7794E0}" destId="{DB69A929-5658-430C-9E3C-7EB7AA926EA9}" srcOrd="11" destOrd="0" presId="urn:microsoft.com/office/officeart/2009/3/layout/CircleRelationship"/>
    <dgm:cxn modelId="{5520287C-BAF0-46F5-A37B-D5DE19999928}" type="presParOf" srcId="{DB69A929-5658-430C-9E3C-7EB7AA926EA9}" destId="{817BA330-8CE8-44DD-B8CF-BD190AB7529A}" srcOrd="0" destOrd="0" presId="urn:microsoft.com/office/officeart/2009/3/layout/CircleRelationship"/>
    <dgm:cxn modelId="{D929EE49-A992-45EB-B48D-DC73EB13FD39}" type="presParOf" srcId="{79D52C2F-2567-488B-B631-1F000F7794E0}" destId="{0770EE0E-1AE3-47AC-9C02-F3A54C2D569C}" srcOrd="12" destOrd="0" presId="urn:microsoft.com/office/officeart/2009/3/layout/CircleRelationship"/>
    <dgm:cxn modelId="{7BC9BFF5-F6E8-4EBB-9082-6975AE556DAF}" type="presParOf" srcId="{0770EE0E-1AE3-47AC-9C02-F3A54C2D569C}" destId="{A8028CC9-10E4-4B72-A725-3EB7C4AFC1AA}" srcOrd="0" destOrd="0" presId="urn:microsoft.com/office/officeart/2009/3/layout/CircleRelationship"/>
    <dgm:cxn modelId="{388218FE-F273-41F2-B59B-0E158BC37AF7}" type="presParOf" srcId="{79D52C2F-2567-488B-B631-1F000F7794E0}" destId="{3681EB8D-E394-41AB-A6FB-EFE137052A99}" srcOrd="13" destOrd="0" presId="urn:microsoft.com/office/officeart/2009/3/layout/CircleRelationship"/>
    <dgm:cxn modelId="{4E4B53B5-767B-4B77-B026-524FE4F5D9AA}" type="presParOf" srcId="{79D52C2F-2567-488B-B631-1F000F7794E0}" destId="{1DF39F0C-C879-49A7-912D-7445D39547EF}" srcOrd="14" destOrd="0" presId="urn:microsoft.com/office/officeart/2009/3/layout/CircleRelationship"/>
    <dgm:cxn modelId="{D44DEEE4-48BB-4D0F-81E2-4341451CA756}" type="presParOf" srcId="{1DF39F0C-C879-49A7-912D-7445D39547EF}" destId="{0925F107-4C98-4E4F-882C-1891C21DE2E1}" srcOrd="0" destOrd="0" presId="urn:microsoft.com/office/officeart/2009/3/layout/CircleRelationship"/>
    <dgm:cxn modelId="{D59F3A0A-03ED-4FC1-96EA-BC822E356AA7}" type="presParOf" srcId="{79D52C2F-2567-488B-B631-1F000F7794E0}" destId="{C0FE413E-E10A-4ABA-87ED-75A8E7448D27}" srcOrd="15" destOrd="0" presId="urn:microsoft.com/office/officeart/2009/3/layout/CircleRelationship"/>
    <dgm:cxn modelId="{BF50ED36-07EA-436F-BD65-B5CDCC96D52B}" type="presParOf" srcId="{79D52C2F-2567-488B-B631-1F000F7794E0}" destId="{DE2198E9-DBA0-4DA4-A1B5-4ECDCB06D980}" srcOrd="16" destOrd="0" presId="urn:microsoft.com/office/officeart/2009/3/layout/CircleRelationship"/>
    <dgm:cxn modelId="{6CF2FF6E-C294-483A-8C35-CA862326772D}" type="presParOf" srcId="{DE2198E9-DBA0-4DA4-A1B5-4ECDCB06D980}" destId="{55806D17-C80B-4BDD-B294-D62E5E5E3C95}" srcOrd="0" destOrd="0" presId="urn:microsoft.com/office/officeart/2009/3/layout/CircleRelationship"/>
    <dgm:cxn modelId="{0B884957-66AE-4624-BEEF-A33C035DC29C}" type="presParOf" srcId="{79D52C2F-2567-488B-B631-1F000F7794E0}" destId="{46DB926C-9BA9-4B92-8B55-04C1E40473FA}" srcOrd="17" destOrd="0" presId="urn:microsoft.com/office/officeart/2009/3/layout/CircleRelationship"/>
    <dgm:cxn modelId="{B83E460F-A435-404E-9FA9-C4608281233D}" type="presParOf" srcId="{79D52C2F-2567-488B-B631-1F000F7794E0}" destId="{2EFD6A58-FA19-45F8-B2D3-78BA1B503474}" srcOrd="18" destOrd="0" presId="urn:microsoft.com/office/officeart/2009/3/layout/CircleRelationship"/>
    <dgm:cxn modelId="{10970D88-93F4-475C-8A08-564841FC5959}" type="presParOf" srcId="{2EFD6A58-FA19-45F8-B2D3-78BA1B503474}" destId="{B27F4FD6-5440-4B8E-B0AF-01C07A40AF8D}" srcOrd="0" destOrd="0" presId="urn:microsoft.com/office/officeart/2009/3/layout/CircleRelationship"/>
    <dgm:cxn modelId="{85DAED52-6E91-4E5B-B359-2BCCBC315947}" type="presParOf" srcId="{79D52C2F-2567-488B-B631-1F000F7794E0}" destId="{33D15C96-14C9-4217-9786-06907B0EC29E}" srcOrd="19" destOrd="0" presId="urn:microsoft.com/office/officeart/2009/3/layout/CircleRelationship"/>
    <dgm:cxn modelId="{739F9AF6-172F-4AA5-9846-78214AE02340}" type="presParOf" srcId="{33D15C96-14C9-4217-9786-06907B0EC29E}" destId="{A7E5D40D-9E87-418B-B4BD-2BE75CCB9A5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CB334-8CC1-4D7F-ACD4-1F0B7AAAEFF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16D302C-FC2C-4888-B35E-9AE6DE9C7B85}">
      <dgm:prSet phldrT="[Text]"/>
      <dgm:spPr>
        <a:solidFill>
          <a:srgbClr val="006070"/>
        </a:solidFill>
      </dgm:spPr>
      <dgm:t>
        <a:bodyPr/>
        <a:lstStyle/>
        <a:p>
          <a:r>
            <a:rPr lang="en-US" dirty="0">
              <a:solidFill>
                <a:srgbClr val="FCD450"/>
              </a:solidFill>
            </a:rPr>
            <a:t>Registration</a:t>
          </a:r>
        </a:p>
      </dgm:t>
    </dgm:pt>
    <dgm:pt modelId="{4604ECE6-A534-4225-BFCE-885804689EAB}" type="parTrans" cxnId="{E5F00053-472F-4412-A457-D4959692886E}">
      <dgm:prSet/>
      <dgm:spPr/>
      <dgm:t>
        <a:bodyPr/>
        <a:lstStyle/>
        <a:p>
          <a:endParaRPr lang="en-US"/>
        </a:p>
      </dgm:t>
    </dgm:pt>
    <dgm:pt modelId="{60C0BC18-38F4-40E7-B1A0-98DAACCE4553}" type="sibTrans" cxnId="{E5F00053-472F-4412-A457-D4959692886E}">
      <dgm:prSet/>
      <dgm:spPr/>
      <dgm:t>
        <a:bodyPr/>
        <a:lstStyle/>
        <a:p>
          <a:endParaRPr lang="en-US"/>
        </a:p>
      </dgm:t>
    </dgm:pt>
    <dgm:pt modelId="{F322D232-D67F-451C-9E33-57DA05EE1FB6}">
      <dgm:prSet phldrT="[Text]"/>
      <dgm:spPr>
        <a:solidFill>
          <a:srgbClr val="006070"/>
        </a:solidFill>
      </dgm:spPr>
      <dgm:t>
        <a:bodyPr/>
        <a:lstStyle/>
        <a:p>
          <a:r>
            <a:rPr lang="en-US" dirty="0">
              <a:solidFill>
                <a:srgbClr val="FCD450"/>
              </a:solidFill>
            </a:rPr>
            <a:t>Approval</a:t>
          </a:r>
        </a:p>
      </dgm:t>
    </dgm:pt>
    <dgm:pt modelId="{59DA26CB-7C84-4642-B302-CA15D30A4117}" type="parTrans" cxnId="{DEC0BE0F-383B-44BD-B9D3-FF5E107108D7}">
      <dgm:prSet/>
      <dgm:spPr/>
      <dgm:t>
        <a:bodyPr/>
        <a:lstStyle/>
        <a:p>
          <a:endParaRPr lang="en-US"/>
        </a:p>
      </dgm:t>
    </dgm:pt>
    <dgm:pt modelId="{6B23D1E2-3EC5-4A0D-8246-65E934873A8C}" type="sibTrans" cxnId="{DEC0BE0F-383B-44BD-B9D3-FF5E107108D7}">
      <dgm:prSet/>
      <dgm:spPr/>
      <dgm:t>
        <a:bodyPr/>
        <a:lstStyle/>
        <a:p>
          <a:endParaRPr lang="en-US"/>
        </a:p>
      </dgm:t>
    </dgm:pt>
    <dgm:pt modelId="{9B36748E-DCA4-4897-A1F9-570F097FB8DB}">
      <dgm:prSet phldrT="[Text]"/>
      <dgm:spPr>
        <a:solidFill>
          <a:srgbClr val="006070"/>
        </a:solidFill>
      </dgm:spPr>
      <dgm:t>
        <a:bodyPr/>
        <a:lstStyle/>
        <a:p>
          <a:r>
            <a:rPr lang="en-US" dirty="0">
              <a:solidFill>
                <a:srgbClr val="FCD450"/>
              </a:solidFill>
            </a:rPr>
            <a:t>Recertification</a:t>
          </a:r>
        </a:p>
      </dgm:t>
    </dgm:pt>
    <dgm:pt modelId="{7CA3317C-243C-4226-9A98-949FBE49D448}" type="parTrans" cxnId="{784B6CA5-E16A-4E4B-BE86-145A7CE852FF}">
      <dgm:prSet/>
      <dgm:spPr/>
      <dgm:t>
        <a:bodyPr/>
        <a:lstStyle/>
        <a:p>
          <a:endParaRPr lang="en-US"/>
        </a:p>
      </dgm:t>
    </dgm:pt>
    <dgm:pt modelId="{3EEF8404-FF5D-41A8-BB65-B0045D649C36}" type="sibTrans" cxnId="{784B6CA5-E16A-4E4B-BE86-145A7CE852FF}">
      <dgm:prSet/>
      <dgm:spPr/>
      <dgm:t>
        <a:bodyPr/>
        <a:lstStyle/>
        <a:p>
          <a:endParaRPr lang="en-US"/>
        </a:p>
      </dgm:t>
    </dgm:pt>
    <dgm:pt modelId="{75EDA34A-AD29-4192-BC4E-BF9B4BE33DF6}">
      <dgm:prSet custT="1"/>
      <dgm:spPr>
        <a:ln w="76200">
          <a:solidFill>
            <a:srgbClr val="006070"/>
          </a:solidFill>
        </a:ln>
      </dgm:spPr>
      <dgm:t>
        <a:bodyPr/>
        <a:lstStyle/>
        <a:p>
          <a:pPr>
            <a:buFont typeface="Arial"/>
            <a:buChar char="•"/>
          </a:pP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Agency review/approval by ISO, AITR &amp; AH</a:t>
          </a:r>
        </a:p>
      </dgm:t>
    </dgm:pt>
    <dgm:pt modelId="{DB93FEFE-3E30-4501-8959-D2E3E49F206B}" type="parTrans" cxnId="{38A8335E-C882-4DD6-BB46-AC668EFB1ACC}">
      <dgm:prSet/>
      <dgm:spPr/>
      <dgm:t>
        <a:bodyPr/>
        <a:lstStyle/>
        <a:p>
          <a:endParaRPr lang="en-US"/>
        </a:p>
      </dgm:t>
    </dgm:pt>
    <dgm:pt modelId="{6BE2282A-12C8-46D0-B376-D07E74493F9F}" type="sibTrans" cxnId="{38A8335E-C882-4DD6-BB46-AC668EFB1ACC}">
      <dgm:prSet/>
      <dgm:spPr/>
      <dgm:t>
        <a:bodyPr/>
        <a:lstStyle/>
        <a:p>
          <a:endParaRPr lang="en-US"/>
        </a:p>
      </dgm:t>
    </dgm:pt>
    <dgm:pt modelId="{42870737-5701-491B-A864-DCFA2896C790}">
      <dgm:prSet custT="1"/>
      <dgm:spPr>
        <a:ln w="76200">
          <a:solidFill>
            <a:srgbClr val="006070"/>
          </a:solidFill>
        </a:ln>
      </dgm:spPr>
      <dgm:t>
        <a:bodyPr/>
        <a:lstStyle/>
        <a:p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Final review &amp; </a:t>
          </a:r>
          <a:r>
            <a:rPr lang="en-US" sz="2400" u="sng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approval</a:t>
          </a: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 by responsible </a:t>
          </a:r>
          <a:r>
            <a:rPr lang="en-US" sz="26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Secretary or designee </a:t>
          </a:r>
        </a:p>
      </dgm:t>
    </dgm:pt>
    <dgm:pt modelId="{51F63670-E774-4941-9142-7C29B9BD355C}" type="parTrans" cxnId="{60EAC444-3A95-4216-B6E0-71C0E638941F}">
      <dgm:prSet/>
      <dgm:spPr/>
      <dgm:t>
        <a:bodyPr/>
        <a:lstStyle/>
        <a:p>
          <a:endParaRPr lang="en-US"/>
        </a:p>
      </dgm:t>
    </dgm:pt>
    <dgm:pt modelId="{923141D7-E743-4C55-95BD-B3D45A0DDE84}" type="sibTrans" cxnId="{60EAC444-3A95-4216-B6E0-71C0E638941F}">
      <dgm:prSet/>
      <dgm:spPr/>
      <dgm:t>
        <a:bodyPr/>
        <a:lstStyle/>
        <a:p>
          <a:endParaRPr lang="en-US"/>
        </a:p>
      </dgm:t>
    </dgm:pt>
    <dgm:pt modelId="{064A2F87-10BB-4FE4-A8BC-6F068B11A0C8}">
      <dgm:prSet/>
      <dgm:spPr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Agency provides data: purpose, technology used, sensitivity, model algorithm, data sets used, &amp; operation method</a:t>
          </a:r>
          <a:endParaRPr lang="en-US" dirty="0"/>
        </a:p>
      </dgm:t>
    </dgm:pt>
    <dgm:pt modelId="{DD2A6E58-D5F5-4BFB-887A-D6876E4C5853}" type="parTrans" cxnId="{30D6CC3C-9093-46CC-9E99-ED4446603554}">
      <dgm:prSet/>
      <dgm:spPr/>
      <dgm:t>
        <a:bodyPr/>
        <a:lstStyle/>
        <a:p>
          <a:endParaRPr lang="en-US"/>
        </a:p>
      </dgm:t>
    </dgm:pt>
    <dgm:pt modelId="{23359523-6E94-402B-A988-4F1AB05225A2}" type="sibTrans" cxnId="{30D6CC3C-9093-46CC-9E99-ED4446603554}">
      <dgm:prSet/>
      <dgm:spPr/>
      <dgm:t>
        <a:bodyPr/>
        <a:lstStyle/>
        <a:p>
          <a:endParaRPr lang="en-US"/>
        </a:p>
      </dgm:t>
    </dgm:pt>
    <dgm:pt modelId="{4A41D033-8E40-4A14-983F-2814C4332ED0}">
      <dgm:prSet/>
      <dgm:spPr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Annually, for continued use (ISO via Archer)</a:t>
          </a:r>
          <a:endParaRPr lang="en-US" dirty="0"/>
        </a:p>
      </dgm:t>
    </dgm:pt>
    <dgm:pt modelId="{73F36FF8-2CAA-4BC2-B2EB-06FACDAC5994}" type="parTrans" cxnId="{46C9BD78-3C38-4A38-9DE0-2EBC378F59CA}">
      <dgm:prSet/>
      <dgm:spPr/>
      <dgm:t>
        <a:bodyPr/>
        <a:lstStyle/>
        <a:p>
          <a:endParaRPr lang="en-US"/>
        </a:p>
      </dgm:t>
    </dgm:pt>
    <dgm:pt modelId="{BBFB9FEC-366B-4998-A52F-48CA9BF78830}" type="sibTrans" cxnId="{46C9BD78-3C38-4A38-9DE0-2EBC378F59CA}">
      <dgm:prSet/>
      <dgm:spPr/>
      <dgm:t>
        <a:bodyPr/>
        <a:lstStyle/>
        <a:p>
          <a:endParaRPr lang="en-US"/>
        </a:p>
      </dgm:t>
    </dgm:pt>
    <dgm:pt modelId="{51E51A31-D2DD-4A69-8913-166E7CC33906}">
      <dgm:prSet custT="1"/>
      <dgm:spPr>
        <a:ln w="76200">
          <a:solidFill>
            <a:srgbClr val="006070"/>
          </a:solidFill>
        </a:ln>
      </dgm:spPr>
      <dgm:t>
        <a:bodyPr/>
        <a:lstStyle/>
        <a:p>
          <a:pPr>
            <a:buFont typeface="Arial"/>
            <a:buChar char="•"/>
          </a:pP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VITA/CIO review &amp; recommendation</a:t>
          </a:r>
        </a:p>
      </dgm:t>
    </dgm:pt>
    <dgm:pt modelId="{9157E62A-76FD-4115-A7C7-3FEB118489E1}" type="parTrans" cxnId="{FED2830A-0ED2-4C2E-8640-7C8FE0A35C64}">
      <dgm:prSet/>
      <dgm:spPr/>
      <dgm:t>
        <a:bodyPr/>
        <a:lstStyle/>
        <a:p>
          <a:endParaRPr lang="en-US"/>
        </a:p>
      </dgm:t>
    </dgm:pt>
    <dgm:pt modelId="{7E3AD616-AE31-4047-B18B-500E9F53092D}" type="sibTrans" cxnId="{FED2830A-0ED2-4C2E-8640-7C8FE0A35C64}">
      <dgm:prSet/>
      <dgm:spPr/>
      <dgm:t>
        <a:bodyPr/>
        <a:lstStyle/>
        <a:p>
          <a:endParaRPr lang="en-US"/>
        </a:p>
      </dgm:t>
    </dgm:pt>
    <dgm:pt modelId="{3A7D5E93-58FC-4AC4-8A9B-5A5D5257F509}" type="pres">
      <dgm:prSet presAssocID="{175CB334-8CC1-4D7F-ACD4-1F0B7AAAEFF7}" presName="diagram" presStyleCnt="0">
        <dgm:presLayoutVars>
          <dgm:dir/>
          <dgm:animLvl val="lvl"/>
          <dgm:resizeHandles val="exact"/>
        </dgm:presLayoutVars>
      </dgm:prSet>
      <dgm:spPr/>
    </dgm:pt>
    <dgm:pt modelId="{30772C0A-3AB6-4F42-BD9D-45BC14EF42B6}" type="pres">
      <dgm:prSet presAssocID="{F16D302C-FC2C-4888-B35E-9AE6DE9C7B85}" presName="compNode" presStyleCnt="0"/>
      <dgm:spPr/>
    </dgm:pt>
    <dgm:pt modelId="{71414950-21BB-4DF1-80BF-828702FF745F}" type="pres">
      <dgm:prSet presAssocID="{F16D302C-FC2C-4888-B35E-9AE6DE9C7B85}" presName="childRect" presStyleLbl="bgAcc1" presStyleIdx="0" presStyleCnt="3" custScaleX="104978" custScaleY="126270" custLinFactNeighborX="-534" custLinFactNeighborY="-5810">
        <dgm:presLayoutVars>
          <dgm:bulletEnabled val="1"/>
        </dgm:presLayoutVars>
      </dgm:prSet>
      <dgm:spPr/>
    </dgm:pt>
    <dgm:pt modelId="{C9BC2F53-1C77-4E4B-B27C-18FEAE090F85}" type="pres">
      <dgm:prSet presAssocID="{F16D302C-FC2C-4888-B35E-9AE6DE9C7B8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FC0BF52-953B-4B81-B675-9B34A7CEC2FE}" type="pres">
      <dgm:prSet presAssocID="{F16D302C-FC2C-4888-B35E-9AE6DE9C7B85}" presName="parentRect" presStyleLbl="alignNode1" presStyleIdx="0" presStyleCnt="3" custScaleX="105340" custLinFactNeighborX="-353" custLinFactNeighborY="29836"/>
      <dgm:spPr/>
    </dgm:pt>
    <dgm:pt modelId="{12C869C7-6070-4339-844B-2A75650AA28C}" type="pres">
      <dgm:prSet presAssocID="{F16D302C-FC2C-4888-B35E-9AE6DE9C7B85}" presName="adorn" presStyleLbl="fgAccFollowNode1" presStyleIdx="0" presStyleCnt="3" custScaleX="92289" custScaleY="91635" custLinFactNeighborX="-18611" custLinFactNeighborY="113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90D5AC">
              <a:alpha val="90000"/>
            </a:srgbClr>
          </a:solidFill>
        </a:ln>
      </dgm:spPr>
    </dgm:pt>
    <dgm:pt modelId="{5AB5CA14-8440-4AA4-99D1-24ADEAF63D28}" type="pres">
      <dgm:prSet presAssocID="{60C0BC18-38F4-40E7-B1A0-98DAACCE4553}" presName="sibTrans" presStyleLbl="sibTrans2D1" presStyleIdx="0" presStyleCnt="0"/>
      <dgm:spPr/>
    </dgm:pt>
    <dgm:pt modelId="{F017D059-CDF1-4D2A-928F-1A817BB80A45}" type="pres">
      <dgm:prSet presAssocID="{F322D232-D67F-451C-9E33-57DA05EE1FB6}" presName="compNode" presStyleCnt="0"/>
      <dgm:spPr/>
    </dgm:pt>
    <dgm:pt modelId="{06835BE7-3BAD-4FBA-B9FB-FF9ACA3A11DB}" type="pres">
      <dgm:prSet presAssocID="{F322D232-D67F-451C-9E33-57DA05EE1FB6}" presName="childRect" presStyleLbl="bgAcc1" presStyleIdx="1" presStyleCnt="3" custScaleX="129270" custScaleY="136559" custLinFactNeighborX="-1860" custLinFactNeighborY="-13627">
        <dgm:presLayoutVars>
          <dgm:bulletEnabled val="1"/>
        </dgm:presLayoutVars>
      </dgm:prSet>
      <dgm:spPr/>
    </dgm:pt>
    <dgm:pt modelId="{1BA0E554-E253-4179-B50D-B3868EF74982}" type="pres">
      <dgm:prSet presAssocID="{F322D232-D67F-451C-9E33-57DA05EE1FB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940C7D8-BEE2-42F1-A3FD-BA8D189ED8EB}" type="pres">
      <dgm:prSet presAssocID="{F322D232-D67F-451C-9E33-57DA05EE1FB6}" presName="parentRect" presStyleLbl="alignNode1" presStyleIdx="1" presStyleCnt="3" custScaleX="133241" custScaleY="106819" custLinFactNeighborX="-1860" custLinFactNeighborY="26132"/>
      <dgm:spPr/>
    </dgm:pt>
    <dgm:pt modelId="{FF3232AF-1E13-4E24-85F8-93BE0B320231}" type="pres">
      <dgm:prSet presAssocID="{F322D232-D67F-451C-9E33-57DA05EE1FB6}" presName="adorn" presStyleLbl="fgAccFollowNode1" presStyleIdx="1" presStyleCnt="3" custLinFactNeighborX="23010" custLinFactNeighborY="14225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 w="76200">
          <a:solidFill>
            <a:srgbClr val="90D5AC">
              <a:alpha val="90000"/>
            </a:srgbClr>
          </a:solidFill>
        </a:ln>
      </dgm:spPr>
    </dgm:pt>
    <dgm:pt modelId="{A722FFE9-EEA3-4C5A-AD63-0710CA681141}" type="pres">
      <dgm:prSet presAssocID="{6B23D1E2-3EC5-4A0D-8246-65E934873A8C}" presName="sibTrans" presStyleLbl="sibTrans2D1" presStyleIdx="0" presStyleCnt="0"/>
      <dgm:spPr/>
    </dgm:pt>
    <dgm:pt modelId="{D0B3F0EA-4AE3-40D8-8AA1-D8B4F25BED83}" type="pres">
      <dgm:prSet presAssocID="{9B36748E-DCA4-4897-A1F9-570F097FB8DB}" presName="compNode" presStyleCnt="0"/>
      <dgm:spPr/>
    </dgm:pt>
    <dgm:pt modelId="{B5716AB2-82B2-44AE-975D-A6276FC8EE79}" type="pres">
      <dgm:prSet presAssocID="{9B36748E-DCA4-4897-A1F9-570F097FB8DB}" presName="childRect" presStyleLbl="bgAcc1" presStyleIdx="2" presStyleCnt="3" custScaleY="124169" custLinFactNeighborX="-1860" custLinFactNeighborY="-6640">
        <dgm:presLayoutVars>
          <dgm:bulletEnabled val="1"/>
        </dgm:presLayoutVars>
      </dgm:prSet>
      <dgm:spPr/>
    </dgm:pt>
    <dgm:pt modelId="{39F735C9-D171-4797-8D85-1A3EB40E0FC7}" type="pres">
      <dgm:prSet presAssocID="{9B36748E-DCA4-4897-A1F9-570F097FB8D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40FB8B-8FAB-4D30-8FB3-165BBEACD5D2}" type="pres">
      <dgm:prSet presAssocID="{9B36748E-DCA4-4897-A1F9-570F097FB8DB}" presName="parentRect" presStyleLbl="alignNode1" presStyleIdx="2" presStyleCnt="3" custScaleX="102875" custScaleY="111139" custLinFactNeighborX="-1860" custLinFactNeighborY="31435"/>
      <dgm:spPr/>
    </dgm:pt>
    <dgm:pt modelId="{C1114CA1-29D3-44D1-99E1-4BFF64081648}" type="pres">
      <dgm:prSet presAssocID="{9B36748E-DCA4-4897-A1F9-570F097FB8DB}" presName="adorn" presStyleLbl="fgAccFollowNode1" presStyleIdx="2" presStyleCnt="3" custLinFactNeighborX="-2675" custLinFactNeighborY="16456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 w="76200">
          <a:solidFill>
            <a:srgbClr val="90D5AC">
              <a:alpha val="90000"/>
            </a:srgbClr>
          </a:solidFill>
        </a:ln>
      </dgm:spPr>
    </dgm:pt>
  </dgm:ptLst>
  <dgm:cxnLst>
    <dgm:cxn modelId="{879CFB02-1BD6-4BEB-9055-4AD45028FDB4}" type="presOf" srcId="{064A2F87-10BB-4FE4-A8BC-6F068B11A0C8}" destId="{71414950-21BB-4DF1-80BF-828702FF745F}" srcOrd="0" destOrd="0" presId="urn:microsoft.com/office/officeart/2005/8/layout/bList2"/>
    <dgm:cxn modelId="{FED2830A-0ED2-4C2E-8640-7C8FE0A35C64}" srcId="{F322D232-D67F-451C-9E33-57DA05EE1FB6}" destId="{51E51A31-D2DD-4A69-8913-166E7CC33906}" srcOrd="1" destOrd="0" parTransId="{9157E62A-76FD-4115-A7C7-3FEB118489E1}" sibTransId="{7E3AD616-AE31-4047-B18B-500E9F53092D}"/>
    <dgm:cxn modelId="{DEC0BE0F-383B-44BD-B9D3-FF5E107108D7}" srcId="{175CB334-8CC1-4D7F-ACD4-1F0B7AAAEFF7}" destId="{F322D232-D67F-451C-9E33-57DA05EE1FB6}" srcOrd="1" destOrd="0" parTransId="{59DA26CB-7C84-4642-B302-CA15D30A4117}" sibTransId="{6B23D1E2-3EC5-4A0D-8246-65E934873A8C}"/>
    <dgm:cxn modelId="{14816A35-2717-4B92-AE89-1297A9257527}" type="presOf" srcId="{60C0BC18-38F4-40E7-B1A0-98DAACCE4553}" destId="{5AB5CA14-8440-4AA4-99D1-24ADEAF63D28}" srcOrd="0" destOrd="0" presId="urn:microsoft.com/office/officeart/2005/8/layout/bList2"/>
    <dgm:cxn modelId="{2FB9F537-2CF5-4871-BF5E-2FC46EE51352}" type="presOf" srcId="{F16D302C-FC2C-4888-B35E-9AE6DE9C7B85}" destId="{3FC0BF52-953B-4B81-B675-9B34A7CEC2FE}" srcOrd="1" destOrd="0" presId="urn:microsoft.com/office/officeart/2005/8/layout/bList2"/>
    <dgm:cxn modelId="{30D6CC3C-9093-46CC-9E99-ED4446603554}" srcId="{F16D302C-FC2C-4888-B35E-9AE6DE9C7B85}" destId="{064A2F87-10BB-4FE4-A8BC-6F068B11A0C8}" srcOrd="0" destOrd="0" parTransId="{DD2A6E58-D5F5-4BFB-887A-D6876E4C5853}" sibTransId="{23359523-6E94-402B-A988-4F1AB05225A2}"/>
    <dgm:cxn modelId="{38A8335E-C882-4DD6-BB46-AC668EFB1ACC}" srcId="{F322D232-D67F-451C-9E33-57DA05EE1FB6}" destId="{75EDA34A-AD29-4192-BC4E-BF9B4BE33DF6}" srcOrd="0" destOrd="0" parTransId="{DB93FEFE-3E30-4501-8959-D2E3E49F206B}" sibTransId="{6BE2282A-12C8-46D0-B376-D07E74493F9F}"/>
    <dgm:cxn modelId="{C55BA844-8EF0-4A27-A97F-60E8C9E342E5}" type="presOf" srcId="{F322D232-D67F-451C-9E33-57DA05EE1FB6}" destId="{1BA0E554-E253-4179-B50D-B3868EF74982}" srcOrd="0" destOrd="0" presId="urn:microsoft.com/office/officeart/2005/8/layout/bList2"/>
    <dgm:cxn modelId="{60EAC444-3A95-4216-B6E0-71C0E638941F}" srcId="{F322D232-D67F-451C-9E33-57DA05EE1FB6}" destId="{42870737-5701-491B-A864-DCFA2896C790}" srcOrd="2" destOrd="0" parTransId="{51F63670-E774-4941-9142-7C29B9BD355C}" sibTransId="{923141D7-E743-4C55-95BD-B3D45A0DDE84}"/>
    <dgm:cxn modelId="{87B8BD67-9343-4535-919E-1586026428EE}" type="presOf" srcId="{51E51A31-D2DD-4A69-8913-166E7CC33906}" destId="{06835BE7-3BAD-4FBA-B9FB-FF9ACA3A11DB}" srcOrd="0" destOrd="1" presId="urn:microsoft.com/office/officeart/2005/8/layout/bList2"/>
    <dgm:cxn modelId="{8857474F-6A5F-4CEB-83FC-C7764E0A2C27}" type="presOf" srcId="{9B36748E-DCA4-4897-A1F9-570F097FB8DB}" destId="{39F735C9-D171-4797-8D85-1A3EB40E0FC7}" srcOrd="0" destOrd="0" presId="urn:microsoft.com/office/officeart/2005/8/layout/bList2"/>
    <dgm:cxn modelId="{E5F00053-472F-4412-A457-D4959692886E}" srcId="{175CB334-8CC1-4D7F-ACD4-1F0B7AAAEFF7}" destId="{F16D302C-FC2C-4888-B35E-9AE6DE9C7B85}" srcOrd="0" destOrd="0" parTransId="{4604ECE6-A534-4225-BFCE-885804689EAB}" sibTransId="{60C0BC18-38F4-40E7-B1A0-98DAACCE4553}"/>
    <dgm:cxn modelId="{FBD8EC73-8124-4D41-99EA-22D3D7F23A1F}" type="presOf" srcId="{F322D232-D67F-451C-9E33-57DA05EE1FB6}" destId="{B940C7D8-BEE2-42F1-A3FD-BA8D189ED8EB}" srcOrd="1" destOrd="0" presId="urn:microsoft.com/office/officeart/2005/8/layout/bList2"/>
    <dgm:cxn modelId="{46C9BD78-3C38-4A38-9DE0-2EBC378F59CA}" srcId="{9B36748E-DCA4-4897-A1F9-570F097FB8DB}" destId="{4A41D033-8E40-4A14-983F-2814C4332ED0}" srcOrd="0" destOrd="0" parTransId="{73F36FF8-2CAA-4BC2-B2EB-06FACDAC5994}" sibTransId="{BBFB9FEC-366B-4998-A52F-48CA9BF78830}"/>
    <dgm:cxn modelId="{865B1399-EC9E-46CC-A939-D804CF71F365}" type="presOf" srcId="{4A41D033-8E40-4A14-983F-2814C4332ED0}" destId="{B5716AB2-82B2-44AE-975D-A6276FC8EE79}" srcOrd="0" destOrd="0" presId="urn:microsoft.com/office/officeart/2005/8/layout/bList2"/>
    <dgm:cxn modelId="{C052689F-54B7-4B7A-B0AF-069DB711757B}" type="presOf" srcId="{6B23D1E2-3EC5-4A0D-8246-65E934873A8C}" destId="{A722FFE9-EEA3-4C5A-AD63-0710CA681141}" srcOrd="0" destOrd="0" presId="urn:microsoft.com/office/officeart/2005/8/layout/bList2"/>
    <dgm:cxn modelId="{784B6CA5-E16A-4E4B-BE86-145A7CE852FF}" srcId="{175CB334-8CC1-4D7F-ACD4-1F0B7AAAEFF7}" destId="{9B36748E-DCA4-4897-A1F9-570F097FB8DB}" srcOrd="2" destOrd="0" parTransId="{7CA3317C-243C-4226-9A98-949FBE49D448}" sibTransId="{3EEF8404-FF5D-41A8-BB65-B0045D649C36}"/>
    <dgm:cxn modelId="{5875AEC0-67A7-4F30-851E-D500D7D6CBFA}" type="presOf" srcId="{175CB334-8CC1-4D7F-ACD4-1F0B7AAAEFF7}" destId="{3A7D5E93-58FC-4AC4-8A9B-5A5D5257F509}" srcOrd="0" destOrd="0" presId="urn:microsoft.com/office/officeart/2005/8/layout/bList2"/>
    <dgm:cxn modelId="{2F65D9CA-EE78-44F6-9D87-26085C8B855B}" type="presOf" srcId="{F16D302C-FC2C-4888-B35E-9AE6DE9C7B85}" destId="{C9BC2F53-1C77-4E4B-B27C-18FEAE090F85}" srcOrd="0" destOrd="0" presId="urn:microsoft.com/office/officeart/2005/8/layout/bList2"/>
    <dgm:cxn modelId="{E8D765CE-5214-4709-B85E-2E8CF1B5CFA5}" type="presOf" srcId="{75EDA34A-AD29-4192-BC4E-BF9B4BE33DF6}" destId="{06835BE7-3BAD-4FBA-B9FB-FF9ACA3A11DB}" srcOrd="0" destOrd="0" presId="urn:microsoft.com/office/officeart/2005/8/layout/bList2"/>
    <dgm:cxn modelId="{3B53F5ED-410D-4B32-9D6D-726A43E5774C}" type="presOf" srcId="{9B36748E-DCA4-4897-A1F9-570F097FB8DB}" destId="{E140FB8B-8FAB-4D30-8FB3-165BBEACD5D2}" srcOrd="1" destOrd="0" presId="urn:microsoft.com/office/officeart/2005/8/layout/bList2"/>
    <dgm:cxn modelId="{4AA087FF-3AD2-438A-B1E8-BE495D8A2C09}" type="presOf" srcId="{42870737-5701-491B-A864-DCFA2896C790}" destId="{06835BE7-3BAD-4FBA-B9FB-FF9ACA3A11DB}" srcOrd="0" destOrd="2" presId="urn:microsoft.com/office/officeart/2005/8/layout/bList2"/>
    <dgm:cxn modelId="{D74B1D93-980E-4433-A266-48295E8601A6}" type="presParOf" srcId="{3A7D5E93-58FC-4AC4-8A9B-5A5D5257F509}" destId="{30772C0A-3AB6-4F42-BD9D-45BC14EF42B6}" srcOrd="0" destOrd="0" presId="urn:microsoft.com/office/officeart/2005/8/layout/bList2"/>
    <dgm:cxn modelId="{AF1861E6-496D-42E9-9A02-D4B7E8253D71}" type="presParOf" srcId="{30772C0A-3AB6-4F42-BD9D-45BC14EF42B6}" destId="{71414950-21BB-4DF1-80BF-828702FF745F}" srcOrd="0" destOrd="0" presId="urn:microsoft.com/office/officeart/2005/8/layout/bList2"/>
    <dgm:cxn modelId="{E5CE6F7A-C89D-46FF-BF39-C1E332CBBF79}" type="presParOf" srcId="{30772C0A-3AB6-4F42-BD9D-45BC14EF42B6}" destId="{C9BC2F53-1C77-4E4B-B27C-18FEAE090F85}" srcOrd="1" destOrd="0" presId="urn:microsoft.com/office/officeart/2005/8/layout/bList2"/>
    <dgm:cxn modelId="{49970AEE-8E5D-4068-8491-26823884DF1A}" type="presParOf" srcId="{30772C0A-3AB6-4F42-BD9D-45BC14EF42B6}" destId="{3FC0BF52-953B-4B81-B675-9B34A7CEC2FE}" srcOrd="2" destOrd="0" presId="urn:microsoft.com/office/officeart/2005/8/layout/bList2"/>
    <dgm:cxn modelId="{08D36F26-EF6A-4D15-A0D6-DA98DD064B1A}" type="presParOf" srcId="{30772C0A-3AB6-4F42-BD9D-45BC14EF42B6}" destId="{12C869C7-6070-4339-844B-2A75650AA28C}" srcOrd="3" destOrd="0" presId="urn:microsoft.com/office/officeart/2005/8/layout/bList2"/>
    <dgm:cxn modelId="{57D4F976-2BD7-47D5-A7BF-CA4793396767}" type="presParOf" srcId="{3A7D5E93-58FC-4AC4-8A9B-5A5D5257F509}" destId="{5AB5CA14-8440-4AA4-99D1-24ADEAF63D28}" srcOrd="1" destOrd="0" presId="urn:microsoft.com/office/officeart/2005/8/layout/bList2"/>
    <dgm:cxn modelId="{9D4B632F-2B34-4343-89B5-5641CD0F16E3}" type="presParOf" srcId="{3A7D5E93-58FC-4AC4-8A9B-5A5D5257F509}" destId="{F017D059-CDF1-4D2A-928F-1A817BB80A45}" srcOrd="2" destOrd="0" presId="urn:microsoft.com/office/officeart/2005/8/layout/bList2"/>
    <dgm:cxn modelId="{A9EFF630-8D2F-4FC1-8FC6-860E6DBDE5E9}" type="presParOf" srcId="{F017D059-CDF1-4D2A-928F-1A817BB80A45}" destId="{06835BE7-3BAD-4FBA-B9FB-FF9ACA3A11DB}" srcOrd="0" destOrd="0" presId="urn:microsoft.com/office/officeart/2005/8/layout/bList2"/>
    <dgm:cxn modelId="{1AD2B3D6-3822-41CA-8D27-63FEB4EFC7CB}" type="presParOf" srcId="{F017D059-CDF1-4D2A-928F-1A817BB80A45}" destId="{1BA0E554-E253-4179-B50D-B3868EF74982}" srcOrd="1" destOrd="0" presId="urn:microsoft.com/office/officeart/2005/8/layout/bList2"/>
    <dgm:cxn modelId="{D66627A9-9EA5-4F8A-AF3A-9C1633D0AFD8}" type="presParOf" srcId="{F017D059-CDF1-4D2A-928F-1A817BB80A45}" destId="{B940C7D8-BEE2-42F1-A3FD-BA8D189ED8EB}" srcOrd="2" destOrd="0" presId="urn:microsoft.com/office/officeart/2005/8/layout/bList2"/>
    <dgm:cxn modelId="{D22B4B8E-6BC9-4223-88AD-A2F0F9DBE410}" type="presParOf" srcId="{F017D059-CDF1-4D2A-928F-1A817BB80A45}" destId="{FF3232AF-1E13-4E24-85F8-93BE0B320231}" srcOrd="3" destOrd="0" presId="urn:microsoft.com/office/officeart/2005/8/layout/bList2"/>
    <dgm:cxn modelId="{3D9FF049-0A4C-4182-9106-C1CF499F530D}" type="presParOf" srcId="{3A7D5E93-58FC-4AC4-8A9B-5A5D5257F509}" destId="{A722FFE9-EEA3-4C5A-AD63-0710CA681141}" srcOrd="3" destOrd="0" presId="urn:microsoft.com/office/officeart/2005/8/layout/bList2"/>
    <dgm:cxn modelId="{7143291F-DC43-4560-B484-AD10C60B4286}" type="presParOf" srcId="{3A7D5E93-58FC-4AC4-8A9B-5A5D5257F509}" destId="{D0B3F0EA-4AE3-40D8-8AA1-D8B4F25BED83}" srcOrd="4" destOrd="0" presId="urn:microsoft.com/office/officeart/2005/8/layout/bList2"/>
    <dgm:cxn modelId="{B918AC7D-802B-4837-A47A-60EE505BE209}" type="presParOf" srcId="{D0B3F0EA-4AE3-40D8-8AA1-D8B4F25BED83}" destId="{B5716AB2-82B2-44AE-975D-A6276FC8EE79}" srcOrd="0" destOrd="0" presId="urn:microsoft.com/office/officeart/2005/8/layout/bList2"/>
    <dgm:cxn modelId="{DD90D3AE-4F3B-4A7B-A7AD-31C91BD8451E}" type="presParOf" srcId="{D0B3F0EA-4AE3-40D8-8AA1-D8B4F25BED83}" destId="{39F735C9-D171-4797-8D85-1A3EB40E0FC7}" srcOrd="1" destOrd="0" presId="urn:microsoft.com/office/officeart/2005/8/layout/bList2"/>
    <dgm:cxn modelId="{67ECFD38-85FF-430C-9FC4-B1498D369672}" type="presParOf" srcId="{D0B3F0EA-4AE3-40D8-8AA1-D8B4F25BED83}" destId="{E140FB8B-8FAB-4D30-8FB3-165BBEACD5D2}" srcOrd="2" destOrd="0" presId="urn:microsoft.com/office/officeart/2005/8/layout/bList2"/>
    <dgm:cxn modelId="{6AB505AF-3173-4B7A-A94E-79C61E059F6C}" type="presParOf" srcId="{D0B3F0EA-4AE3-40D8-8AA1-D8B4F25BED83}" destId="{C1114CA1-29D3-44D1-99E1-4BFF6408164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BF52A-D24A-48CF-BA8E-94D2D1D73CD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B8CF3-A0BE-4B0F-9757-792419F64BC3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Agency creates entry in AI Registry (Archer)</a:t>
          </a:r>
        </a:p>
      </dgm:t>
    </dgm:pt>
    <dgm:pt modelId="{EA5E604D-1B0F-48CB-9060-D09C5EFEE696}" type="parTrans" cxnId="{A2E9DB55-9832-4B6F-A528-B642939BAF78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725D290C-869F-4779-9000-59B7DE276D95}" type="sibTrans" cxnId="{A2E9DB55-9832-4B6F-A528-B642939BAF78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050657E6-872F-48F4-8BFA-B180DCC46EF8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Agency ISO &amp; AITR Approvals (Archer &amp; CTP)</a:t>
          </a:r>
        </a:p>
      </dgm:t>
    </dgm:pt>
    <dgm:pt modelId="{33050A06-2653-487C-8AD0-66891AC88DD7}" type="parTrans" cxnId="{89489EFB-6A99-48A5-8DD2-ED9968F8D451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C069412B-91DE-42D2-9D09-B7EE4144C8EF}" type="sibTrans" cxnId="{89489EFB-6A99-48A5-8DD2-ED9968F8D451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E0DF72C0-9D33-4E05-AA91-4F22CDFECE5B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Submit to VITA  (CTP)</a:t>
          </a:r>
        </a:p>
      </dgm:t>
    </dgm:pt>
    <dgm:pt modelId="{0E446E16-7737-4FF6-B00A-57B4F0E0DEAF}" type="parTrans" cxnId="{036F59DC-1ED8-40FD-A618-B7C8F55C8748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95501F6A-4DEB-49D9-8CB5-D2919D7E88C1}" type="sibTrans" cxnId="{036F59DC-1ED8-40FD-A618-B7C8F55C8748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903749C6-23D6-4350-9D63-5A575B4B0E3A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VITA Review (CTP)</a:t>
          </a:r>
        </a:p>
      </dgm:t>
    </dgm:pt>
    <dgm:pt modelId="{60130F4A-318B-44EB-AD7D-FBFAB2D5D8CD}" type="parTrans" cxnId="{818B5DF7-6367-469D-9B51-E41BA8CE6273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015081AF-DA5C-4E06-86C5-F5714403F9DC}" type="sibTrans" cxnId="{818B5DF7-6367-469D-9B51-E41BA8CE6273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ABBB8958-99D0-4B35-8CFE-ACF1A2A0BD9B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Commonwealth CIO Recommendation (CTP)</a:t>
          </a:r>
        </a:p>
      </dgm:t>
    </dgm:pt>
    <dgm:pt modelId="{B2EAFDE1-A120-45C2-AC0C-89FFF3EED35E}" type="parTrans" cxnId="{72FC7F8F-1F5F-415C-9D5B-436894827CD8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B20F58E5-9D4F-4319-BAC4-9C8C5EF0ECF2}" type="sibTrans" cxnId="{72FC7F8F-1F5F-415C-9D5B-436894827CD8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FBB2B1A2-7C25-4174-A1E8-760E81B9BB3D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Submit to requesting Agency’s Secretary (email)</a:t>
          </a:r>
        </a:p>
      </dgm:t>
    </dgm:pt>
    <dgm:pt modelId="{61185B86-42E0-4E10-822B-693AA08A64D1}" type="parTrans" cxnId="{DF34D524-66BC-4ED8-819D-1D0870DDAD2A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59901DEB-7070-4146-A678-4AF3932D44FD}" type="sibTrans" cxnId="{DF34D524-66BC-4ED8-819D-1D0870DDAD2A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5447A408-D6DE-422A-B695-C73B6DB88087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Secretary Review &amp; Approval (email)</a:t>
          </a:r>
        </a:p>
      </dgm:t>
    </dgm:pt>
    <dgm:pt modelId="{229B8005-E7B4-473A-B22A-FCE5203760AE}" type="parTrans" cxnId="{3CB9F21C-A4CA-4051-9419-88441D2C7B48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8A3C7892-EBCA-4E19-BDC1-7499967FC9DC}" type="sibTrans" cxnId="{3CB9F21C-A4CA-4051-9419-88441D2C7B48}">
      <dgm:prSet/>
      <dgm:spPr>
        <a:solidFill>
          <a:srgbClr val="E0E1DD"/>
        </a:solidFill>
        <a:ln>
          <a:solidFill>
            <a:srgbClr val="414042"/>
          </a:solidFill>
        </a:ln>
      </dgm:spPr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43339358-ACA5-40BC-BD80-D5C04DA95AC4}">
      <dgm:prSet phldrT="[Text]"/>
      <dgm:spPr>
        <a:solidFill>
          <a:srgbClr val="90D5AC"/>
        </a:solidFill>
        <a:ln w="76200">
          <a:solidFill>
            <a:srgbClr val="006070"/>
          </a:solidFill>
        </a:ln>
      </dgm:spPr>
      <dgm:t>
        <a:bodyPr/>
        <a:lstStyle/>
        <a:p>
          <a:r>
            <a:rPr lang="en-US" dirty="0">
              <a:solidFill>
                <a:srgbClr val="414042"/>
              </a:solidFill>
            </a:rPr>
            <a:t>Notification sent to Agency &amp; VITA (CTP)</a:t>
          </a:r>
        </a:p>
      </dgm:t>
    </dgm:pt>
    <dgm:pt modelId="{08CD5DD5-A0CE-42D5-850F-65BA9E338434}" type="parTrans" cxnId="{46339FA5-9932-4C49-B0AF-A1DB6E3A77D3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54448862-6683-4377-B678-A682F5EA40E7}" type="sibTrans" cxnId="{46339FA5-9932-4C49-B0AF-A1DB6E3A77D3}">
      <dgm:prSet/>
      <dgm:spPr/>
      <dgm:t>
        <a:bodyPr/>
        <a:lstStyle/>
        <a:p>
          <a:endParaRPr lang="en-US">
            <a:solidFill>
              <a:srgbClr val="414042"/>
            </a:solidFill>
          </a:endParaRPr>
        </a:p>
      </dgm:t>
    </dgm:pt>
    <dgm:pt modelId="{F63F209C-2EE9-4770-A41E-037F1FE6E379}" type="pres">
      <dgm:prSet presAssocID="{D4DBF52A-D24A-48CF-BA8E-94D2D1D73CDA}" presName="diagram" presStyleCnt="0">
        <dgm:presLayoutVars>
          <dgm:dir/>
          <dgm:resizeHandles val="exact"/>
        </dgm:presLayoutVars>
      </dgm:prSet>
      <dgm:spPr/>
    </dgm:pt>
    <dgm:pt modelId="{B2735F22-B479-49ED-82A7-2C8C81333BC0}" type="pres">
      <dgm:prSet presAssocID="{478B8CF3-A0BE-4B0F-9757-792419F64BC3}" presName="node" presStyleLbl="node1" presStyleIdx="0" presStyleCnt="8">
        <dgm:presLayoutVars>
          <dgm:bulletEnabled val="1"/>
        </dgm:presLayoutVars>
      </dgm:prSet>
      <dgm:spPr/>
    </dgm:pt>
    <dgm:pt modelId="{86FD905A-6CF3-4E3F-A534-C98C23A9C110}" type="pres">
      <dgm:prSet presAssocID="{725D290C-869F-4779-9000-59B7DE276D95}" presName="sibTrans" presStyleLbl="sibTrans2D1" presStyleIdx="0" presStyleCnt="7"/>
      <dgm:spPr/>
    </dgm:pt>
    <dgm:pt modelId="{490361D1-1080-4F51-8F57-69BD86F89B8C}" type="pres">
      <dgm:prSet presAssocID="{725D290C-869F-4779-9000-59B7DE276D95}" presName="connectorText" presStyleLbl="sibTrans2D1" presStyleIdx="0" presStyleCnt="7"/>
      <dgm:spPr/>
    </dgm:pt>
    <dgm:pt modelId="{8D675054-715E-408D-B068-9B270E25C11E}" type="pres">
      <dgm:prSet presAssocID="{050657E6-872F-48F4-8BFA-B180DCC46EF8}" presName="node" presStyleLbl="node1" presStyleIdx="1" presStyleCnt="8">
        <dgm:presLayoutVars>
          <dgm:bulletEnabled val="1"/>
        </dgm:presLayoutVars>
      </dgm:prSet>
      <dgm:spPr/>
    </dgm:pt>
    <dgm:pt modelId="{08080CAC-885D-451F-9D9B-B0FF32018C79}" type="pres">
      <dgm:prSet presAssocID="{C069412B-91DE-42D2-9D09-B7EE4144C8EF}" presName="sibTrans" presStyleLbl="sibTrans2D1" presStyleIdx="1" presStyleCnt="7"/>
      <dgm:spPr/>
    </dgm:pt>
    <dgm:pt modelId="{000AB11B-7A29-46F7-AE08-897377E725D6}" type="pres">
      <dgm:prSet presAssocID="{C069412B-91DE-42D2-9D09-B7EE4144C8EF}" presName="connectorText" presStyleLbl="sibTrans2D1" presStyleIdx="1" presStyleCnt="7"/>
      <dgm:spPr/>
    </dgm:pt>
    <dgm:pt modelId="{12FC21AA-EC35-46DB-90A8-49A661E4491C}" type="pres">
      <dgm:prSet presAssocID="{E0DF72C0-9D33-4E05-AA91-4F22CDFECE5B}" presName="node" presStyleLbl="node1" presStyleIdx="2" presStyleCnt="8">
        <dgm:presLayoutVars>
          <dgm:bulletEnabled val="1"/>
        </dgm:presLayoutVars>
      </dgm:prSet>
      <dgm:spPr/>
    </dgm:pt>
    <dgm:pt modelId="{FCC6C4CC-7BD1-42D9-B69E-4F3038E8DDCB}" type="pres">
      <dgm:prSet presAssocID="{95501F6A-4DEB-49D9-8CB5-D2919D7E88C1}" presName="sibTrans" presStyleLbl="sibTrans2D1" presStyleIdx="2" presStyleCnt="7"/>
      <dgm:spPr/>
    </dgm:pt>
    <dgm:pt modelId="{3504C24A-7DE5-4B8F-954D-F353FF96FEE7}" type="pres">
      <dgm:prSet presAssocID="{95501F6A-4DEB-49D9-8CB5-D2919D7E88C1}" presName="connectorText" presStyleLbl="sibTrans2D1" presStyleIdx="2" presStyleCnt="7"/>
      <dgm:spPr/>
    </dgm:pt>
    <dgm:pt modelId="{52412729-BB26-41F7-B65C-421A0C133401}" type="pres">
      <dgm:prSet presAssocID="{903749C6-23D6-4350-9D63-5A575B4B0E3A}" presName="node" presStyleLbl="node1" presStyleIdx="3" presStyleCnt="8">
        <dgm:presLayoutVars>
          <dgm:bulletEnabled val="1"/>
        </dgm:presLayoutVars>
      </dgm:prSet>
      <dgm:spPr/>
    </dgm:pt>
    <dgm:pt modelId="{17C9C87E-2A02-41FB-942F-F5584F8EF9D6}" type="pres">
      <dgm:prSet presAssocID="{015081AF-DA5C-4E06-86C5-F5714403F9DC}" presName="sibTrans" presStyleLbl="sibTrans2D1" presStyleIdx="3" presStyleCnt="7"/>
      <dgm:spPr/>
    </dgm:pt>
    <dgm:pt modelId="{6E2BEE75-29F5-493A-AE41-201C07117085}" type="pres">
      <dgm:prSet presAssocID="{015081AF-DA5C-4E06-86C5-F5714403F9DC}" presName="connectorText" presStyleLbl="sibTrans2D1" presStyleIdx="3" presStyleCnt="7"/>
      <dgm:spPr/>
    </dgm:pt>
    <dgm:pt modelId="{79C8718F-6B14-4B98-97E9-E78DDC657AE0}" type="pres">
      <dgm:prSet presAssocID="{ABBB8958-99D0-4B35-8CFE-ACF1A2A0BD9B}" presName="node" presStyleLbl="node1" presStyleIdx="4" presStyleCnt="8">
        <dgm:presLayoutVars>
          <dgm:bulletEnabled val="1"/>
        </dgm:presLayoutVars>
      </dgm:prSet>
      <dgm:spPr/>
    </dgm:pt>
    <dgm:pt modelId="{B0E14C8E-198E-425C-9DF5-F11BBF6E298A}" type="pres">
      <dgm:prSet presAssocID="{B20F58E5-9D4F-4319-BAC4-9C8C5EF0ECF2}" presName="sibTrans" presStyleLbl="sibTrans2D1" presStyleIdx="4" presStyleCnt="7"/>
      <dgm:spPr/>
    </dgm:pt>
    <dgm:pt modelId="{8FB2F836-B22D-4A81-8DAD-F3A8AEA197CD}" type="pres">
      <dgm:prSet presAssocID="{B20F58E5-9D4F-4319-BAC4-9C8C5EF0ECF2}" presName="connectorText" presStyleLbl="sibTrans2D1" presStyleIdx="4" presStyleCnt="7"/>
      <dgm:spPr/>
    </dgm:pt>
    <dgm:pt modelId="{C84DA419-6BF5-43B8-A910-3D2A4F4FB092}" type="pres">
      <dgm:prSet presAssocID="{FBB2B1A2-7C25-4174-A1E8-760E81B9BB3D}" presName="node" presStyleLbl="node1" presStyleIdx="5" presStyleCnt="8">
        <dgm:presLayoutVars>
          <dgm:bulletEnabled val="1"/>
        </dgm:presLayoutVars>
      </dgm:prSet>
      <dgm:spPr/>
    </dgm:pt>
    <dgm:pt modelId="{09C7C09B-40DB-495C-A697-05FC1B8CD3D5}" type="pres">
      <dgm:prSet presAssocID="{59901DEB-7070-4146-A678-4AF3932D44FD}" presName="sibTrans" presStyleLbl="sibTrans2D1" presStyleIdx="5" presStyleCnt="7"/>
      <dgm:spPr/>
    </dgm:pt>
    <dgm:pt modelId="{B74C13CD-6EA8-4803-B80B-7A579675B538}" type="pres">
      <dgm:prSet presAssocID="{59901DEB-7070-4146-A678-4AF3932D44FD}" presName="connectorText" presStyleLbl="sibTrans2D1" presStyleIdx="5" presStyleCnt="7"/>
      <dgm:spPr/>
    </dgm:pt>
    <dgm:pt modelId="{CEFEC2F0-C1E0-46A2-AEE7-BC67A459ADC7}" type="pres">
      <dgm:prSet presAssocID="{5447A408-D6DE-422A-B695-C73B6DB88087}" presName="node" presStyleLbl="node1" presStyleIdx="6" presStyleCnt="8">
        <dgm:presLayoutVars>
          <dgm:bulletEnabled val="1"/>
        </dgm:presLayoutVars>
      </dgm:prSet>
      <dgm:spPr/>
    </dgm:pt>
    <dgm:pt modelId="{504C2A61-4A33-4F27-A35C-5ACD9448A0F6}" type="pres">
      <dgm:prSet presAssocID="{8A3C7892-EBCA-4E19-BDC1-7499967FC9DC}" presName="sibTrans" presStyleLbl="sibTrans2D1" presStyleIdx="6" presStyleCnt="7"/>
      <dgm:spPr/>
    </dgm:pt>
    <dgm:pt modelId="{7BE05A4F-7C27-482C-9A30-3DD96B78F888}" type="pres">
      <dgm:prSet presAssocID="{8A3C7892-EBCA-4E19-BDC1-7499967FC9DC}" presName="connectorText" presStyleLbl="sibTrans2D1" presStyleIdx="6" presStyleCnt="7"/>
      <dgm:spPr/>
    </dgm:pt>
    <dgm:pt modelId="{10696A2F-9EB0-49CD-A707-967CFEBA1021}" type="pres">
      <dgm:prSet presAssocID="{43339358-ACA5-40BC-BD80-D5C04DA95AC4}" presName="node" presStyleLbl="node1" presStyleIdx="7" presStyleCnt="8">
        <dgm:presLayoutVars>
          <dgm:bulletEnabled val="1"/>
        </dgm:presLayoutVars>
      </dgm:prSet>
      <dgm:spPr/>
    </dgm:pt>
  </dgm:ptLst>
  <dgm:cxnLst>
    <dgm:cxn modelId="{9A229F01-A679-4D63-BC53-C4AD0C35963F}" type="presOf" srcId="{95501F6A-4DEB-49D9-8CB5-D2919D7E88C1}" destId="{3504C24A-7DE5-4B8F-954D-F353FF96FEE7}" srcOrd="1" destOrd="0" presId="urn:microsoft.com/office/officeart/2005/8/layout/process5"/>
    <dgm:cxn modelId="{804F7B0C-A0A7-44AA-8786-A53952C897BC}" type="presOf" srcId="{015081AF-DA5C-4E06-86C5-F5714403F9DC}" destId="{17C9C87E-2A02-41FB-942F-F5584F8EF9D6}" srcOrd="0" destOrd="0" presId="urn:microsoft.com/office/officeart/2005/8/layout/process5"/>
    <dgm:cxn modelId="{3CB9F21C-A4CA-4051-9419-88441D2C7B48}" srcId="{D4DBF52A-D24A-48CF-BA8E-94D2D1D73CDA}" destId="{5447A408-D6DE-422A-B695-C73B6DB88087}" srcOrd="6" destOrd="0" parTransId="{229B8005-E7B4-473A-B22A-FCE5203760AE}" sibTransId="{8A3C7892-EBCA-4E19-BDC1-7499967FC9DC}"/>
    <dgm:cxn modelId="{DF34D524-66BC-4ED8-819D-1D0870DDAD2A}" srcId="{D4DBF52A-D24A-48CF-BA8E-94D2D1D73CDA}" destId="{FBB2B1A2-7C25-4174-A1E8-760E81B9BB3D}" srcOrd="5" destOrd="0" parTransId="{61185B86-42E0-4E10-822B-693AA08A64D1}" sibTransId="{59901DEB-7070-4146-A678-4AF3932D44FD}"/>
    <dgm:cxn modelId="{DD248930-7F28-4BA0-A618-71A1EC2E0C23}" type="presOf" srcId="{050657E6-872F-48F4-8BFA-B180DCC46EF8}" destId="{8D675054-715E-408D-B068-9B270E25C11E}" srcOrd="0" destOrd="0" presId="urn:microsoft.com/office/officeart/2005/8/layout/process5"/>
    <dgm:cxn modelId="{C6872E3C-516E-4C82-9E02-D2DA735631E2}" type="presOf" srcId="{478B8CF3-A0BE-4B0F-9757-792419F64BC3}" destId="{B2735F22-B479-49ED-82A7-2C8C81333BC0}" srcOrd="0" destOrd="0" presId="urn:microsoft.com/office/officeart/2005/8/layout/process5"/>
    <dgm:cxn modelId="{9FDF2A40-0584-4A49-924A-27BB50A860C1}" type="presOf" srcId="{903749C6-23D6-4350-9D63-5A575B4B0E3A}" destId="{52412729-BB26-41F7-B65C-421A0C133401}" srcOrd="0" destOrd="0" presId="urn:microsoft.com/office/officeart/2005/8/layout/process5"/>
    <dgm:cxn modelId="{31A72C5E-002F-4B3E-8450-E1E9BE19ECBA}" type="presOf" srcId="{59901DEB-7070-4146-A678-4AF3932D44FD}" destId="{09C7C09B-40DB-495C-A697-05FC1B8CD3D5}" srcOrd="0" destOrd="0" presId="urn:microsoft.com/office/officeart/2005/8/layout/process5"/>
    <dgm:cxn modelId="{7A12D05E-D6E2-4EE6-ABC9-71623EBDA4E6}" type="presOf" srcId="{C069412B-91DE-42D2-9D09-B7EE4144C8EF}" destId="{000AB11B-7A29-46F7-AE08-897377E725D6}" srcOrd="1" destOrd="0" presId="urn:microsoft.com/office/officeart/2005/8/layout/process5"/>
    <dgm:cxn modelId="{0B65AF62-7ED8-429A-AB04-721E686146E0}" type="presOf" srcId="{B20F58E5-9D4F-4319-BAC4-9C8C5EF0ECF2}" destId="{B0E14C8E-198E-425C-9DF5-F11BBF6E298A}" srcOrd="0" destOrd="0" presId="urn:microsoft.com/office/officeart/2005/8/layout/process5"/>
    <dgm:cxn modelId="{11F28466-70F5-4E7E-9D5F-76870F4876A4}" type="presOf" srcId="{8A3C7892-EBCA-4E19-BDC1-7499967FC9DC}" destId="{7BE05A4F-7C27-482C-9A30-3DD96B78F888}" srcOrd="1" destOrd="0" presId="urn:microsoft.com/office/officeart/2005/8/layout/process5"/>
    <dgm:cxn modelId="{AA4B3067-B552-47EF-B8F0-7AD32102984E}" type="presOf" srcId="{C069412B-91DE-42D2-9D09-B7EE4144C8EF}" destId="{08080CAC-885D-451F-9D9B-B0FF32018C79}" srcOrd="0" destOrd="0" presId="urn:microsoft.com/office/officeart/2005/8/layout/process5"/>
    <dgm:cxn modelId="{75139249-ABDC-4A90-A9B1-D1ABDE9714B1}" type="presOf" srcId="{ABBB8958-99D0-4B35-8CFE-ACF1A2A0BD9B}" destId="{79C8718F-6B14-4B98-97E9-E78DDC657AE0}" srcOrd="0" destOrd="0" presId="urn:microsoft.com/office/officeart/2005/8/layout/process5"/>
    <dgm:cxn modelId="{A2E9DB55-9832-4B6F-A528-B642939BAF78}" srcId="{D4DBF52A-D24A-48CF-BA8E-94D2D1D73CDA}" destId="{478B8CF3-A0BE-4B0F-9757-792419F64BC3}" srcOrd="0" destOrd="0" parTransId="{EA5E604D-1B0F-48CB-9060-D09C5EFEE696}" sibTransId="{725D290C-869F-4779-9000-59B7DE276D95}"/>
    <dgm:cxn modelId="{0A4D5580-5C9A-4937-B6FB-9B0993385110}" type="presOf" srcId="{43339358-ACA5-40BC-BD80-D5C04DA95AC4}" destId="{10696A2F-9EB0-49CD-A707-967CFEBA1021}" srcOrd="0" destOrd="0" presId="urn:microsoft.com/office/officeart/2005/8/layout/process5"/>
    <dgm:cxn modelId="{E3DA348F-F24F-46C5-8E7B-B11607D9C719}" type="presOf" srcId="{95501F6A-4DEB-49D9-8CB5-D2919D7E88C1}" destId="{FCC6C4CC-7BD1-42D9-B69E-4F3038E8DDCB}" srcOrd="0" destOrd="0" presId="urn:microsoft.com/office/officeart/2005/8/layout/process5"/>
    <dgm:cxn modelId="{72FC7F8F-1F5F-415C-9D5B-436894827CD8}" srcId="{D4DBF52A-D24A-48CF-BA8E-94D2D1D73CDA}" destId="{ABBB8958-99D0-4B35-8CFE-ACF1A2A0BD9B}" srcOrd="4" destOrd="0" parTransId="{B2EAFDE1-A120-45C2-AC0C-89FFF3EED35E}" sibTransId="{B20F58E5-9D4F-4319-BAC4-9C8C5EF0ECF2}"/>
    <dgm:cxn modelId="{54819094-D739-4287-990F-BDB303F7683F}" type="presOf" srcId="{D4DBF52A-D24A-48CF-BA8E-94D2D1D73CDA}" destId="{F63F209C-2EE9-4770-A41E-037F1FE6E379}" srcOrd="0" destOrd="0" presId="urn:microsoft.com/office/officeart/2005/8/layout/process5"/>
    <dgm:cxn modelId="{6E30D099-2233-4222-8BCD-7CD803559280}" type="presOf" srcId="{B20F58E5-9D4F-4319-BAC4-9C8C5EF0ECF2}" destId="{8FB2F836-B22D-4A81-8DAD-F3A8AEA197CD}" srcOrd="1" destOrd="0" presId="urn:microsoft.com/office/officeart/2005/8/layout/process5"/>
    <dgm:cxn modelId="{09164C9F-2287-4BE1-802A-DF2B3BC29455}" type="presOf" srcId="{59901DEB-7070-4146-A678-4AF3932D44FD}" destId="{B74C13CD-6EA8-4803-B80B-7A579675B538}" srcOrd="1" destOrd="0" presId="urn:microsoft.com/office/officeart/2005/8/layout/process5"/>
    <dgm:cxn modelId="{7E08DAA2-ED82-4DE0-A42D-B3B8FBC21950}" type="presOf" srcId="{015081AF-DA5C-4E06-86C5-F5714403F9DC}" destId="{6E2BEE75-29F5-493A-AE41-201C07117085}" srcOrd="1" destOrd="0" presId="urn:microsoft.com/office/officeart/2005/8/layout/process5"/>
    <dgm:cxn modelId="{46339FA5-9932-4C49-B0AF-A1DB6E3A77D3}" srcId="{D4DBF52A-D24A-48CF-BA8E-94D2D1D73CDA}" destId="{43339358-ACA5-40BC-BD80-D5C04DA95AC4}" srcOrd="7" destOrd="0" parTransId="{08CD5DD5-A0CE-42D5-850F-65BA9E338434}" sibTransId="{54448862-6683-4377-B678-A682F5EA40E7}"/>
    <dgm:cxn modelId="{DB3DF6BC-5A4A-47E1-8E3C-30FB44C1D527}" type="presOf" srcId="{5447A408-D6DE-422A-B695-C73B6DB88087}" destId="{CEFEC2F0-C1E0-46A2-AEE7-BC67A459ADC7}" srcOrd="0" destOrd="0" presId="urn:microsoft.com/office/officeart/2005/8/layout/process5"/>
    <dgm:cxn modelId="{CA19D3BF-ADFF-4433-A5EF-87488764800E}" type="presOf" srcId="{E0DF72C0-9D33-4E05-AA91-4F22CDFECE5B}" destId="{12FC21AA-EC35-46DB-90A8-49A661E4491C}" srcOrd="0" destOrd="0" presId="urn:microsoft.com/office/officeart/2005/8/layout/process5"/>
    <dgm:cxn modelId="{8F5F49D2-4B04-4309-AC83-A0A2815FC305}" type="presOf" srcId="{725D290C-869F-4779-9000-59B7DE276D95}" destId="{490361D1-1080-4F51-8F57-69BD86F89B8C}" srcOrd="1" destOrd="0" presId="urn:microsoft.com/office/officeart/2005/8/layout/process5"/>
    <dgm:cxn modelId="{036F59DC-1ED8-40FD-A618-B7C8F55C8748}" srcId="{D4DBF52A-D24A-48CF-BA8E-94D2D1D73CDA}" destId="{E0DF72C0-9D33-4E05-AA91-4F22CDFECE5B}" srcOrd="2" destOrd="0" parTransId="{0E446E16-7737-4FF6-B00A-57B4F0E0DEAF}" sibTransId="{95501F6A-4DEB-49D9-8CB5-D2919D7E88C1}"/>
    <dgm:cxn modelId="{1D1810F1-94F9-4710-9C64-5C3B0A8EA217}" type="presOf" srcId="{8A3C7892-EBCA-4E19-BDC1-7499967FC9DC}" destId="{504C2A61-4A33-4F27-A35C-5ACD9448A0F6}" srcOrd="0" destOrd="0" presId="urn:microsoft.com/office/officeart/2005/8/layout/process5"/>
    <dgm:cxn modelId="{818B5DF7-6367-469D-9B51-E41BA8CE6273}" srcId="{D4DBF52A-D24A-48CF-BA8E-94D2D1D73CDA}" destId="{903749C6-23D6-4350-9D63-5A575B4B0E3A}" srcOrd="3" destOrd="0" parTransId="{60130F4A-318B-44EB-AD7D-FBFAB2D5D8CD}" sibTransId="{015081AF-DA5C-4E06-86C5-F5714403F9DC}"/>
    <dgm:cxn modelId="{69122CF9-CC92-4C17-B1A1-933BB326A0E6}" type="presOf" srcId="{FBB2B1A2-7C25-4174-A1E8-760E81B9BB3D}" destId="{C84DA419-6BF5-43B8-A910-3D2A4F4FB092}" srcOrd="0" destOrd="0" presId="urn:microsoft.com/office/officeart/2005/8/layout/process5"/>
    <dgm:cxn modelId="{89489EFB-6A99-48A5-8DD2-ED9968F8D451}" srcId="{D4DBF52A-D24A-48CF-BA8E-94D2D1D73CDA}" destId="{050657E6-872F-48F4-8BFA-B180DCC46EF8}" srcOrd="1" destOrd="0" parTransId="{33050A06-2653-487C-8AD0-66891AC88DD7}" sibTransId="{C069412B-91DE-42D2-9D09-B7EE4144C8EF}"/>
    <dgm:cxn modelId="{1BE153FC-5000-4DC1-9BE0-1846E3E5CFDA}" type="presOf" srcId="{725D290C-869F-4779-9000-59B7DE276D95}" destId="{86FD905A-6CF3-4E3F-A534-C98C23A9C110}" srcOrd="0" destOrd="0" presId="urn:microsoft.com/office/officeart/2005/8/layout/process5"/>
    <dgm:cxn modelId="{2848F94A-D8FB-464C-99A1-35C7B331501C}" type="presParOf" srcId="{F63F209C-2EE9-4770-A41E-037F1FE6E379}" destId="{B2735F22-B479-49ED-82A7-2C8C81333BC0}" srcOrd="0" destOrd="0" presId="urn:microsoft.com/office/officeart/2005/8/layout/process5"/>
    <dgm:cxn modelId="{9CDD1F50-FF14-4B3A-A15F-CB314BF44412}" type="presParOf" srcId="{F63F209C-2EE9-4770-A41E-037F1FE6E379}" destId="{86FD905A-6CF3-4E3F-A534-C98C23A9C110}" srcOrd="1" destOrd="0" presId="urn:microsoft.com/office/officeart/2005/8/layout/process5"/>
    <dgm:cxn modelId="{52FA0216-5C70-4FBB-A5CC-B1FFB41FFB26}" type="presParOf" srcId="{86FD905A-6CF3-4E3F-A534-C98C23A9C110}" destId="{490361D1-1080-4F51-8F57-69BD86F89B8C}" srcOrd="0" destOrd="0" presId="urn:microsoft.com/office/officeart/2005/8/layout/process5"/>
    <dgm:cxn modelId="{0AD563CC-C6B2-4D8E-BDAF-55015676BE1D}" type="presParOf" srcId="{F63F209C-2EE9-4770-A41E-037F1FE6E379}" destId="{8D675054-715E-408D-B068-9B270E25C11E}" srcOrd="2" destOrd="0" presId="urn:microsoft.com/office/officeart/2005/8/layout/process5"/>
    <dgm:cxn modelId="{4439430E-3E6B-4F95-A1DF-1C8140F11167}" type="presParOf" srcId="{F63F209C-2EE9-4770-A41E-037F1FE6E379}" destId="{08080CAC-885D-451F-9D9B-B0FF32018C79}" srcOrd="3" destOrd="0" presId="urn:microsoft.com/office/officeart/2005/8/layout/process5"/>
    <dgm:cxn modelId="{5FDFDE13-2BDA-46AD-99E6-14A0BCB77811}" type="presParOf" srcId="{08080CAC-885D-451F-9D9B-B0FF32018C79}" destId="{000AB11B-7A29-46F7-AE08-897377E725D6}" srcOrd="0" destOrd="0" presId="urn:microsoft.com/office/officeart/2005/8/layout/process5"/>
    <dgm:cxn modelId="{17B347BB-AB42-42A0-AA7C-D1B61A1A4596}" type="presParOf" srcId="{F63F209C-2EE9-4770-A41E-037F1FE6E379}" destId="{12FC21AA-EC35-46DB-90A8-49A661E4491C}" srcOrd="4" destOrd="0" presId="urn:microsoft.com/office/officeart/2005/8/layout/process5"/>
    <dgm:cxn modelId="{0D2BD7A3-4F61-4A12-962C-0AA3F4A6A1AE}" type="presParOf" srcId="{F63F209C-2EE9-4770-A41E-037F1FE6E379}" destId="{FCC6C4CC-7BD1-42D9-B69E-4F3038E8DDCB}" srcOrd="5" destOrd="0" presId="urn:microsoft.com/office/officeart/2005/8/layout/process5"/>
    <dgm:cxn modelId="{E8D0B33D-513D-4E26-B2CC-3E69E0707B6B}" type="presParOf" srcId="{FCC6C4CC-7BD1-42D9-B69E-4F3038E8DDCB}" destId="{3504C24A-7DE5-4B8F-954D-F353FF96FEE7}" srcOrd="0" destOrd="0" presId="urn:microsoft.com/office/officeart/2005/8/layout/process5"/>
    <dgm:cxn modelId="{41194B1D-AA7A-4C10-A83A-6E8B235B3A3B}" type="presParOf" srcId="{F63F209C-2EE9-4770-A41E-037F1FE6E379}" destId="{52412729-BB26-41F7-B65C-421A0C133401}" srcOrd="6" destOrd="0" presId="urn:microsoft.com/office/officeart/2005/8/layout/process5"/>
    <dgm:cxn modelId="{C765F648-B837-464A-804E-10CE24162173}" type="presParOf" srcId="{F63F209C-2EE9-4770-A41E-037F1FE6E379}" destId="{17C9C87E-2A02-41FB-942F-F5584F8EF9D6}" srcOrd="7" destOrd="0" presId="urn:microsoft.com/office/officeart/2005/8/layout/process5"/>
    <dgm:cxn modelId="{7EDB380F-5868-44FB-AA6A-B1AD5C364944}" type="presParOf" srcId="{17C9C87E-2A02-41FB-942F-F5584F8EF9D6}" destId="{6E2BEE75-29F5-493A-AE41-201C07117085}" srcOrd="0" destOrd="0" presId="urn:microsoft.com/office/officeart/2005/8/layout/process5"/>
    <dgm:cxn modelId="{2E8322BC-4C6E-48CA-8B14-4E58E422B4ED}" type="presParOf" srcId="{F63F209C-2EE9-4770-A41E-037F1FE6E379}" destId="{79C8718F-6B14-4B98-97E9-E78DDC657AE0}" srcOrd="8" destOrd="0" presId="urn:microsoft.com/office/officeart/2005/8/layout/process5"/>
    <dgm:cxn modelId="{063FB8D6-0AA8-4114-850D-BC1E8461B040}" type="presParOf" srcId="{F63F209C-2EE9-4770-A41E-037F1FE6E379}" destId="{B0E14C8E-198E-425C-9DF5-F11BBF6E298A}" srcOrd="9" destOrd="0" presId="urn:microsoft.com/office/officeart/2005/8/layout/process5"/>
    <dgm:cxn modelId="{CC55F5BB-E897-434E-B4C0-F81658CD3724}" type="presParOf" srcId="{B0E14C8E-198E-425C-9DF5-F11BBF6E298A}" destId="{8FB2F836-B22D-4A81-8DAD-F3A8AEA197CD}" srcOrd="0" destOrd="0" presId="urn:microsoft.com/office/officeart/2005/8/layout/process5"/>
    <dgm:cxn modelId="{DB633F3E-64BA-4F77-82CC-4E9B7980B4E5}" type="presParOf" srcId="{F63F209C-2EE9-4770-A41E-037F1FE6E379}" destId="{C84DA419-6BF5-43B8-A910-3D2A4F4FB092}" srcOrd="10" destOrd="0" presId="urn:microsoft.com/office/officeart/2005/8/layout/process5"/>
    <dgm:cxn modelId="{486B02C9-05E3-46C5-B73A-5C83225465B9}" type="presParOf" srcId="{F63F209C-2EE9-4770-A41E-037F1FE6E379}" destId="{09C7C09B-40DB-495C-A697-05FC1B8CD3D5}" srcOrd="11" destOrd="0" presId="urn:microsoft.com/office/officeart/2005/8/layout/process5"/>
    <dgm:cxn modelId="{EB0D2E42-2C8D-4995-ABDA-2C1F810E2017}" type="presParOf" srcId="{09C7C09B-40DB-495C-A697-05FC1B8CD3D5}" destId="{B74C13CD-6EA8-4803-B80B-7A579675B538}" srcOrd="0" destOrd="0" presId="urn:microsoft.com/office/officeart/2005/8/layout/process5"/>
    <dgm:cxn modelId="{270A07CA-3575-4549-BCC5-0A1C014EF922}" type="presParOf" srcId="{F63F209C-2EE9-4770-A41E-037F1FE6E379}" destId="{CEFEC2F0-C1E0-46A2-AEE7-BC67A459ADC7}" srcOrd="12" destOrd="0" presId="urn:microsoft.com/office/officeart/2005/8/layout/process5"/>
    <dgm:cxn modelId="{99CBC68D-CB4D-43B7-A3EC-6AF03DB14AEC}" type="presParOf" srcId="{F63F209C-2EE9-4770-A41E-037F1FE6E379}" destId="{504C2A61-4A33-4F27-A35C-5ACD9448A0F6}" srcOrd="13" destOrd="0" presId="urn:microsoft.com/office/officeart/2005/8/layout/process5"/>
    <dgm:cxn modelId="{AE582A3F-AAB2-4446-A982-132C9D88E1FB}" type="presParOf" srcId="{504C2A61-4A33-4F27-A35C-5ACD9448A0F6}" destId="{7BE05A4F-7C27-482C-9A30-3DD96B78F888}" srcOrd="0" destOrd="0" presId="urn:microsoft.com/office/officeart/2005/8/layout/process5"/>
    <dgm:cxn modelId="{AF4DB7ED-489D-4B39-AAF0-24FFB12381F8}" type="presParOf" srcId="{F63F209C-2EE9-4770-A41E-037F1FE6E379}" destId="{10696A2F-9EB0-49CD-A707-967CFEBA102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66BEC-EFC0-4991-90DA-DC97B7D7CF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7655D-9558-42EA-9104-507A4C9F936D}" type="pres">
      <dgm:prSet presAssocID="{D8766BEC-EFC0-4991-90DA-DC97B7D7CF6F}" presName="Name0" presStyleCnt="0">
        <dgm:presLayoutVars>
          <dgm:dir/>
          <dgm:resizeHandles val="exact"/>
        </dgm:presLayoutVars>
      </dgm:prSet>
      <dgm:spPr/>
    </dgm:pt>
  </dgm:ptLst>
  <dgm:cxnLst>
    <dgm:cxn modelId="{08949D47-1E3C-4903-B790-7F90D8914B87}" type="presOf" srcId="{D8766BEC-EFC0-4991-90DA-DC97B7D7CF6F}" destId="{17F7655D-9558-42EA-9104-507A4C9F936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D9A606-5848-4FA8-9E49-920276E0E0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DF55C-67B5-4BD5-8E87-BDCB958A0F2C}">
      <dgm:prSet phldrT="[Text]"/>
      <dgm:spPr>
        <a:solidFill>
          <a:srgbClr val="006070"/>
        </a:solidFill>
        <a:ln w="76200" cap="rnd">
          <a:solidFill>
            <a:srgbClr val="90D5AC"/>
          </a:solidFill>
          <a:round/>
        </a:ln>
      </dgm:spPr>
      <dgm:t>
        <a:bodyPr/>
        <a:lstStyle/>
        <a:p>
          <a:r>
            <a:rPr lang="en-US" b="1" dirty="0">
              <a:latin typeface="Arial"/>
              <a:cs typeface="Arial"/>
            </a:rPr>
            <a:t>Align</a:t>
          </a:r>
          <a:r>
            <a:rPr lang="en-US" dirty="0">
              <a:latin typeface="Arial"/>
              <a:cs typeface="Arial"/>
            </a:rPr>
            <a:t> business strategy with technology strategy</a:t>
          </a:r>
          <a:endParaRPr lang="en-US" b="0" dirty="0"/>
        </a:p>
      </dgm:t>
    </dgm:pt>
    <dgm:pt modelId="{A61DF958-0F63-48CB-883B-AFD67BC9B04B}" type="parTrans" cxnId="{D7EDE882-5A5F-43CA-A466-836D42F7F9F2}">
      <dgm:prSet/>
      <dgm:spPr/>
      <dgm:t>
        <a:bodyPr/>
        <a:lstStyle/>
        <a:p>
          <a:endParaRPr lang="en-US" b="0"/>
        </a:p>
      </dgm:t>
    </dgm:pt>
    <dgm:pt modelId="{6FA4714E-FB3A-45D1-9161-202C44F54810}" type="sibTrans" cxnId="{D7EDE882-5A5F-43CA-A466-836D42F7F9F2}">
      <dgm:prSet/>
      <dgm:spPr>
        <a:ln w="76200">
          <a:solidFill>
            <a:srgbClr val="90D5AC"/>
          </a:solidFill>
        </a:ln>
      </dgm:spPr>
      <dgm:t>
        <a:bodyPr/>
        <a:lstStyle/>
        <a:p>
          <a:endParaRPr lang="en-US" b="0"/>
        </a:p>
      </dgm:t>
    </dgm:pt>
    <dgm:pt modelId="{ABE646E2-0AFA-489A-9319-09581463A496}">
      <dgm:prSet phldrT="[Text]"/>
      <dgm:spPr>
        <a:solidFill>
          <a:srgbClr val="006070"/>
        </a:solidFill>
        <a:ln w="76200" cap="rnd">
          <a:solidFill>
            <a:srgbClr val="90D5AC"/>
          </a:solidFill>
          <a:round/>
        </a:ln>
      </dgm:spPr>
      <dgm:t>
        <a:bodyPr/>
        <a:lstStyle/>
        <a:p>
          <a:r>
            <a:rPr lang="en-US" b="1">
              <a:latin typeface="Arial"/>
              <a:cs typeface="Arial"/>
            </a:rPr>
            <a:t>Improve</a:t>
          </a:r>
          <a:r>
            <a:rPr lang="en-US">
              <a:latin typeface="Arial"/>
              <a:cs typeface="Arial"/>
            </a:rPr>
            <a:t> time-to-value by identifying AI technologies that have been vetted and approved for use</a:t>
          </a:r>
          <a:endParaRPr lang="en-US" dirty="0">
            <a:latin typeface="Arial"/>
            <a:cs typeface="Arial"/>
          </a:endParaRPr>
        </a:p>
      </dgm:t>
    </dgm:pt>
    <dgm:pt modelId="{8BC2E3C2-8F48-4124-BB7C-EF2E87A17629}" type="parTrans" cxnId="{BE1FCAAF-C71F-4F7A-87E3-40EB2232B002}">
      <dgm:prSet/>
      <dgm:spPr/>
      <dgm:t>
        <a:bodyPr/>
        <a:lstStyle/>
        <a:p>
          <a:endParaRPr lang="en-US"/>
        </a:p>
      </dgm:t>
    </dgm:pt>
    <dgm:pt modelId="{E203B945-053E-4D5C-8716-D74B06D5C048}" type="sibTrans" cxnId="{BE1FCAAF-C71F-4F7A-87E3-40EB2232B002}">
      <dgm:prSet/>
      <dgm:spPr/>
      <dgm:t>
        <a:bodyPr/>
        <a:lstStyle/>
        <a:p>
          <a:endParaRPr lang="en-US"/>
        </a:p>
      </dgm:t>
    </dgm:pt>
    <dgm:pt modelId="{2D7FE6BB-A4CB-4B8C-A274-87C105F287D1}">
      <dgm:prSet phldrT="[Text]"/>
      <dgm:spPr>
        <a:solidFill>
          <a:srgbClr val="006070"/>
        </a:solidFill>
        <a:ln w="76200" cap="rnd">
          <a:solidFill>
            <a:srgbClr val="90D5AC"/>
          </a:solidFill>
          <a:round/>
        </a:ln>
      </dgm:spPr>
      <dgm:t>
        <a:bodyPr/>
        <a:lstStyle/>
        <a:p>
          <a:r>
            <a:rPr lang="en-US" b="1">
              <a:latin typeface="Arial"/>
              <a:cs typeface="Arial"/>
            </a:rPr>
            <a:t>Inform</a:t>
          </a:r>
          <a:r>
            <a:rPr lang="en-US">
              <a:latin typeface="Arial"/>
              <a:cs typeface="Arial"/>
            </a:rPr>
            <a:t> technology choices through classification of AI solutions by capability</a:t>
          </a:r>
          <a:endParaRPr lang="en-US" dirty="0">
            <a:latin typeface="Arial"/>
            <a:cs typeface="Arial"/>
          </a:endParaRPr>
        </a:p>
      </dgm:t>
    </dgm:pt>
    <dgm:pt modelId="{8028389A-094C-465B-A84C-7D3F79ED4B82}" type="parTrans" cxnId="{4AB86A85-9B2A-4A5E-B9C0-926008C0EFF3}">
      <dgm:prSet/>
      <dgm:spPr/>
      <dgm:t>
        <a:bodyPr/>
        <a:lstStyle/>
        <a:p>
          <a:endParaRPr lang="en-US"/>
        </a:p>
      </dgm:t>
    </dgm:pt>
    <dgm:pt modelId="{4ACEB9A2-2333-4F57-A404-E95F7CE6F938}" type="sibTrans" cxnId="{4AB86A85-9B2A-4A5E-B9C0-926008C0EFF3}">
      <dgm:prSet/>
      <dgm:spPr/>
      <dgm:t>
        <a:bodyPr/>
        <a:lstStyle/>
        <a:p>
          <a:endParaRPr lang="en-US"/>
        </a:p>
      </dgm:t>
    </dgm:pt>
    <dgm:pt modelId="{7D08C360-97CA-4AC5-9B3E-237193F80D17}">
      <dgm:prSet phldrT="[Text]"/>
      <dgm:spPr>
        <a:solidFill>
          <a:srgbClr val="006070"/>
        </a:solidFill>
        <a:ln w="76200" cap="rnd">
          <a:solidFill>
            <a:srgbClr val="90D5AC"/>
          </a:solidFill>
          <a:round/>
        </a:ln>
      </dgm:spPr>
      <dgm:t>
        <a:bodyPr/>
        <a:lstStyle/>
        <a:p>
          <a:r>
            <a:rPr lang="en-US" b="1">
              <a:latin typeface="Arial"/>
              <a:cs typeface="Arial"/>
            </a:rPr>
            <a:t>Support</a:t>
          </a:r>
          <a:r>
            <a:rPr lang="en-US">
              <a:latin typeface="Arial"/>
              <a:cs typeface="Arial"/>
            </a:rPr>
            <a:t> registration and approval of new AI instances</a:t>
          </a:r>
          <a:endParaRPr lang="en-US" dirty="0">
            <a:latin typeface="Arial"/>
            <a:cs typeface="Arial"/>
          </a:endParaRPr>
        </a:p>
      </dgm:t>
    </dgm:pt>
    <dgm:pt modelId="{15676515-DC87-4993-A785-1BF9A047E72D}" type="parTrans" cxnId="{73043143-8168-44EB-AD89-91CD1DD2DF2D}">
      <dgm:prSet/>
      <dgm:spPr/>
      <dgm:t>
        <a:bodyPr/>
        <a:lstStyle/>
        <a:p>
          <a:endParaRPr lang="en-US"/>
        </a:p>
      </dgm:t>
    </dgm:pt>
    <dgm:pt modelId="{50951275-8AD1-4096-B55D-256E67405619}" type="sibTrans" cxnId="{73043143-8168-44EB-AD89-91CD1DD2DF2D}">
      <dgm:prSet/>
      <dgm:spPr/>
      <dgm:t>
        <a:bodyPr/>
        <a:lstStyle/>
        <a:p>
          <a:endParaRPr lang="en-US"/>
        </a:p>
      </dgm:t>
    </dgm:pt>
    <dgm:pt modelId="{BEA09258-88E0-4BA3-90E4-CAD6D81C2A5E}">
      <dgm:prSet phldrT="[Text]"/>
      <dgm:spPr>
        <a:solidFill>
          <a:srgbClr val="006070"/>
        </a:solidFill>
        <a:ln w="76200" cap="rnd">
          <a:solidFill>
            <a:srgbClr val="90D5AC"/>
          </a:solidFill>
          <a:round/>
        </a:ln>
      </dgm:spPr>
      <dgm:t>
        <a:bodyPr/>
        <a:lstStyle/>
        <a:p>
          <a:r>
            <a:rPr lang="en-US" b="1">
              <a:latin typeface="Arial"/>
              <a:cs typeface="Arial"/>
            </a:rPr>
            <a:t>Communicate</a:t>
          </a:r>
          <a:r>
            <a:rPr lang="en-US">
              <a:latin typeface="Arial"/>
              <a:cs typeface="Arial"/>
            </a:rPr>
            <a:t> COV AI selections to the general public (including localities)</a:t>
          </a:r>
          <a:endParaRPr lang="en-US"/>
        </a:p>
      </dgm:t>
    </dgm:pt>
    <dgm:pt modelId="{1F313076-D350-4135-9DF7-D88264C2B4EF}" type="parTrans" cxnId="{F1F424B3-2DA7-42EC-B064-EF8A3437B588}">
      <dgm:prSet/>
      <dgm:spPr/>
      <dgm:t>
        <a:bodyPr/>
        <a:lstStyle/>
        <a:p>
          <a:endParaRPr lang="en-US"/>
        </a:p>
      </dgm:t>
    </dgm:pt>
    <dgm:pt modelId="{A4055186-47DE-4031-A722-B4C5CF532207}" type="sibTrans" cxnId="{F1F424B3-2DA7-42EC-B064-EF8A3437B588}">
      <dgm:prSet/>
      <dgm:spPr/>
      <dgm:t>
        <a:bodyPr/>
        <a:lstStyle/>
        <a:p>
          <a:endParaRPr lang="en-US"/>
        </a:p>
      </dgm:t>
    </dgm:pt>
    <dgm:pt modelId="{A2299580-7ED3-42BF-B177-AF38774F6252}" type="pres">
      <dgm:prSet presAssocID="{F6D9A606-5848-4FA8-9E49-920276E0E095}" presName="Name0" presStyleCnt="0">
        <dgm:presLayoutVars>
          <dgm:chMax val="7"/>
          <dgm:chPref val="7"/>
          <dgm:dir/>
        </dgm:presLayoutVars>
      </dgm:prSet>
      <dgm:spPr/>
    </dgm:pt>
    <dgm:pt modelId="{D0B6BC36-0200-4348-AB08-B52D68046B1B}" type="pres">
      <dgm:prSet presAssocID="{F6D9A606-5848-4FA8-9E49-920276E0E095}" presName="Name1" presStyleCnt="0"/>
      <dgm:spPr/>
    </dgm:pt>
    <dgm:pt modelId="{3A3FF765-4546-4906-8092-5AEDB45B906A}" type="pres">
      <dgm:prSet presAssocID="{F6D9A606-5848-4FA8-9E49-920276E0E095}" presName="cycle" presStyleCnt="0"/>
      <dgm:spPr/>
    </dgm:pt>
    <dgm:pt modelId="{6F83DC4C-7C3A-46E1-8851-244249EB6161}" type="pres">
      <dgm:prSet presAssocID="{F6D9A606-5848-4FA8-9E49-920276E0E095}" presName="srcNode" presStyleLbl="node1" presStyleIdx="0" presStyleCnt="5"/>
      <dgm:spPr/>
    </dgm:pt>
    <dgm:pt modelId="{C9F34D50-10B2-4D98-B7D0-00CC79AB0DB9}" type="pres">
      <dgm:prSet presAssocID="{F6D9A606-5848-4FA8-9E49-920276E0E095}" presName="conn" presStyleLbl="parChTrans1D2" presStyleIdx="0" presStyleCnt="1"/>
      <dgm:spPr/>
    </dgm:pt>
    <dgm:pt modelId="{3A62DC3F-7BB9-4529-93A0-4662567991A7}" type="pres">
      <dgm:prSet presAssocID="{F6D9A606-5848-4FA8-9E49-920276E0E095}" presName="extraNode" presStyleLbl="node1" presStyleIdx="0" presStyleCnt="5"/>
      <dgm:spPr/>
    </dgm:pt>
    <dgm:pt modelId="{40968E4B-DE89-437C-9769-74AD93C42FDD}" type="pres">
      <dgm:prSet presAssocID="{F6D9A606-5848-4FA8-9E49-920276E0E095}" presName="dstNode" presStyleLbl="node1" presStyleIdx="0" presStyleCnt="5"/>
      <dgm:spPr/>
    </dgm:pt>
    <dgm:pt modelId="{15892BF2-4C10-4D2E-B02E-E7C536D40056}" type="pres">
      <dgm:prSet presAssocID="{15ADF55C-67B5-4BD5-8E87-BDCB958A0F2C}" presName="text_1" presStyleLbl="node1" presStyleIdx="0" presStyleCnt="5">
        <dgm:presLayoutVars>
          <dgm:bulletEnabled val="1"/>
        </dgm:presLayoutVars>
      </dgm:prSet>
      <dgm:spPr/>
    </dgm:pt>
    <dgm:pt modelId="{33D54796-121A-46B3-B437-3AFCFACAFE7E}" type="pres">
      <dgm:prSet presAssocID="{15ADF55C-67B5-4BD5-8E87-BDCB958A0F2C}" presName="accent_1" presStyleCnt="0"/>
      <dgm:spPr/>
    </dgm:pt>
    <dgm:pt modelId="{E4722D0D-DDA7-4A9C-A752-EC68E28FD795}" type="pres">
      <dgm:prSet presAssocID="{15ADF55C-67B5-4BD5-8E87-BDCB958A0F2C}" presName="accentRepeatNode" presStyleLbl="solidFgAcc1" presStyleIdx="0" presStyleCnt="5"/>
      <dgm:spPr>
        <a:ln w="76200">
          <a:solidFill>
            <a:srgbClr val="90D5AC"/>
          </a:solidFill>
        </a:ln>
      </dgm:spPr>
    </dgm:pt>
    <dgm:pt modelId="{539765EA-29B5-4F05-9974-D6DDBC639959}" type="pres">
      <dgm:prSet presAssocID="{ABE646E2-0AFA-489A-9319-09581463A496}" presName="text_2" presStyleLbl="node1" presStyleIdx="1" presStyleCnt="5">
        <dgm:presLayoutVars>
          <dgm:bulletEnabled val="1"/>
        </dgm:presLayoutVars>
      </dgm:prSet>
      <dgm:spPr/>
    </dgm:pt>
    <dgm:pt modelId="{32C17740-4F14-41B2-A24D-695F289DB145}" type="pres">
      <dgm:prSet presAssocID="{ABE646E2-0AFA-489A-9319-09581463A496}" presName="accent_2" presStyleCnt="0"/>
      <dgm:spPr/>
    </dgm:pt>
    <dgm:pt modelId="{048CC62E-B0D8-4B21-B193-DE89966FB453}" type="pres">
      <dgm:prSet presAssocID="{ABE646E2-0AFA-489A-9319-09581463A496}" presName="accentRepeatNode" presStyleLbl="solidFgAcc1" presStyleIdx="1" presStyleCnt="5"/>
      <dgm:spPr>
        <a:ln w="76200">
          <a:solidFill>
            <a:srgbClr val="90D5AC"/>
          </a:solidFill>
        </a:ln>
      </dgm:spPr>
    </dgm:pt>
    <dgm:pt modelId="{93B1F22D-BE9B-4BDB-A015-F3060A16D281}" type="pres">
      <dgm:prSet presAssocID="{2D7FE6BB-A4CB-4B8C-A274-87C105F287D1}" presName="text_3" presStyleLbl="node1" presStyleIdx="2" presStyleCnt="5">
        <dgm:presLayoutVars>
          <dgm:bulletEnabled val="1"/>
        </dgm:presLayoutVars>
      </dgm:prSet>
      <dgm:spPr/>
    </dgm:pt>
    <dgm:pt modelId="{BDCA62AA-1327-4C3B-8ABF-5053822BAD72}" type="pres">
      <dgm:prSet presAssocID="{2D7FE6BB-A4CB-4B8C-A274-87C105F287D1}" presName="accent_3" presStyleCnt="0"/>
      <dgm:spPr/>
    </dgm:pt>
    <dgm:pt modelId="{D9B3EB29-1EB6-474F-8C11-253EA8677040}" type="pres">
      <dgm:prSet presAssocID="{2D7FE6BB-A4CB-4B8C-A274-87C105F287D1}" presName="accentRepeatNode" presStyleLbl="solidFgAcc1" presStyleIdx="2" presStyleCnt="5"/>
      <dgm:spPr>
        <a:ln w="76200">
          <a:solidFill>
            <a:srgbClr val="90D5AC"/>
          </a:solidFill>
        </a:ln>
      </dgm:spPr>
    </dgm:pt>
    <dgm:pt modelId="{84674F9B-5FF0-4266-BF23-C88A8A850AD9}" type="pres">
      <dgm:prSet presAssocID="{7D08C360-97CA-4AC5-9B3E-237193F80D17}" presName="text_4" presStyleLbl="node1" presStyleIdx="3" presStyleCnt="5">
        <dgm:presLayoutVars>
          <dgm:bulletEnabled val="1"/>
        </dgm:presLayoutVars>
      </dgm:prSet>
      <dgm:spPr/>
    </dgm:pt>
    <dgm:pt modelId="{4718277E-839F-48B4-A675-5E16AD94D96F}" type="pres">
      <dgm:prSet presAssocID="{7D08C360-97CA-4AC5-9B3E-237193F80D17}" presName="accent_4" presStyleCnt="0"/>
      <dgm:spPr/>
    </dgm:pt>
    <dgm:pt modelId="{8D69020A-4C60-4907-9071-77131111456D}" type="pres">
      <dgm:prSet presAssocID="{7D08C360-97CA-4AC5-9B3E-237193F80D17}" presName="accentRepeatNode" presStyleLbl="solidFgAcc1" presStyleIdx="3" presStyleCnt="5"/>
      <dgm:spPr>
        <a:ln w="76200">
          <a:solidFill>
            <a:srgbClr val="90D5AC"/>
          </a:solidFill>
        </a:ln>
      </dgm:spPr>
    </dgm:pt>
    <dgm:pt modelId="{6D34E452-9252-4C47-9F15-E779AA08B0E9}" type="pres">
      <dgm:prSet presAssocID="{BEA09258-88E0-4BA3-90E4-CAD6D81C2A5E}" presName="text_5" presStyleLbl="node1" presStyleIdx="4" presStyleCnt="5">
        <dgm:presLayoutVars>
          <dgm:bulletEnabled val="1"/>
        </dgm:presLayoutVars>
      </dgm:prSet>
      <dgm:spPr/>
    </dgm:pt>
    <dgm:pt modelId="{B9FB4640-873D-4786-9E88-C9D9599E0BDF}" type="pres">
      <dgm:prSet presAssocID="{BEA09258-88E0-4BA3-90E4-CAD6D81C2A5E}" presName="accent_5" presStyleCnt="0"/>
      <dgm:spPr/>
    </dgm:pt>
    <dgm:pt modelId="{1356B57F-9B37-4080-BA63-F847C5774738}" type="pres">
      <dgm:prSet presAssocID="{BEA09258-88E0-4BA3-90E4-CAD6D81C2A5E}" presName="accentRepeatNode" presStyleLbl="solidFgAcc1" presStyleIdx="4" presStyleCnt="5"/>
      <dgm:spPr>
        <a:ln w="76200">
          <a:solidFill>
            <a:srgbClr val="90D5AC"/>
          </a:solidFill>
        </a:ln>
      </dgm:spPr>
    </dgm:pt>
  </dgm:ptLst>
  <dgm:cxnLst>
    <dgm:cxn modelId="{D4801110-1A06-4B22-BB7E-F06FEE777ECC}" type="presOf" srcId="{15ADF55C-67B5-4BD5-8E87-BDCB958A0F2C}" destId="{15892BF2-4C10-4D2E-B02E-E7C536D40056}" srcOrd="0" destOrd="0" presId="urn:microsoft.com/office/officeart/2008/layout/VerticalCurvedList"/>
    <dgm:cxn modelId="{9D940038-1802-4E34-9DF7-2DD9CB464444}" type="presOf" srcId="{2D7FE6BB-A4CB-4B8C-A274-87C105F287D1}" destId="{93B1F22D-BE9B-4BDB-A015-F3060A16D281}" srcOrd="0" destOrd="0" presId="urn:microsoft.com/office/officeart/2008/layout/VerticalCurvedList"/>
    <dgm:cxn modelId="{73043143-8168-44EB-AD89-91CD1DD2DF2D}" srcId="{F6D9A606-5848-4FA8-9E49-920276E0E095}" destId="{7D08C360-97CA-4AC5-9B3E-237193F80D17}" srcOrd="3" destOrd="0" parTransId="{15676515-DC87-4993-A785-1BF9A047E72D}" sibTransId="{50951275-8AD1-4096-B55D-256E67405619}"/>
    <dgm:cxn modelId="{50BE5E6B-BD6F-4E82-B3ED-D55EECEBD2C2}" type="presOf" srcId="{7D08C360-97CA-4AC5-9B3E-237193F80D17}" destId="{84674F9B-5FF0-4266-BF23-C88A8A850AD9}" srcOrd="0" destOrd="0" presId="urn:microsoft.com/office/officeart/2008/layout/VerticalCurvedList"/>
    <dgm:cxn modelId="{06616371-B8F7-468E-8700-A46A4B60E53E}" type="presOf" srcId="{ABE646E2-0AFA-489A-9319-09581463A496}" destId="{539765EA-29B5-4F05-9974-D6DDBC639959}" srcOrd="0" destOrd="0" presId="urn:microsoft.com/office/officeart/2008/layout/VerticalCurvedList"/>
    <dgm:cxn modelId="{D7EDE882-5A5F-43CA-A466-836D42F7F9F2}" srcId="{F6D9A606-5848-4FA8-9E49-920276E0E095}" destId="{15ADF55C-67B5-4BD5-8E87-BDCB958A0F2C}" srcOrd="0" destOrd="0" parTransId="{A61DF958-0F63-48CB-883B-AFD67BC9B04B}" sibTransId="{6FA4714E-FB3A-45D1-9161-202C44F54810}"/>
    <dgm:cxn modelId="{4AB86A85-9B2A-4A5E-B9C0-926008C0EFF3}" srcId="{F6D9A606-5848-4FA8-9E49-920276E0E095}" destId="{2D7FE6BB-A4CB-4B8C-A274-87C105F287D1}" srcOrd="2" destOrd="0" parTransId="{8028389A-094C-465B-A84C-7D3F79ED4B82}" sibTransId="{4ACEB9A2-2333-4F57-A404-E95F7CE6F938}"/>
    <dgm:cxn modelId="{83EFB888-4461-4F4B-A28C-D832A55E833B}" type="presOf" srcId="{6FA4714E-FB3A-45D1-9161-202C44F54810}" destId="{C9F34D50-10B2-4D98-B7D0-00CC79AB0DB9}" srcOrd="0" destOrd="0" presId="urn:microsoft.com/office/officeart/2008/layout/VerticalCurvedList"/>
    <dgm:cxn modelId="{3F2B1D96-AD21-461B-975C-65A129F2601F}" type="presOf" srcId="{F6D9A606-5848-4FA8-9E49-920276E0E095}" destId="{A2299580-7ED3-42BF-B177-AF38774F6252}" srcOrd="0" destOrd="0" presId="urn:microsoft.com/office/officeart/2008/layout/VerticalCurvedList"/>
    <dgm:cxn modelId="{BE1FCAAF-C71F-4F7A-87E3-40EB2232B002}" srcId="{F6D9A606-5848-4FA8-9E49-920276E0E095}" destId="{ABE646E2-0AFA-489A-9319-09581463A496}" srcOrd="1" destOrd="0" parTransId="{8BC2E3C2-8F48-4124-BB7C-EF2E87A17629}" sibTransId="{E203B945-053E-4D5C-8716-D74B06D5C048}"/>
    <dgm:cxn modelId="{66F13EB0-D6B2-4ADA-80B6-0B1E23FA6D47}" type="presOf" srcId="{BEA09258-88E0-4BA3-90E4-CAD6D81C2A5E}" destId="{6D34E452-9252-4C47-9F15-E779AA08B0E9}" srcOrd="0" destOrd="0" presId="urn:microsoft.com/office/officeart/2008/layout/VerticalCurvedList"/>
    <dgm:cxn modelId="{F1F424B3-2DA7-42EC-B064-EF8A3437B588}" srcId="{F6D9A606-5848-4FA8-9E49-920276E0E095}" destId="{BEA09258-88E0-4BA3-90E4-CAD6D81C2A5E}" srcOrd="4" destOrd="0" parTransId="{1F313076-D350-4135-9DF7-D88264C2B4EF}" sibTransId="{A4055186-47DE-4031-A722-B4C5CF532207}"/>
    <dgm:cxn modelId="{107E1FE8-7E74-4C83-BC86-7E0404220F66}" type="presParOf" srcId="{A2299580-7ED3-42BF-B177-AF38774F6252}" destId="{D0B6BC36-0200-4348-AB08-B52D68046B1B}" srcOrd="0" destOrd="0" presId="urn:microsoft.com/office/officeart/2008/layout/VerticalCurvedList"/>
    <dgm:cxn modelId="{F94C8C2C-598E-40B6-905E-0507D9262875}" type="presParOf" srcId="{D0B6BC36-0200-4348-AB08-B52D68046B1B}" destId="{3A3FF765-4546-4906-8092-5AEDB45B906A}" srcOrd="0" destOrd="0" presId="urn:microsoft.com/office/officeart/2008/layout/VerticalCurvedList"/>
    <dgm:cxn modelId="{5D4E8165-AE20-4523-A117-D063C436F647}" type="presParOf" srcId="{3A3FF765-4546-4906-8092-5AEDB45B906A}" destId="{6F83DC4C-7C3A-46E1-8851-244249EB6161}" srcOrd="0" destOrd="0" presId="urn:microsoft.com/office/officeart/2008/layout/VerticalCurvedList"/>
    <dgm:cxn modelId="{3605515D-89C7-4FD8-BA62-CD4DB5830358}" type="presParOf" srcId="{3A3FF765-4546-4906-8092-5AEDB45B906A}" destId="{C9F34D50-10B2-4D98-B7D0-00CC79AB0DB9}" srcOrd="1" destOrd="0" presId="urn:microsoft.com/office/officeart/2008/layout/VerticalCurvedList"/>
    <dgm:cxn modelId="{8CF29E63-F111-4B10-BD26-5D593FBAE612}" type="presParOf" srcId="{3A3FF765-4546-4906-8092-5AEDB45B906A}" destId="{3A62DC3F-7BB9-4529-93A0-4662567991A7}" srcOrd="2" destOrd="0" presId="urn:microsoft.com/office/officeart/2008/layout/VerticalCurvedList"/>
    <dgm:cxn modelId="{5F11EA9B-90B4-4781-B6B8-D64889F72FA1}" type="presParOf" srcId="{3A3FF765-4546-4906-8092-5AEDB45B906A}" destId="{40968E4B-DE89-437C-9769-74AD93C42FDD}" srcOrd="3" destOrd="0" presId="urn:microsoft.com/office/officeart/2008/layout/VerticalCurvedList"/>
    <dgm:cxn modelId="{F547F96B-031E-4E96-8EB3-6C52A0B56A4D}" type="presParOf" srcId="{D0B6BC36-0200-4348-AB08-B52D68046B1B}" destId="{15892BF2-4C10-4D2E-B02E-E7C536D40056}" srcOrd="1" destOrd="0" presId="urn:microsoft.com/office/officeart/2008/layout/VerticalCurvedList"/>
    <dgm:cxn modelId="{44A27D1E-D934-4124-BE51-BE710F1F0C52}" type="presParOf" srcId="{D0B6BC36-0200-4348-AB08-B52D68046B1B}" destId="{33D54796-121A-46B3-B437-3AFCFACAFE7E}" srcOrd="2" destOrd="0" presId="urn:microsoft.com/office/officeart/2008/layout/VerticalCurvedList"/>
    <dgm:cxn modelId="{E1327807-B7ED-4277-B55C-09454EFECA7C}" type="presParOf" srcId="{33D54796-121A-46B3-B437-3AFCFACAFE7E}" destId="{E4722D0D-DDA7-4A9C-A752-EC68E28FD795}" srcOrd="0" destOrd="0" presId="urn:microsoft.com/office/officeart/2008/layout/VerticalCurvedList"/>
    <dgm:cxn modelId="{D4C2361D-E58C-4592-B705-C0DDF505C0D0}" type="presParOf" srcId="{D0B6BC36-0200-4348-AB08-B52D68046B1B}" destId="{539765EA-29B5-4F05-9974-D6DDBC639959}" srcOrd="3" destOrd="0" presId="urn:microsoft.com/office/officeart/2008/layout/VerticalCurvedList"/>
    <dgm:cxn modelId="{DA08A99D-C7C2-4E32-83E8-ADCFC608471E}" type="presParOf" srcId="{D0B6BC36-0200-4348-AB08-B52D68046B1B}" destId="{32C17740-4F14-41B2-A24D-695F289DB145}" srcOrd="4" destOrd="0" presId="urn:microsoft.com/office/officeart/2008/layout/VerticalCurvedList"/>
    <dgm:cxn modelId="{2EA7E61E-858F-4221-8638-683EE4876BA4}" type="presParOf" srcId="{32C17740-4F14-41B2-A24D-695F289DB145}" destId="{048CC62E-B0D8-4B21-B193-DE89966FB453}" srcOrd="0" destOrd="0" presId="urn:microsoft.com/office/officeart/2008/layout/VerticalCurvedList"/>
    <dgm:cxn modelId="{51451436-B945-40BF-AEE2-8B378027BD78}" type="presParOf" srcId="{D0B6BC36-0200-4348-AB08-B52D68046B1B}" destId="{93B1F22D-BE9B-4BDB-A015-F3060A16D281}" srcOrd="5" destOrd="0" presId="urn:microsoft.com/office/officeart/2008/layout/VerticalCurvedList"/>
    <dgm:cxn modelId="{F2EE40C9-9BA1-42D3-B296-7E176625E72C}" type="presParOf" srcId="{D0B6BC36-0200-4348-AB08-B52D68046B1B}" destId="{BDCA62AA-1327-4C3B-8ABF-5053822BAD72}" srcOrd="6" destOrd="0" presId="urn:microsoft.com/office/officeart/2008/layout/VerticalCurvedList"/>
    <dgm:cxn modelId="{642F6ABC-CDF2-4A9B-BC91-315698578291}" type="presParOf" srcId="{BDCA62AA-1327-4C3B-8ABF-5053822BAD72}" destId="{D9B3EB29-1EB6-474F-8C11-253EA8677040}" srcOrd="0" destOrd="0" presId="urn:microsoft.com/office/officeart/2008/layout/VerticalCurvedList"/>
    <dgm:cxn modelId="{1D30D28F-1F46-47B7-95F8-8B0117BE0542}" type="presParOf" srcId="{D0B6BC36-0200-4348-AB08-B52D68046B1B}" destId="{84674F9B-5FF0-4266-BF23-C88A8A850AD9}" srcOrd="7" destOrd="0" presId="urn:microsoft.com/office/officeart/2008/layout/VerticalCurvedList"/>
    <dgm:cxn modelId="{F69F0279-2D40-4A81-90DE-FC52BB0FA1CA}" type="presParOf" srcId="{D0B6BC36-0200-4348-AB08-B52D68046B1B}" destId="{4718277E-839F-48B4-A675-5E16AD94D96F}" srcOrd="8" destOrd="0" presId="urn:microsoft.com/office/officeart/2008/layout/VerticalCurvedList"/>
    <dgm:cxn modelId="{AE7B8BD7-DDB4-4B83-92DF-1BF305773212}" type="presParOf" srcId="{4718277E-839F-48B4-A675-5E16AD94D96F}" destId="{8D69020A-4C60-4907-9071-77131111456D}" srcOrd="0" destOrd="0" presId="urn:microsoft.com/office/officeart/2008/layout/VerticalCurvedList"/>
    <dgm:cxn modelId="{1DFD2E07-603B-45AA-AEC1-A646CA5828AA}" type="presParOf" srcId="{D0B6BC36-0200-4348-AB08-B52D68046B1B}" destId="{6D34E452-9252-4C47-9F15-E779AA08B0E9}" srcOrd="9" destOrd="0" presId="urn:microsoft.com/office/officeart/2008/layout/VerticalCurvedList"/>
    <dgm:cxn modelId="{E0E2F712-7F96-417D-AA04-FCAA6DC6862F}" type="presParOf" srcId="{D0B6BC36-0200-4348-AB08-B52D68046B1B}" destId="{B9FB4640-873D-4786-9E88-C9D9599E0BDF}" srcOrd="10" destOrd="0" presId="urn:microsoft.com/office/officeart/2008/layout/VerticalCurvedList"/>
    <dgm:cxn modelId="{55FC07ED-8A54-43A0-B97E-F8B6B910CD6A}" type="presParOf" srcId="{B9FB4640-873D-4786-9E88-C9D9599E0BDF}" destId="{1356B57F-9B37-4080-BA63-F847C57747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42375-9098-4743-A149-B2F5AD8F1307}">
      <dsp:nvSpPr>
        <dsp:cNvPr id="0" name=""/>
        <dsp:cNvSpPr/>
      </dsp:nvSpPr>
      <dsp:spPr>
        <a:xfrm>
          <a:off x="1961155" y="997592"/>
          <a:ext cx="2737181" cy="2737652"/>
        </a:xfrm>
        <a:prstGeom prst="ellipse">
          <a:avLst/>
        </a:prstGeom>
        <a:solidFill>
          <a:srgbClr val="006070"/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362006" y="1398512"/>
        <a:ext cx="1935479" cy="1935812"/>
      </dsp:txXfrm>
    </dsp:sp>
    <dsp:sp modelId="{D927DB13-7ED8-4724-B147-EE817DC7C32A}">
      <dsp:nvSpPr>
        <dsp:cNvPr id="0" name=""/>
        <dsp:cNvSpPr/>
      </dsp:nvSpPr>
      <dsp:spPr>
        <a:xfrm>
          <a:off x="2802803" y="3531731"/>
          <a:ext cx="220658" cy="220636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7352E-2CE4-404D-9D0F-9642B44A23F2}">
      <dsp:nvSpPr>
        <dsp:cNvPr id="0" name=""/>
        <dsp:cNvSpPr/>
      </dsp:nvSpPr>
      <dsp:spPr>
        <a:xfrm>
          <a:off x="4874640" y="2108602"/>
          <a:ext cx="220658" cy="220636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A6920-F1AC-4E6C-9481-BD80558B3B97}">
      <dsp:nvSpPr>
        <dsp:cNvPr id="0" name=""/>
        <dsp:cNvSpPr/>
      </dsp:nvSpPr>
      <dsp:spPr>
        <a:xfrm>
          <a:off x="3820193" y="3766555"/>
          <a:ext cx="304318" cy="304781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539B7-177A-47B2-874F-8030281383BC}">
      <dsp:nvSpPr>
        <dsp:cNvPr id="0" name=""/>
        <dsp:cNvSpPr/>
      </dsp:nvSpPr>
      <dsp:spPr>
        <a:xfrm>
          <a:off x="2864565" y="1305309"/>
          <a:ext cx="220658" cy="220636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E9B8B-56A1-4C23-98B9-143B864C0BD0}">
      <dsp:nvSpPr>
        <dsp:cNvPr id="0" name=""/>
        <dsp:cNvSpPr/>
      </dsp:nvSpPr>
      <dsp:spPr>
        <a:xfrm>
          <a:off x="2474830" y="2606075"/>
          <a:ext cx="220658" cy="220636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D9DE6-E1DE-499A-A1F3-45ADDECC93D8}">
      <dsp:nvSpPr>
        <dsp:cNvPr id="0" name=""/>
        <dsp:cNvSpPr/>
      </dsp:nvSpPr>
      <dsp:spPr>
        <a:xfrm>
          <a:off x="884649" y="1270943"/>
          <a:ext cx="1554481" cy="1554480"/>
        </a:xfrm>
        <a:prstGeom prst="ellipse">
          <a:avLst/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rgbClr val="414042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112297" y="1498591"/>
        <a:ext cx="1099185" cy="1099184"/>
      </dsp:txXfrm>
    </dsp:sp>
    <dsp:sp modelId="{2A70523A-7CC5-404F-8D19-B6879F57DC40}">
      <dsp:nvSpPr>
        <dsp:cNvPr id="0" name=""/>
        <dsp:cNvSpPr/>
      </dsp:nvSpPr>
      <dsp:spPr>
        <a:xfrm>
          <a:off x="3215486" y="1315093"/>
          <a:ext cx="304318" cy="304781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D21C4-C7AD-4D4C-B1FE-4A0541B5628F}">
      <dsp:nvSpPr>
        <dsp:cNvPr id="0" name=""/>
        <dsp:cNvSpPr/>
      </dsp:nvSpPr>
      <dsp:spPr>
        <a:xfrm>
          <a:off x="1210465" y="2930485"/>
          <a:ext cx="550243" cy="550368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F10F0-41B0-4ECC-9BC1-2BB93180CEDB}">
      <dsp:nvSpPr>
        <dsp:cNvPr id="0" name=""/>
        <dsp:cNvSpPr/>
      </dsp:nvSpPr>
      <dsp:spPr>
        <a:xfrm>
          <a:off x="4979635" y="968239"/>
          <a:ext cx="1112839" cy="1112966"/>
        </a:xfrm>
        <a:prstGeom prst="ellipse">
          <a:avLst/>
        </a:prstGeom>
        <a:solidFill>
          <a:srgbClr val="006070"/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142606" y="1131229"/>
        <a:ext cx="786897" cy="786986"/>
      </dsp:txXfrm>
    </dsp:sp>
    <dsp:sp modelId="{4BDB2CBC-BC1D-4FC2-A67E-626E70D5FA6A}">
      <dsp:nvSpPr>
        <dsp:cNvPr id="0" name=""/>
        <dsp:cNvSpPr/>
      </dsp:nvSpPr>
      <dsp:spPr>
        <a:xfrm>
          <a:off x="4482731" y="1736308"/>
          <a:ext cx="304318" cy="304781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A330-8CE8-44DD-B8CF-BD190AB7529A}">
      <dsp:nvSpPr>
        <dsp:cNvPr id="0" name=""/>
        <dsp:cNvSpPr/>
      </dsp:nvSpPr>
      <dsp:spPr>
        <a:xfrm>
          <a:off x="1001036" y="3585545"/>
          <a:ext cx="220658" cy="220636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28CC9-10E4-4B72-A725-3EB7C4AFC1AA}">
      <dsp:nvSpPr>
        <dsp:cNvPr id="0" name=""/>
        <dsp:cNvSpPr/>
      </dsp:nvSpPr>
      <dsp:spPr>
        <a:xfrm>
          <a:off x="3199765" y="3271468"/>
          <a:ext cx="220658" cy="220636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1EB8D-E394-41AB-A6FB-EFE137052A99}">
      <dsp:nvSpPr>
        <dsp:cNvPr id="0" name=""/>
        <dsp:cNvSpPr/>
      </dsp:nvSpPr>
      <dsp:spPr>
        <a:xfrm>
          <a:off x="5502928" y="2891347"/>
          <a:ext cx="1112839" cy="1112966"/>
        </a:xfrm>
        <a:prstGeom prst="ellipse">
          <a:avLst/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665899" y="3054337"/>
        <a:ext cx="786897" cy="786986"/>
      </dsp:txXfrm>
    </dsp:sp>
    <dsp:sp modelId="{0925F107-4C98-4E4F-882C-1891C21DE2E1}">
      <dsp:nvSpPr>
        <dsp:cNvPr id="0" name=""/>
        <dsp:cNvSpPr/>
      </dsp:nvSpPr>
      <dsp:spPr>
        <a:xfrm>
          <a:off x="5189065" y="2852699"/>
          <a:ext cx="220658" cy="220636"/>
        </a:xfrm>
        <a:prstGeom prst="ellipse">
          <a:avLst/>
        </a:prstGeom>
        <a:solidFill>
          <a:srgbClr val="006070"/>
        </a:solidFill>
        <a:ln w="127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413E-E10A-4ABA-87ED-75A8E7448D27}">
      <dsp:nvSpPr>
        <dsp:cNvPr id="0" name=""/>
        <dsp:cNvSpPr/>
      </dsp:nvSpPr>
      <dsp:spPr>
        <a:xfrm>
          <a:off x="2308707" y="3843851"/>
          <a:ext cx="1112839" cy="1112966"/>
        </a:xfrm>
        <a:prstGeom prst="ellipse">
          <a:avLst/>
        </a:prstGeom>
        <a:solidFill>
          <a:srgbClr val="006070"/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471678" y="4006841"/>
        <a:ext cx="786897" cy="786986"/>
      </dsp:txXfrm>
    </dsp:sp>
    <dsp:sp modelId="{55806D17-C80B-4BDD-B294-D62E5E5E3C95}">
      <dsp:nvSpPr>
        <dsp:cNvPr id="0" name=""/>
        <dsp:cNvSpPr/>
      </dsp:nvSpPr>
      <dsp:spPr>
        <a:xfrm>
          <a:off x="3302515" y="3806181"/>
          <a:ext cx="220658" cy="220636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B926C-9BA9-4B92-8B55-04C1E40473FA}">
      <dsp:nvSpPr>
        <dsp:cNvPr id="0" name=""/>
        <dsp:cNvSpPr/>
      </dsp:nvSpPr>
      <dsp:spPr>
        <a:xfrm>
          <a:off x="3240513" y="21085"/>
          <a:ext cx="1371597" cy="1371597"/>
        </a:xfrm>
        <a:prstGeom prst="ellipse">
          <a:avLst/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441379" y="221951"/>
        <a:ext cx="969865" cy="969865"/>
      </dsp:txXfrm>
    </dsp:sp>
    <dsp:sp modelId="{B27F4FD6-5440-4B8E-B0AF-01C07A40AF8D}">
      <dsp:nvSpPr>
        <dsp:cNvPr id="0" name=""/>
        <dsp:cNvSpPr/>
      </dsp:nvSpPr>
      <dsp:spPr>
        <a:xfrm>
          <a:off x="1997651" y="1271064"/>
          <a:ext cx="220658" cy="220636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5D40D-9E87-418B-B4BD-2BE75CCB9A57}">
      <dsp:nvSpPr>
        <dsp:cNvPr id="0" name=""/>
        <dsp:cNvSpPr/>
      </dsp:nvSpPr>
      <dsp:spPr>
        <a:xfrm>
          <a:off x="4738406" y="129071"/>
          <a:ext cx="220658" cy="220636"/>
        </a:xfrm>
        <a:prstGeom prst="ellipse">
          <a:avLst/>
        </a:prstGeom>
        <a:solidFill>
          <a:srgbClr val="90D5AC"/>
        </a:solidFill>
        <a:ln w="127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14950-21BB-4DF1-80BF-828702FF745F}">
      <dsp:nvSpPr>
        <dsp:cNvPr id="0" name=""/>
        <dsp:cNvSpPr/>
      </dsp:nvSpPr>
      <dsp:spPr>
        <a:xfrm>
          <a:off x="461" y="761347"/>
          <a:ext cx="3054399" cy="27424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Agency provides data: purpose, technology used, sensitivity, model algorithm, data sets used, &amp; operation method</a:t>
          </a:r>
          <a:endParaRPr lang="en-US" sz="2600" kern="1200" dirty="0"/>
        </a:p>
      </dsp:txBody>
      <dsp:txXfrm>
        <a:off x="64721" y="825607"/>
        <a:ext cx="2925879" cy="2678231"/>
      </dsp:txXfrm>
    </dsp:sp>
    <dsp:sp modelId="{3FC0BF52-953B-4B81-B675-9B34A7CEC2FE}">
      <dsp:nvSpPr>
        <dsp:cNvPr id="0" name=""/>
        <dsp:cNvSpPr/>
      </dsp:nvSpPr>
      <dsp:spPr>
        <a:xfrm>
          <a:off x="461" y="3623391"/>
          <a:ext cx="3064932" cy="933928"/>
        </a:xfrm>
        <a:prstGeom prst="rect">
          <a:avLst/>
        </a:prstGeom>
        <a:solidFill>
          <a:srgbClr val="0060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CD450"/>
              </a:solidFill>
            </a:rPr>
            <a:t>Registration</a:t>
          </a:r>
        </a:p>
      </dsp:txBody>
      <dsp:txXfrm>
        <a:off x="461" y="3623391"/>
        <a:ext cx="2158402" cy="933928"/>
      </dsp:txXfrm>
    </dsp:sp>
    <dsp:sp modelId="{12C869C7-6070-4339-844B-2A75650AA28C}">
      <dsp:nvSpPr>
        <dsp:cNvPr id="0" name=""/>
        <dsp:cNvSpPr/>
      </dsp:nvSpPr>
      <dsp:spPr>
        <a:xfrm>
          <a:off x="2069449" y="3651214"/>
          <a:ext cx="939821" cy="9331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rgbClr val="90D5A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35BE7-3BAD-4FBA-B9FB-FF9ACA3A11DB}">
      <dsp:nvSpPr>
        <dsp:cNvPr id="0" name=""/>
        <dsp:cNvSpPr/>
      </dsp:nvSpPr>
      <dsp:spPr>
        <a:xfrm>
          <a:off x="3454736" y="514404"/>
          <a:ext cx="3761190" cy="29659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Char char="•"/>
          </a:pP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Agency review/approval by ISO, AITR &amp; AH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Char char="•"/>
          </a:pP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VITA/CIO review &amp; recommendation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Final review &amp; </a:t>
          </a:r>
          <a:r>
            <a:rPr lang="en-US" sz="2400" u="sng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approval</a:t>
          </a:r>
          <a:r>
            <a:rPr lang="en-US" sz="24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 by responsible </a:t>
          </a:r>
          <a:r>
            <a:rPr lang="en-US" sz="26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Secretary or designee </a:t>
          </a:r>
        </a:p>
      </dsp:txBody>
      <dsp:txXfrm>
        <a:off x="3524232" y="583900"/>
        <a:ext cx="3622198" cy="2896464"/>
      </dsp:txXfrm>
    </dsp:sp>
    <dsp:sp modelId="{B940C7D8-BEE2-42F1-A3FD-BA8D189ED8EB}">
      <dsp:nvSpPr>
        <dsp:cNvPr id="0" name=""/>
        <dsp:cNvSpPr/>
      </dsp:nvSpPr>
      <dsp:spPr>
        <a:xfrm>
          <a:off x="3396966" y="3591527"/>
          <a:ext cx="3876728" cy="997612"/>
        </a:xfrm>
        <a:prstGeom prst="rect">
          <a:avLst/>
        </a:prstGeom>
        <a:solidFill>
          <a:srgbClr val="0060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CD450"/>
              </a:solidFill>
            </a:rPr>
            <a:t>Approval</a:t>
          </a:r>
        </a:p>
      </dsp:txBody>
      <dsp:txXfrm>
        <a:off x="3396966" y="3591527"/>
        <a:ext cx="2730090" cy="997612"/>
      </dsp:txXfrm>
    </dsp:sp>
    <dsp:sp modelId="{FF3232AF-1E13-4E24-85F8-93BE0B320231}">
      <dsp:nvSpPr>
        <dsp:cNvPr id="0" name=""/>
        <dsp:cNvSpPr/>
      </dsp:nvSpPr>
      <dsp:spPr>
        <a:xfrm>
          <a:off x="6300283" y="3672521"/>
          <a:ext cx="1018346" cy="101834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76200" cap="flat" cmpd="sng" algn="ctr">
          <a:solidFill>
            <a:srgbClr val="90D5A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16AB2-82B2-44AE-975D-A6276FC8EE79}">
      <dsp:nvSpPr>
        <dsp:cNvPr id="0" name=""/>
        <dsp:cNvSpPr/>
      </dsp:nvSpPr>
      <dsp:spPr>
        <a:xfrm>
          <a:off x="7567809" y="733432"/>
          <a:ext cx="2909561" cy="26968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rPr>
            <a:t>Annually, for continued use (ISO via Archer)</a:t>
          </a:r>
          <a:endParaRPr lang="en-US" sz="2600" kern="1200" dirty="0"/>
        </a:p>
      </dsp:txBody>
      <dsp:txXfrm>
        <a:off x="7631000" y="796623"/>
        <a:ext cx="2783179" cy="2633668"/>
      </dsp:txXfrm>
    </dsp:sp>
    <dsp:sp modelId="{E140FB8B-8FAB-4D30-8FB3-165BBEACD5D2}">
      <dsp:nvSpPr>
        <dsp:cNvPr id="0" name=""/>
        <dsp:cNvSpPr/>
      </dsp:nvSpPr>
      <dsp:spPr>
        <a:xfrm>
          <a:off x="7525984" y="3553605"/>
          <a:ext cx="2993211" cy="1037958"/>
        </a:xfrm>
        <a:prstGeom prst="rect">
          <a:avLst/>
        </a:prstGeom>
        <a:solidFill>
          <a:srgbClr val="00607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CD450"/>
              </a:solidFill>
            </a:rPr>
            <a:t>Recertification</a:t>
          </a:r>
        </a:p>
      </dsp:txBody>
      <dsp:txXfrm>
        <a:off x="7525984" y="3553605"/>
        <a:ext cx="2107895" cy="1037958"/>
      </dsp:txXfrm>
    </dsp:sp>
    <dsp:sp modelId="{C1114CA1-29D3-44D1-99E1-4BFF64081648}">
      <dsp:nvSpPr>
        <dsp:cNvPr id="0" name=""/>
        <dsp:cNvSpPr/>
      </dsp:nvSpPr>
      <dsp:spPr>
        <a:xfrm>
          <a:off x="9725980" y="3627965"/>
          <a:ext cx="1018346" cy="101834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76200" cap="flat" cmpd="sng" algn="ctr">
          <a:solidFill>
            <a:srgbClr val="90D5AC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5F22-B479-49ED-82A7-2C8C81333BC0}">
      <dsp:nvSpPr>
        <dsp:cNvPr id="0" name=""/>
        <dsp:cNvSpPr/>
      </dsp:nvSpPr>
      <dsp:spPr>
        <a:xfrm>
          <a:off x="553839" y="727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Agency creates entry in AI Registry (Archer)</a:t>
          </a:r>
        </a:p>
      </dsp:txBody>
      <dsp:txXfrm>
        <a:off x="586305" y="33193"/>
        <a:ext cx="1782521" cy="1043539"/>
      </dsp:txXfrm>
    </dsp:sp>
    <dsp:sp modelId="{86FD905A-6CF3-4E3F-A534-C98C23A9C110}">
      <dsp:nvSpPr>
        <dsp:cNvPr id="0" name=""/>
        <dsp:cNvSpPr/>
      </dsp:nvSpPr>
      <dsp:spPr>
        <a:xfrm>
          <a:off x="2563868" y="325879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>
        <a:off x="2563868" y="417513"/>
        <a:ext cx="274162" cy="274900"/>
      </dsp:txXfrm>
    </dsp:sp>
    <dsp:sp modelId="{8D675054-715E-408D-B068-9B270E25C11E}">
      <dsp:nvSpPr>
        <dsp:cNvPr id="0" name=""/>
        <dsp:cNvSpPr/>
      </dsp:nvSpPr>
      <dsp:spPr>
        <a:xfrm>
          <a:off x="3140273" y="727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Agency ISO &amp; AITR Approvals (Archer &amp; CTP)</a:t>
          </a:r>
        </a:p>
      </dsp:txBody>
      <dsp:txXfrm>
        <a:off x="3172739" y="33193"/>
        <a:ext cx="1782521" cy="1043539"/>
      </dsp:txXfrm>
    </dsp:sp>
    <dsp:sp modelId="{08080CAC-885D-451F-9D9B-B0FF32018C79}">
      <dsp:nvSpPr>
        <dsp:cNvPr id="0" name=""/>
        <dsp:cNvSpPr/>
      </dsp:nvSpPr>
      <dsp:spPr>
        <a:xfrm>
          <a:off x="5150302" y="325879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>
        <a:off x="5150302" y="417513"/>
        <a:ext cx="274162" cy="274900"/>
      </dsp:txXfrm>
    </dsp:sp>
    <dsp:sp modelId="{12FC21AA-EC35-46DB-90A8-49A661E4491C}">
      <dsp:nvSpPr>
        <dsp:cNvPr id="0" name=""/>
        <dsp:cNvSpPr/>
      </dsp:nvSpPr>
      <dsp:spPr>
        <a:xfrm>
          <a:off x="5726707" y="727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Submit to VITA  (CTP)</a:t>
          </a:r>
        </a:p>
      </dsp:txBody>
      <dsp:txXfrm>
        <a:off x="5759173" y="33193"/>
        <a:ext cx="1782521" cy="1043539"/>
      </dsp:txXfrm>
    </dsp:sp>
    <dsp:sp modelId="{FCC6C4CC-7BD1-42D9-B69E-4F3038E8DDCB}">
      <dsp:nvSpPr>
        <dsp:cNvPr id="0" name=""/>
        <dsp:cNvSpPr/>
      </dsp:nvSpPr>
      <dsp:spPr>
        <a:xfrm rot="5400000">
          <a:off x="6454604" y="1238521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 rot="-5400000">
        <a:off x="6512984" y="1271775"/>
        <a:ext cx="274900" cy="274162"/>
      </dsp:txXfrm>
    </dsp:sp>
    <dsp:sp modelId="{52412729-BB26-41F7-B65C-421A0C133401}">
      <dsp:nvSpPr>
        <dsp:cNvPr id="0" name=""/>
        <dsp:cNvSpPr/>
      </dsp:nvSpPr>
      <dsp:spPr>
        <a:xfrm>
          <a:off x="5726707" y="1848180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VITA Review (CTP)</a:t>
          </a:r>
        </a:p>
      </dsp:txBody>
      <dsp:txXfrm>
        <a:off x="5759173" y="1880646"/>
        <a:ext cx="1782521" cy="1043539"/>
      </dsp:txXfrm>
    </dsp:sp>
    <dsp:sp modelId="{17C9C87E-2A02-41FB-942F-F5584F8EF9D6}">
      <dsp:nvSpPr>
        <dsp:cNvPr id="0" name=""/>
        <dsp:cNvSpPr/>
      </dsp:nvSpPr>
      <dsp:spPr>
        <a:xfrm rot="10800000">
          <a:off x="5172471" y="2173332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 rot="10800000">
        <a:off x="5289969" y="2264966"/>
        <a:ext cx="274162" cy="274900"/>
      </dsp:txXfrm>
    </dsp:sp>
    <dsp:sp modelId="{79C8718F-6B14-4B98-97E9-E78DDC657AE0}">
      <dsp:nvSpPr>
        <dsp:cNvPr id="0" name=""/>
        <dsp:cNvSpPr/>
      </dsp:nvSpPr>
      <dsp:spPr>
        <a:xfrm>
          <a:off x="3140273" y="1848180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Commonwealth CIO Recommendation (CTP)</a:t>
          </a:r>
        </a:p>
      </dsp:txBody>
      <dsp:txXfrm>
        <a:off x="3172739" y="1880646"/>
        <a:ext cx="1782521" cy="1043539"/>
      </dsp:txXfrm>
    </dsp:sp>
    <dsp:sp modelId="{B0E14C8E-198E-425C-9DF5-F11BBF6E298A}">
      <dsp:nvSpPr>
        <dsp:cNvPr id="0" name=""/>
        <dsp:cNvSpPr/>
      </dsp:nvSpPr>
      <dsp:spPr>
        <a:xfrm rot="10800000">
          <a:off x="2586037" y="2173332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 rot="10800000">
        <a:off x="2703535" y="2264966"/>
        <a:ext cx="274162" cy="274900"/>
      </dsp:txXfrm>
    </dsp:sp>
    <dsp:sp modelId="{C84DA419-6BF5-43B8-A910-3D2A4F4FB092}">
      <dsp:nvSpPr>
        <dsp:cNvPr id="0" name=""/>
        <dsp:cNvSpPr/>
      </dsp:nvSpPr>
      <dsp:spPr>
        <a:xfrm>
          <a:off x="553839" y="1848180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Submit to requesting Agency’s Secretary (email)</a:t>
          </a:r>
        </a:p>
      </dsp:txBody>
      <dsp:txXfrm>
        <a:off x="586305" y="1880646"/>
        <a:ext cx="1782521" cy="1043539"/>
      </dsp:txXfrm>
    </dsp:sp>
    <dsp:sp modelId="{09C7C09B-40DB-495C-A697-05FC1B8CD3D5}">
      <dsp:nvSpPr>
        <dsp:cNvPr id="0" name=""/>
        <dsp:cNvSpPr/>
      </dsp:nvSpPr>
      <dsp:spPr>
        <a:xfrm rot="5400000">
          <a:off x="1281735" y="3085974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 rot="-5400000">
        <a:off x="1340115" y="3119228"/>
        <a:ext cx="274900" cy="274162"/>
      </dsp:txXfrm>
    </dsp:sp>
    <dsp:sp modelId="{CEFEC2F0-C1E0-46A2-AEE7-BC67A459ADC7}">
      <dsp:nvSpPr>
        <dsp:cNvPr id="0" name=""/>
        <dsp:cNvSpPr/>
      </dsp:nvSpPr>
      <dsp:spPr>
        <a:xfrm>
          <a:off x="553839" y="3695633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Secretary Review &amp; Approval (email)</a:t>
          </a:r>
        </a:p>
      </dsp:txBody>
      <dsp:txXfrm>
        <a:off x="586305" y="3728099"/>
        <a:ext cx="1782521" cy="1043539"/>
      </dsp:txXfrm>
    </dsp:sp>
    <dsp:sp modelId="{504C2A61-4A33-4F27-A35C-5ACD9448A0F6}">
      <dsp:nvSpPr>
        <dsp:cNvPr id="0" name=""/>
        <dsp:cNvSpPr/>
      </dsp:nvSpPr>
      <dsp:spPr>
        <a:xfrm>
          <a:off x="2563868" y="4020785"/>
          <a:ext cx="391660" cy="458168"/>
        </a:xfrm>
        <a:prstGeom prst="rightArrow">
          <a:avLst>
            <a:gd name="adj1" fmla="val 60000"/>
            <a:gd name="adj2" fmla="val 50000"/>
          </a:avLst>
        </a:prstGeom>
        <a:solidFill>
          <a:srgbClr val="E0E1DD"/>
        </a:solidFill>
        <a:ln>
          <a:solidFill>
            <a:srgbClr val="41404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rgbClr val="414042"/>
            </a:solidFill>
          </a:endParaRPr>
        </a:p>
      </dsp:txBody>
      <dsp:txXfrm>
        <a:off x="2563868" y="4112419"/>
        <a:ext cx="274162" cy="274900"/>
      </dsp:txXfrm>
    </dsp:sp>
    <dsp:sp modelId="{10696A2F-9EB0-49CD-A707-967CFEBA1021}">
      <dsp:nvSpPr>
        <dsp:cNvPr id="0" name=""/>
        <dsp:cNvSpPr/>
      </dsp:nvSpPr>
      <dsp:spPr>
        <a:xfrm>
          <a:off x="3140273" y="3695633"/>
          <a:ext cx="1847453" cy="1108471"/>
        </a:xfrm>
        <a:prstGeom prst="roundRect">
          <a:avLst>
            <a:gd name="adj" fmla="val 10000"/>
          </a:avLst>
        </a:prstGeom>
        <a:solidFill>
          <a:srgbClr val="90D5AC"/>
        </a:solidFill>
        <a:ln w="76200" cap="flat" cmpd="sng" algn="ctr">
          <a:solidFill>
            <a:srgbClr val="0060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14042"/>
              </a:solidFill>
            </a:rPr>
            <a:t>Notification sent to Agency &amp; VITA (CTP)</a:t>
          </a:r>
        </a:p>
      </dsp:txBody>
      <dsp:txXfrm>
        <a:off x="3172739" y="3728099"/>
        <a:ext cx="1782521" cy="1043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34D50-10B2-4D98-B7D0-00CC79AB0DB9}">
      <dsp:nvSpPr>
        <dsp:cNvPr id="0" name=""/>
        <dsp:cNvSpPr/>
      </dsp:nvSpPr>
      <dsp:spPr>
        <a:xfrm>
          <a:off x="-5842613" y="-894179"/>
          <a:ext cx="6955679" cy="6955679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92BF2-4C10-4D2E-B02E-E7C536D40056}">
      <dsp:nvSpPr>
        <dsp:cNvPr id="0" name=""/>
        <dsp:cNvSpPr/>
      </dsp:nvSpPr>
      <dsp:spPr>
        <a:xfrm>
          <a:off x="486491" y="322854"/>
          <a:ext cx="7400359" cy="646121"/>
        </a:xfrm>
        <a:prstGeom prst="rect">
          <a:avLst/>
        </a:prstGeom>
        <a:solidFill>
          <a:srgbClr val="006070"/>
        </a:solidFill>
        <a:ln w="76200" cap="rnd" cmpd="sng" algn="ctr">
          <a:solidFill>
            <a:srgbClr val="90D5AC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8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/>
              <a:cs typeface="Arial"/>
            </a:rPr>
            <a:t>Align</a:t>
          </a:r>
          <a:r>
            <a:rPr lang="en-US" sz="2000" kern="1200" dirty="0">
              <a:latin typeface="Arial"/>
              <a:cs typeface="Arial"/>
            </a:rPr>
            <a:t> business strategy with technology strategy</a:t>
          </a:r>
          <a:endParaRPr lang="en-US" sz="2000" b="0" kern="1200" dirty="0"/>
        </a:p>
      </dsp:txBody>
      <dsp:txXfrm>
        <a:off x="486491" y="322854"/>
        <a:ext cx="7400359" cy="646121"/>
      </dsp:txXfrm>
    </dsp:sp>
    <dsp:sp modelId="{E4722D0D-DDA7-4A9C-A752-EC68E28FD795}">
      <dsp:nvSpPr>
        <dsp:cNvPr id="0" name=""/>
        <dsp:cNvSpPr/>
      </dsp:nvSpPr>
      <dsp:spPr>
        <a:xfrm>
          <a:off x="82665" y="242088"/>
          <a:ext cx="807652" cy="807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765EA-29B5-4F05-9974-D6DDBC639959}">
      <dsp:nvSpPr>
        <dsp:cNvPr id="0" name=""/>
        <dsp:cNvSpPr/>
      </dsp:nvSpPr>
      <dsp:spPr>
        <a:xfrm>
          <a:off x="949483" y="1291726"/>
          <a:ext cx="6937367" cy="646121"/>
        </a:xfrm>
        <a:prstGeom prst="rect">
          <a:avLst/>
        </a:prstGeom>
        <a:solidFill>
          <a:srgbClr val="006070"/>
        </a:solidFill>
        <a:ln w="76200" cap="rnd" cmpd="sng" algn="ctr">
          <a:solidFill>
            <a:srgbClr val="90D5AC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8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/>
              <a:cs typeface="Arial"/>
            </a:rPr>
            <a:t>Improve</a:t>
          </a:r>
          <a:r>
            <a:rPr lang="en-US" sz="2000" kern="1200">
              <a:latin typeface="Arial"/>
              <a:cs typeface="Arial"/>
            </a:rPr>
            <a:t> time-to-value by identifying AI technologies that have been vetted and approved for use</a:t>
          </a:r>
          <a:endParaRPr lang="en-US" sz="2000" kern="1200" dirty="0">
            <a:latin typeface="Arial"/>
            <a:cs typeface="Arial"/>
          </a:endParaRPr>
        </a:p>
      </dsp:txBody>
      <dsp:txXfrm>
        <a:off x="949483" y="1291726"/>
        <a:ext cx="6937367" cy="646121"/>
      </dsp:txXfrm>
    </dsp:sp>
    <dsp:sp modelId="{048CC62E-B0D8-4B21-B193-DE89966FB453}">
      <dsp:nvSpPr>
        <dsp:cNvPr id="0" name=""/>
        <dsp:cNvSpPr/>
      </dsp:nvSpPr>
      <dsp:spPr>
        <a:xfrm>
          <a:off x="545657" y="1210961"/>
          <a:ext cx="807652" cy="807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1F22D-BE9B-4BDB-A015-F3060A16D281}">
      <dsp:nvSpPr>
        <dsp:cNvPr id="0" name=""/>
        <dsp:cNvSpPr/>
      </dsp:nvSpPr>
      <dsp:spPr>
        <a:xfrm>
          <a:off x="1091585" y="2260599"/>
          <a:ext cx="6795266" cy="646121"/>
        </a:xfrm>
        <a:prstGeom prst="rect">
          <a:avLst/>
        </a:prstGeom>
        <a:solidFill>
          <a:srgbClr val="006070"/>
        </a:solidFill>
        <a:ln w="76200" cap="rnd" cmpd="sng" algn="ctr">
          <a:solidFill>
            <a:srgbClr val="90D5AC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8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/>
              <a:cs typeface="Arial"/>
            </a:rPr>
            <a:t>Inform</a:t>
          </a:r>
          <a:r>
            <a:rPr lang="en-US" sz="2000" kern="1200">
              <a:latin typeface="Arial"/>
              <a:cs typeface="Arial"/>
            </a:rPr>
            <a:t> technology choices through classification of AI solutions by capability</a:t>
          </a:r>
          <a:endParaRPr lang="en-US" sz="2000" kern="1200" dirty="0">
            <a:latin typeface="Arial"/>
            <a:cs typeface="Arial"/>
          </a:endParaRPr>
        </a:p>
      </dsp:txBody>
      <dsp:txXfrm>
        <a:off x="1091585" y="2260599"/>
        <a:ext cx="6795266" cy="646121"/>
      </dsp:txXfrm>
    </dsp:sp>
    <dsp:sp modelId="{D9B3EB29-1EB6-474F-8C11-253EA8677040}">
      <dsp:nvSpPr>
        <dsp:cNvPr id="0" name=""/>
        <dsp:cNvSpPr/>
      </dsp:nvSpPr>
      <dsp:spPr>
        <a:xfrm>
          <a:off x="687758" y="2179834"/>
          <a:ext cx="807652" cy="807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74F9B-5FF0-4266-BF23-C88A8A850AD9}">
      <dsp:nvSpPr>
        <dsp:cNvPr id="0" name=""/>
        <dsp:cNvSpPr/>
      </dsp:nvSpPr>
      <dsp:spPr>
        <a:xfrm>
          <a:off x="949483" y="3229472"/>
          <a:ext cx="6937367" cy="646121"/>
        </a:xfrm>
        <a:prstGeom prst="rect">
          <a:avLst/>
        </a:prstGeom>
        <a:solidFill>
          <a:srgbClr val="006070"/>
        </a:solidFill>
        <a:ln w="76200" cap="rnd" cmpd="sng" algn="ctr">
          <a:solidFill>
            <a:srgbClr val="90D5AC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8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/>
              <a:cs typeface="Arial"/>
            </a:rPr>
            <a:t>Support</a:t>
          </a:r>
          <a:r>
            <a:rPr lang="en-US" sz="2000" kern="1200">
              <a:latin typeface="Arial"/>
              <a:cs typeface="Arial"/>
            </a:rPr>
            <a:t> registration and approval of new AI instances</a:t>
          </a:r>
          <a:endParaRPr lang="en-US" sz="2000" kern="1200" dirty="0">
            <a:latin typeface="Arial"/>
            <a:cs typeface="Arial"/>
          </a:endParaRPr>
        </a:p>
      </dsp:txBody>
      <dsp:txXfrm>
        <a:off x="949483" y="3229472"/>
        <a:ext cx="6937367" cy="646121"/>
      </dsp:txXfrm>
    </dsp:sp>
    <dsp:sp modelId="{8D69020A-4C60-4907-9071-77131111456D}">
      <dsp:nvSpPr>
        <dsp:cNvPr id="0" name=""/>
        <dsp:cNvSpPr/>
      </dsp:nvSpPr>
      <dsp:spPr>
        <a:xfrm>
          <a:off x="545657" y="3148707"/>
          <a:ext cx="807652" cy="807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4E452-9252-4C47-9F15-E779AA08B0E9}">
      <dsp:nvSpPr>
        <dsp:cNvPr id="0" name=""/>
        <dsp:cNvSpPr/>
      </dsp:nvSpPr>
      <dsp:spPr>
        <a:xfrm>
          <a:off x="486491" y="4198344"/>
          <a:ext cx="7400359" cy="646121"/>
        </a:xfrm>
        <a:prstGeom prst="rect">
          <a:avLst/>
        </a:prstGeom>
        <a:solidFill>
          <a:srgbClr val="006070"/>
        </a:solidFill>
        <a:ln w="76200" cap="rnd" cmpd="sng" algn="ctr">
          <a:solidFill>
            <a:srgbClr val="90D5AC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8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/>
              <a:cs typeface="Arial"/>
            </a:rPr>
            <a:t>Communicate</a:t>
          </a:r>
          <a:r>
            <a:rPr lang="en-US" sz="2000" kern="1200">
              <a:latin typeface="Arial"/>
              <a:cs typeface="Arial"/>
            </a:rPr>
            <a:t> COV AI selections to the general public (including localities)</a:t>
          </a:r>
          <a:endParaRPr lang="en-US" sz="2000" kern="1200"/>
        </a:p>
      </dsp:txBody>
      <dsp:txXfrm>
        <a:off x="486491" y="4198344"/>
        <a:ext cx="7400359" cy="646121"/>
      </dsp:txXfrm>
    </dsp:sp>
    <dsp:sp modelId="{1356B57F-9B37-4080-BA63-F847C5774738}">
      <dsp:nvSpPr>
        <dsp:cNvPr id="0" name=""/>
        <dsp:cNvSpPr/>
      </dsp:nvSpPr>
      <dsp:spPr>
        <a:xfrm>
          <a:off x="82665" y="4117579"/>
          <a:ext cx="807652" cy="807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0D5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827C16-0FD3-4666-8451-85FC6C00AF47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B8FC11-5A81-4DC7-A3B0-8DCAED160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8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1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5F6368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0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9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3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FC11-5A81-4DC7-A3B0-8DCAED160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57" y="5876012"/>
            <a:ext cx="1695274" cy="6419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93" y="981764"/>
            <a:ext cx="3616960" cy="2767275"/>
          </a:xfrm>
        </p:spPr>
        <p:txBody>
          <a:bodyPr anchor="b">
            <a:normAutofit/>
          </a:bodyPr>
          <a:lstStyle>
            <a:lvl1pPr marL="0" indent="0" algn="ctr">
              <a:lnSpc>
                <a:spcPts val="3980"/>
              </a:lnSpc>
              <a:buNone/>
              <a:defRPr sz="4000" b="1" i="0" cap="all" baseline="0">
                <a:solidFill>
                  <a:srgbClr val="0060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EXTENDS TO MULTIPLE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4795" y="223520"/>
            <a:ext cx="1427555" cy="33195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baseline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 descr="A picture containing train, platform, ceiling, indoor&#10;&#10;Description automatically generated">
            <a:extLst>
              <a:ext uri="{FF2B5EF4-FFF2-40B4-BE49-F238E27FC236}">
                <a16:creationId xmlns:a16="http://schemas.microsoft.com/office/drawing/2014/main" id="{2626EDE6-F042-3842-B62C-45C004730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77667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E927582-C653-C141-BF5D-2252D09C3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93" y="4085901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2200" b="1" i="0" cap="all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4494A6-2F02-E045-A686-98B0624A3B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93" y="5035594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623337A-F84C-E945-B9BE-70695B0C62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93" y="4402553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600" b="1" i="0" cap="none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9074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11">
    <p:bg>
      <p:bgPr>
        <a:solidFill>
          <a:srgbClr val="920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5" y="575360"/>
            <a:ext cx="2019719" cy="764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2320739"/>
            <a:ext cx="11063910" cy="1333952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</a:t>
            </a:r>
            <a:br>
              <a:rPr lang="en-US"/>
            </a:br>
            <a:r>
              <a:rPr lang="en-US"/>
              <a:t>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pic>
        <p:nvPicPr>
          <p:cNvPr id="5" name="Picture 4" descr="A picture containing star&#10;&#10;Description automatically generated">
            <a:extLst>
              <a:ext uri="{FF2B5EF4-FFF2-40B4-BE49-F238E27FC236}">
                <a16:creationId xmlns:a16="http://schemas.microsoft.com/office/drawing/2014/main" id="{2546E52E-4192-354E-B2F6-951F90BC14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3857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2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5" y="575360"/>
            <a:ext cx="2019719" cy="764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2320739"/>
            <a:ext cx="11063910" cy="1333952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</a:t>
            </a:r>
            <a:br>
              <a:rPr lang="en-US"/>
            </a:br>
            <a:r>
              <a:rPr lang="en-US"/>
              <a:t>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23791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3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5" y="575360"/>
            <a:ext cx="2019719" cy="764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2320739"/>
            <a:ext cx="11063910" cy="1333952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</a:t>
            </a:r>
            <a:br>
              <a:rPr lang="en-US"/>
            </a:br>
            <a:r>
              <a:rPr lang="en-US"/>
              <a:t>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pic>
        <p:nvPicPr>
          <p:cNvPr id="3" name="Picture 2" descr="A picture containing star&#10;&#10;Description automatically generated">
            <a:extLst>
              <a:ext uri="{FF2B5EF4-FFF2-40B4-BE49-F238E27FC236}">
                <a16:creationId xmlns:a16="http://schemas.microsoft.com/office/drawing/2014/main" id="{F86B05DD-3DB2-2348-A119-D94F2402D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3857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2D0204-C8F1-E44D-81B0-C8DF1CF9B5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830" y="1438273"/>
            <a:ext cx="10088563" cy="4370660"/>
          </a:xfrm>
        </p:spPr>
        <p:txBody>
          <a:bodyPr numCol="2">
            <a:noAutofit/>
          </a:bodyPr>
          <a:lstStyle>
            <a:lvl1pPr marL="457200" indent="-457200">
              <a:lnSpc>
                <a:spcPts val="2400"/>
              </a:lnSpc>
              <a:spcBef>
                <a:spcPts val="600"/>
              </a:spcBef>
              <a:buClr>
                <a:srgbClr val="920075"/>
              </a:buClr>
              <a:buFont typeface="+mj-lt"/>
              <a:buAutoNum type="arabicPeriod"/>
              <a:defRPr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charset="0"/>
              </a:defRPr>
            </a:lvl1pPr>
            <a:lvl2pPr marL="914400" indent="-457200">
              <a:lnSpc>
                <a:spcPts val="2400"/>
              </a:lnSpc>
              <a:spcBef>
                <a:spcPts val="600"/>
              </a:spcBef>
              <a:buFont typeface="+mj-lt"/>
              <a:buAutoNum type="alphaLcPeriod"/>
              <a:defRPr baseline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ts val="2400"/>
              </a:lnSpc>
              <a:spcBef>
                <a:spcPts val="600"/>
              </a:spcBef>
              <a:buFont typeface="+mj-lt"/>
              <a:buAutoNum type="romanLcPeriod"/>
              <a:defRPr>
                <a:solidFill>
                  <a:schemeClr val="tx1"/>
                </a:solidFill>
                <a:latin typeface="+mn-lt"/>
              </a:defRPr>
            </a:lvl3pPr>
            <a:lvl4pPr marL="182880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 baseline="0">
                <a:solidFill>
                  <a:schemeClr val="tx1"/>
                </a:solidFill>
                <a:latin typeface="+mn-lt"/>
              </a:defRPr>
            </a:lvl4pPr>
            <a:lvl5pPr marL="2468880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393153-3DF2-CF4F-B8EE-F8205FEB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3946F-33E2-0148-A2A3-A6669670F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686DDB-2223-F845-BCB0-DFCCF38A46C9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A77924-7F54-5745-84B9-DC270CBE0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A32C5A4-04E2-7443-ACE0-E46F2278F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</p:spTree>
    <p:extLst>
      <p:ext uri="{BB962C8B-B14F-4D97-AF65-F5344CB8AC3E}">
        <p14:creationId xmlns:p14="http://schemas.microsoft.com/office/powerpoint/2010/main" val="225281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E9CDAB-307F-D441-9532-9847AA14F0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1444008"/>
            <a:ext cx="10088563" cy="42862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555AE3-1ACB-3047-A158-13B4F400B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022B119-2B7F-7647-AE3B-C9EA66C91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D964875-2F58-EE4A-9D11-9CABA3DE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58A68A-17B2-D04E-8437-995C6E4E2B5A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6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VITA Blue">
    <p:bg>
      <p:bgPr>
        <a:solidFill>
          <a:srgbClr val="006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 cap="all" baseline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E9CDAB-307F-D441-9532-9847AA14F0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1444008"/>
            <a:ext cx="10088563" cy="42862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555AE3-1ACB-3047-A158-13B4F400B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42693" y="86616"/>
            <a:ext cx="544909" cy="676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2B119-2B7F-7647-AE3B-C9EA66C91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32" y="6166119"/>
            <a:ext cx="1640445" cy="621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D964875-2F58-EE4A-9D11-9CABA3DE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58A68A-17B2-D04E-8437-995C6E4E2B5A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3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Grape">
    <p:bg>
      <p:bgPr>
        <a:solidFill>
          <a:srgbClr val="920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E9CDAB-307F-D441-9532-9847AA14F0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1444008"/>
            <a:ext cx="10088563" cy="42862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555AE3-1ACB-3047-A158-13B4F400B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42693" y="86616"/>
            <a:ext cx="544909" cy="676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2B119-2B7F-7647-AE3B-C9EA66C91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32" y="6166119"/>
            <a:ext cx="1640445" cy="621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D964875-2F58-EE4A-9D11-9CABA3DE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58A68A-17B2-D04E-8437-995C6E4E2B5A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9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Slate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600" b="1" i="0" cap="all" baseline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E9CDAB-307F-D441-9532-9847AA14F0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1444008"/>
            <a:ext cx="10088563" cy="42862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something…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555AE3-1ACB-3047-A158-13B4F400B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42693" y="86616"/>
            <a:ext cx="544909" cy="676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2B119-2B7F-7647-AE3B-C9EA66C91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32" y="6166119"/>
            <a:ext cx="1640445" cy="621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D964875-2F58-EE4A-9D11-9CABA3DE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58A68A-17B2-D04E-8437-995C6E4E2B5A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366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E9CDAB-307F-D441-9532-9847AA14F0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888999"/>
            <a:ext cx="10088563" cy="4800597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0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Type something…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AE925-A281-454C-9E97-93122F245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F8AF01-8965-BE42-BB3E-3AB223ADE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29056D-9A3B-9242-B090-6BB46C3CB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D99CF8-5EDD-A144-8B0C-1A34F4DB3727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6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VITA Blue">
    <p:bg>
      <p:bgPr>
        <a:solidFill>
          <a:srgbClr val="006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D4176-ADA8-1C4D-893F-73418189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28802" y="86617"/>
            <a:ext cx="544909" cy="67627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B4286FF-F2BB-1241-A57C-B3BBCDA5E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889000"/>
            <a:ext cx="10088563" cy="46482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Type something…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07441-0094-984E-99E4-D6F9A413A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32" y="6166119"/>
            <a:ext cx="1640445" cy="621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421F1D-4B48-8244-A842-FF1CF71A4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F78D2E-E230-3649-B616-7475B47E93F4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57" y="5876012"/>
            <a:ext cx="1695274" cy="6419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93" y="981764"/>
            <a:ext cx="3616960" cy="2767275"/>
          </a:xfrm>
        </p:spPr>
        <p:txBody>
          <a:bodyPr anchor="b">
            <a:normAutofit/>
          </a:bodyPr>
          <a:lstStyle>
            <a:lvl1pPr marL="0" indent="0" algn="ctr">
              <a:lnSpc>
                <a:spcPts val="3980"/>
              </a:lnSpc>
              <a:buNone/>
              <a:defRPr sz="4000" b="1" i="0" cap="all" baseline="0">
                <a:solidFill>
                  <a:srgbClr val="0060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EXTENDS TO MULTIPLE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4795" y="223520"/>
            <a:ext cx="1427555" cy="33195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baseline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6EDE6-F042-3842-B62C-45C004730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7666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0A175FA-DFA9-3C46-95A0-5D6FC5CF1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93" y="4085901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2200" b="1" i="0" cap="all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CC02095-B73C-8E4D-BEAB-8DF4D3F66D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93" y="5035594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65FC966-EBC7-BA4C-8B05-8155D0DE3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93" y="4402553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600" b="1" i="0" cap="none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1129898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Grape">
    <p:bg>
      <p:bgPr>
        <a:solidFill>
          <a:srgbClr val="920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1BB92-90C6-6848-9586-623B8D71F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28802" y="86617"/>
            <a:ext cx="544909" cy="67627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B5497D2-49F8-924C-8048-740399A4A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889000"/>
            <a:ext cx="10088563" cy="46482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Type something…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5F103-7DB0-214B-9B4B-9452F6AD2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32" y="6166119"/>
            <a:ext cx="1640445" cy="621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F6777F7-3682-CA48-A7E8-9787A71D5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22834B-B91C-2046-9C31-322198ACEBEB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50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Slate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7B52D9-F137-0440-897D-7FC0BBC5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553A8-0B6F-B945-9AC9-547947CBC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28802" y="86617"/>
            <a:ext cx="544909" cy="676271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AE4CD-49E7-C548-907F-1CBD6A390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075" y="889000"/>
            <a:ext cx="10088563" cy="46482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Type something…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D974B-50C6-AE43-85F4-FABC82522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832" y="6166119"/>
            <a:ext cx="1640445" cy="62118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6ECE9B9-EAD7-1646-9752-D0685FD0C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4E0B27-8CD4-C64D-ADCE-72BE59BA7F25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95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D25F91-07C5-704A-A609-DBA91640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94654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FA4226B-CA6E-404F-8DC3-8AD832207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3209470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313502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hite w/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D25F91-07C5-704A-A609-DBA91640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94654"/>
            <a:ext cx="7682889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FA4226B-CA6E-404F-8DC3-8AD832207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3209470"/>
            <a:ext cx="6651258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4" name="Picture 3" descr="A star in the background&#10;&#10;Description automatically generated">
            <a:extLst>
              <a:ext uri="{FF2B5EF4-FFF2-40B4-BE49-F238E27FC236}">
                <a16:creationId xmlns:a16="http://schemas.microsoft.com/office/drawing/2014/main" id="{BB92C27B-5562-814A-A572-45C0EA1A8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3905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VITA Blue">
    <p:bg>
      <p:bgPr>
        <a:solidFill>
          <a:srgbClr val="006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904D2-431C-9D43-89A1-7F206DEF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94654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962C2-37AB-F64E-B5F7-BAF7C8EF1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3209470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96197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VITA Blue w/ Lines">
    <p:bg>
      <p:bgPr>
        <a:solidFill>
          <a:srgbClr val="006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904D2-431C-9D43-89A1-7F206DEF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94654"/>
            <a:ext cx="7706335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962C2-37AB-F64E-B5F7-BAF7C8EF1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3209470"/>
            <a:ext cx="6803658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3" name="Picture 2" descr="A picture containing star&#10;&#10;Description automatically generated">
            <a:extLst>
              <a:ext uri="{FF2B5EF4-FFF2-40B4-BE49-F238E27FC236}">
                <a16:creationId xmlns:a16="http://schemas.microsoft.com/office/drawing/2014/main" id="{2805BE6E-3090-8144-993F-901363400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819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3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ape">
    <p:bg>
      <p:bgPr>
        <a:solidFill>
          <a:srgbClr val="920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904D2-431C-9D43-89A1-7F206DEF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94654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962C2-37AB-F64E-B5F7-BAF7C8EF1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3209470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4281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ape w/ Lines">
    <p:bg>
      <p:bgPr>
        <a:solidFill>
          <a:srgbClr val="920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904D2-431C-9D43-89A1-7F206DEF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094654"/>
            <a:ext cx="7741504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962C2-37AB-F64E-B5F7-BAF7C8EF1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3209470"/>
            <a:ext cx="6651258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8D2D4DE-3CCC-EA4D-BFEC-86F23B423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819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2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ate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904D2-431C-9D43-89A1-7F206DEF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094654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962C2-37AB-F64E-B5F7-BAF7C8EF1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3209470"/>
            <a:ext cx="9869487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48269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ate w/ Lines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904D2-431C-9D43-89A1-7F206DEF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2094654"/>
            <a:ext cx="7847012" cy="1027242"/>
          </a:xfrm>
        </p:spPr>
        <p:txBody>
          <a:bodyPr anchor="ctr">
            <a:noAutofit/>
          </a:bodyPr>
          <a:lstStyle>
            <a:lvl1pPr marL="0" indent="0">
              <a:buNone/>
              <a:defRPr sz="7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962C2-37AB-F64E-B5F7-BAF7C8EF1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3209470"/>
            <a:ext cx="6627812" cy="1027242"/>
          </a:xfrm>
        </p:spPr>
        <p:txBody>
          <a:bodyPr anchor="ctr">
            <a:noAutofit/>
          </a:bodyPr>
          <a:lstStyle>
            <a:lvl1pPr marL="0" indent="0">
              <a:buNone/>
              <a:defRPr sz="2800" b="1" i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3" name="Picture 2" descr="A picture containing star&#10;&#10;Description automatically generated">
            <a:extLst>
              <a:ext uri="{FF2B5EF4-FFF2-40B4-BE49-F238E27FC236}">
                <a16:creationId xmlns:a16="http://schemas.microsoft.com/office/drawing/2014/main" id="{951AAB9C-6E71-F347-B4AE-5806C57B8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3953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57" y="5876012"/>
            <a:ext cx="1695274" cy="6419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93" y="981764"/>
            <a:ext cx="3616960" cy="2767275"/>
          </a:xfrm>
        </p:spPr>
        <p:txBody>
          <a:bodyPr anchor="b">
            <a:normAutofit/>
          </a:bodyPr>
          <a:lstStyle>
            <a:lvl1pPr marL="0" indent="0" algn="ctr">
              <a:lnSpc>
                <a:spcPts val="3980"/>
              </a:lnSpc>
              <a:buNone/>
              <a:defRPr sz="4000" b="1" i="0" cap="all" baseline="0">
                <a:solidFill>
                  <a:srgbClr val="0060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EXTENDS TO MULTIPLE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4795" y="223520"/>
            <a:ext cx="1427555" cy="33195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baseline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6EDE6-F042-3842-B62C-45C004730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7666" cy="685799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2F82BBE-C5CB-ED40-979D-0A07E2A4A0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93" y="4085901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2200" b="1" i="0" cap="all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38C2602-7088-DB4F-BD18-507DB9478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93" y="5035594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60A1C1-FEDD-204A-9CE5-0AE64C954C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93" y="4402553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600" b="1" i="0" cap="none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948187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850887"/>
            <a:ext cx="10515600" cy="3553131"/>
          </a:xfrm>
        </p:spPr>
        <p:txBody>
          <a:bodyPr numCol="1"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22024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80161"/>
            <a:ext cx="10515600" cy="4044338"/>
          </a:xfrm>
        </p:spPr>
        <p:txBody>
          <a:bodyPr numCol="1"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904FD5E-B374-A449-B021-8C5688092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AE0369C-4B43-A648-9052-EF17801F8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9838E8-78E7-D64D-AE87-4370B4D5E1EF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090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column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850888"/>
            <a:ext cx="10515600" cy="3660912"/>
          </a:xfrm>
        </p:spPr>
        <p:txBody>
          <a:bodyPr numCol="2" spcCol="457200"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61061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Two-column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80161"/>
            <a:ext cx="10515600" cy="4044338"/>
          </a:xfrm>
        </p:spPr>
        <p:txBody>
          <a:bodyPr numCol="2" spcCol="457200"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602AF3E-CB9F-C44C-A8B4-9AB5F0563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AEA111-83F4-E14F-9F0D-12C18472D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3C7BB0-0B5E-D04E-A8EC-388EEC6666C8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0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mparison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850888"/>
            <a:ext cx="4990577" cy="36736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2" y="1155700"/>
            <a:ext cx="4990576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DA331C-1CAA-8744-BA5E-2576975B3A2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3222" y="1850888"/>
            <a:ext cx="4990578" cy="36736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090B5EF-E9E0-F74D-BC77-694D00B368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4704" y="1155700"/>
            <a:ext cx="4990576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68519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mparison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4990577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BF70BB-82AB-764F-98A7-58F19558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37746"/>
            <a:ext cx="4990577" cy="408675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8678B4-2A9E-7F4C-A684-47D900F9AB7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3222" y="1437746"/>
            <a:ext cx="4990578" cy="408675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76C6106-9D92-7049-B961-437FB36C0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331" y="784974"/>
            <a:ext cx="4990577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0639978-E6A0-F643-A125-CD12CF9D38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12BABA3-D56D-424A-8C21-6C8442A83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1E389D-6561-2A45-92DC-687FA7AABF2D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00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850888"/>
            <a:ext cx="6400801" cy="36355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2" y="1155700"/>
            <a:ext cx="64008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8254FC7-B688-904E-86D5-2753BFB565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2525" y="799252"/>
            <a:ext cx="4689475" cy="524833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484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4990577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BF70BB-82AB-764F-98A7-58F19558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37746"/>
            <a:ext cx="4990577" cy="408675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50D12BC-22F0-0342-832A-909D6F435B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401" y="0"/>
            <a:ext cx="5943600" cy="605037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B2A0D22-8074-9044-B7AF-E41379C5E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8C7258C-AD96-774F-9B65-742E37572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847F45-39BA-9843-8623-28AE4E115B0A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98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 w/ Image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4587760"/>
            <a:ext cx="4689474" cy="103918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2" y="4123636"/>
            <a:ext cx="4689474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8254FC7-B688-904E-86D5-2753BFB565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00" y="1231053"/>
            <a:ext cx="4590806" cy="276944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6570831-041B-2F42-A487-3DD1333663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54800" y="1231053"/>
            <a:ext cx="4590806" cy="276944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561F48-5D88-F94B-A73F-47B96286D0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68831" y="4587760"/>
            <a:ext cx="4673599" cy="103918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C571CC-A54A-C844-8599-21599151CE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68831" y="4123636"/>
            <a:ext cx="4673599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221304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Content w/ Image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D24658-621E-E745-902F-730A089F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4300638"/>
            <a:ext cx="4689474" cy="122386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7220D4A-CE16-154C-A51D-F326E5B4C6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2" y="3836514"/>
            <a:ext cx="4689474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3521B7E-019B-2649-BB6E-342A9AB7F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00" y="1071780"/>
            <a:ext cx="4590806" cy="26415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6F02B9E-BC9B-8946-AEA7-2466B96CC4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54800" y="1071780"/>
            <a:ext cx="4590806" cy="26415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B330F7-C38D-B245-ACFF-731572E0AEB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68831" y="4300638"/>
            <a:ext cx="4676774" cy="122386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C3B3EDC-E1AB-1F40-BD51-2FC866F92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68832" y="3836514"/>
            <a:ext cx="4676774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70D0F18-9EC8-D746-A07D-2EB47D08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411E76-8F79-264B-B516-4CF2C67A0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FF65233-198C-8C44-807D-169D40472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3055F8E-D99E-784C-AC51-77013F40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7CCE4C-3906-544C-B4BA-3852C7C2C8AB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57" y="5876012"/>
            <a:ext cx="1695274" cy="6419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93" y="981764"/>
            <a:ext cx="3616960" cy="2767275"/>
          </a:xfrm>
        </p:spPr>
        <p:txBody>
          <a:bodyPr anchor="b">
            <a:normAutofit/>
          </a:bodyPr>
          <a:lstStyle>
            <a:lvl1pPr marL="0" indent="0" algn="ctr">
              <a:lnSpc>
                <a:spcPts val="3980"/>
              </a:lnSpc>
              <a:buNone/>
              <a:defRPr sz="4000" b="1" i="0" cap="all" baseline="0">
                <a:solidFill>
                  <a:srgbClr val="0060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EXTENDS TO MULTIPLE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4795" y="223520"/>
            <a:ext cx="1427555" cy="33195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baseline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6EDE6-F042-3842-B62C-45C004730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61790" cy="685799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6E3EC89-54D7-CD4A-A287-9DEEA94251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93" y="4085901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2200" b="1" i="0" cap="all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F56379A-7E17-BA49-A86B-0263BF8E7E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93" y="5035594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7742031-64CE-0F42-A454-A0C375CBA9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93" y="4402553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600" b="1" i="0" cap="none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957175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10515600" cy="3708917"/>
          </a:xfrm>
        </p:spPr>
        <p:txBody>
          <a:bodyPr numCol="1"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C74D3B-5C86-C547-BC32-ADA16515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03195"/>
            <a:ext cx="4114800" cy="365125"/>
          </a:xfrm>
        </p:spPr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</p:spTree>
    <p:extLst>
      <p:ext uri="{BB962C8B-B14F-4D97-AF65-F5344CB8AC3E}">
        <p14:creationId xmlns:p14="http://schemas.microsoft.com/office/powerpoint/2010/main" val="276634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80161"/>
            <a:ext cx="10515600" cy="4044338"/>
          </a:xfrm>
        </p:spPr>
        <p:txBody>
          <a:bodyPr numCol="1" spcCol="457200">
            <a:normAutofit/>
          </a:bodyPr>
          <a:lstStyle>
            <a:lvl1pPr marL="285750" indent="-285750">
              <a:lnSpc>
                <a:spcPct val="150000"/>
              </a:lnSpc>
              <a:buClr>
                <a:srgbClr val="920075"/>
              </a:buClr>
              <a:buFont typeface="Arial" panose="020B0604020202020204" pitchFamily="34" charset="0"/>
              <a:buChar char="•"/>
              <a:defRPr sz="1600"/>
            </a:lvl1pPr>
            <a:lvl2pPr marL="742950" indent="-285750">
              <a:buClr>
                <a:srgbClr val="920075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rgbClr val="920075"/>
              </a:buClr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4D84C35-77A6-AC4B-8991-26316E19C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E2005B8-C332-9443-BEBB-6C8A1D03F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139CFE-2102-E445-A169-5F61351B2164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5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wo-column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10515600" cy="3708917"/>
          </a:xfrm>
        </p:spPr>
        <p:txBody>
          <a:bodyPr numCol="2" spcCol="457200"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C74D3B-5C86-C547-BC32-ADA16515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03195"/>
            <a:ext cx="4114800" cy="365125"/>
          </a:xfrm>
        </p:spPr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</p:spTree>
    <p:extLst>
      <p:ext uri="{BB962C8B-B14F-4D97-AF65-F5344CB8AC3E}">
        <p14:creationId xmlns:p14="http://schemas.microsoft.com/office/powerpoint/2010/main" val="3545445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Two-column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4F7B-0E64-BA41-9D78-F73A4204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80161"/>
            <a:ext cx="10515600" cy="4044338"/>
          </a:xfrm>
        </p:spPr>
        <p:txBody>
          <a:bodyPr numCol="2" spcCol="457200">
            <a:normAutofit/>
          </a:bodyPr>
          <a:lstStyle>
            <a:lvl1pPr marL="285750" indent="-285750">
              <a:lnSpc>
                <a:spcPct val="150000"/>
              </a:lnSpc>
              <a:buClr>
                <a:srgbClr val="920075"/>
              </a:buClr>
              <a:buFont typeface="Arial" panose="020B0604020202020204" pitchFamily="34" charset="0"/>
              <a:buChar char="•"/>
              <a:defRPr sz="1600"/>
            </a:lvl1pPr>
            <a:lvl2pPr marL="742950" indent="-285750">
              <a:buClr>
                <a:srgbClr val="920075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rgbClr val="920075"/>
              </a:buClr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7AB5327-57A9-AB42-8ABB-7D3D2E46C1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A5D781-F1A1-0C42-B79E-B664E61D9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288EF8-77AF-9C46-A548-8B3EF295E6E6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23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Comparison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4986403" cy="3671887"/>
          </a:xfrm>
        </p:spPr>
        <p:txBody>
          <a:bodyPr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EDEA29A-CBCF-954F-848E-BF2BBC182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397" y="1852612"/>
            <a:ext cx="4986403" cy="3671887"/>
          </a:xfrm>
        </p:spPr>
        <p:txBody>
          <a:bodyPr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2B2AF59-704C-EF44-B375-A39CD886EF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2178" y="1155700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558281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Comparison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04C8541-4E47-A746-9663-EA409729A2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373584"/>
            <a:ext cx="4986403" cy="4150915"/>
          </a:xfrm>
        </p:spPr>
        <p:txBody>
          <a:bodyPr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D00AAC-B8C2-EF48-A531-4E93FA8FF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397" y="1373584"/>
            <a:ext cx="4986403" cy="4150915"/>
          </a:xfrm>
        </p:spPr>
        <p:txBody>
          <a:bodyPr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FB264E9-32DD-B545-8945-6C4C33945D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631" y="784974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B6644B-25EB-864B-B1EF-B9CE44EE9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34DA017-5C24-E044-8A95-59EA52C1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9C7E8E-CB71-0940-AC30-236295C22854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3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64008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6400800" cy="3684587"/>
          </a:xfrm>
        </p:spPr>
        <p:txBody>
          <a:bodyPr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1FB8DD0-D9DF-8E44-9E87-C2B26ADE9B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2525" y="799253"/>
            <a:ext cx="4689475" cy="52522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6941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with Image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4990577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50D12BC-22F0-0342-832A-909D6F435B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8401" y="0"/>
            <a:ext cx="5943600" cy="605037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9EB5561-6E9A-774B-8759-34C7CD72A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436941"/>
            <a:ext cx="4990577" cy="4062159"/>
          </a:xfrm>
        </p:spPr>
        <p:txBody>
          <a:bodyPr/>
          <a:lstStyle>
            <a:lvl1pPr>
              <a:buClr>
                <a:srgbClr val="920075"/>
              </a:buClr>
              <a:defRPr/>
            </a:lvl1pPr>
            <a:lvl2pPr>
              <a:buClr>
                <a:srgbClr val="920075"/>
              </a:buClr>
              <a:defRPr/>
            </a:lvl2pPr>
            <a:lvl3pPr>
              <a:buClr>
                <a:srgbClr val="920075"/>
              </a:buClr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C08ECD-B9C5-A343-B823-415F244A0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260846C-E7CF-4342-9CF8-B9006F6B4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C33426-CA49-4941-982D-43F10230B8ED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31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10515600" cy="3709987"/>
          </a:xfrm>
        </p:spPr>
        <p:txBody>
          <a:bodyPr numCol="1"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257300" indent="-342900">
              <a:buClr>
                <a:srgbClr val="920075"/>
              </a:buClr>
              <a:buFont typeface="+mj-lt"/>
              <a:buAutoNum type="romanLcPeriod"/>
              <a:defRPr/>
            </a:lvl3pPr>
            <a:lvl4pPr marL="1714500" indent="-342900">
              <a:buClr>
                <a:srgbClr val="920075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920075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0563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A933674-D9D8-A84F-B7B1-13038907C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503342"/>
            <a:ext cx="10515600" cy="4021158"/>
          </a:xfrm>
        </p:spPr>
        <p:txBody>
          <a:bodyPr numCol="1"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257300" indent="-342900">
              <a:buClr>
                <a:srgbClr val="920075"/>
              </a:buClr>
              <a:buFont typeface="+mj-lt"/>
              <a:buAutoNum type="romanLcPeriod"/>
              <a:defRPr/>
            </a:lvl3pPr>
            <a:lvl4pPr marL="1714500" indent="-342900">
              <a:buClr>
                <a:srgbClr val="920075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920075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99A859C-C254-8344-B17E-31DDB1FAD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3F8B70A-B3A2-B54A-B2D6-D1DC38C5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EF7E09-799B-A249-90DD-C6DDF24879C7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1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157" y="5876012"/>
            <a:ext cx="1695274" cy="64194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93" y="981764"/>
            <a:ext cx="3616960" cy="2767275"/>
          </a:xfrm>
        </p:spPr>
        <p:txBody>
          <a:bodyPr anchor="b">
            <a:normAutofit/>
          </a:bodyPr>
          <a:lstStyle>
            <a:lvl1pPr marL="0" indent="0" algn="ctr">
              <a:lnSpc>
                <a:spcPts val="3980"/>
              </a:lnSpc>
              <a:buNone/>
              <a:defRPr sz="4000" b="1" i="0" cap="all" baseline="0">
                <a:solidFill>
                  <a:srgbClr val="0060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93" y="4085901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2200" b="1" i="0" cap="all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4795" y="223520"/>
            <a:ext cx="1427555" cy="33195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baseline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6EDE6-F042-3842-B62C-45C004730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61789" cy="6857998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93" y="5035594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93" y="4402553"/>
            <a:ext cx="3616960" cy="310495"/>
          </a:xfrm>
        </p:spPr>
        <p:txBody>
          <a:bodyPr anchor="t">
            <a:noAutofit/>
          </a:bodyPr>
          <a:lstStyle>
            <a:lvl1pPr marL="0" indent="0" algn="ctr">
              <a:lnSpc>
                <a:spcPts val="1960"/>
              </a:lnSpc>
              <a:buNone/>
              <a:defRPr sz="1600" b="1" i="0" cap="none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2074407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Two-column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10515600" cy="3697287"/>
          </a:xfrm>
        </p:spPr>
        <p:txBody>
          <a:bodyPr numCol="2" spcCol="457200"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257300" indent="-342900">
              <a:buClr>
                <a:srgbClr val="920075"/>
              </a:buClr>
              <a:buFont typeface="+mj-lt"/>
              <a:buAutoNum type="romanLcPeriod"/>
              <a:defRPr/>
            </a:lvl3pPr>
            <a:lvl4pPr marL="1714500" indent="-342900">
              <a:buClr>
                <a:srgbClr val="920075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920075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1149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Two-column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A933674-D9D8-A84F-B7B1-13038907C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503342"/>
            <a:ext cx="10515600" cy="4021158"/>
          </a:xfrm>
        </p:spPr>
        <p:txBody>
          <a:bodyPr numCol="2" spcCol="457200"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257300" indent="-342900">
              <a:buClr>
                <a:srgbClr val="920075"/>
              </a:buClr>
              <a:buFont typeface="+mj-lt"/>
              <a:buAutoNum type="romanLcPeriod"/>
              <a:defRPr/>
            </a:lvl3pPr>
            <a:lvl4pPr marL="1714500" indent="-342900">
              <a:buClr>
                <a:srgbClr val="920075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920075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7F47861-6E4A-FF43-9904-A63AB80D2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4F8440-D4C5-BA41-B457-FC54AE534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88FA13-3F58-E343-AD49-ED78391CAE97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61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4986403" cy="3697287"/>
          </a:xfrm>
        </p:spPr>
        <p:txBody>
          <a:bodyPr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314450" indent="-400050">
              <a:buClr>
                <a:srgbClr val="920075"/>
              </a:buClr>
              <a:buFont typeface="+mj-lt"/>
              <a:buAutoNum type="romanLcPeriod"/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EDEA29A-CBCF-954F-848E-BF2BBC182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397" y="1852612"/>
            <a:ext cx="4986403" cy="3697287"/>
          </a:xfrm>
        </p:spPr>
        <p:txBody>
          <a:bodyPr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314450" indent="-400050">
              <a:buClr>
                <a:srgbClr val="920075"/>
              </a:buClr>
              <a:buFont typeface="+mj-lt"/>
              <a:buAutoNum type="romanLcPeriod"/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8C33030-DF13-6F42-B9B3-DE20947DE2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2178" y="1155700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341717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Comparison w/o 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28A6C-F760-E64D-8571-258E7C8AA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C5248D4-51FF-0944-8CA9-C4EDF40A7D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831" y="1503341"/>
            <a:ext cx="4986403" cy="4021157"/>
          </a:xfrm>
        </p:spPr>
        <p:txBody>
          <a:bodyPr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314450" indent="-400050">
              <a:buClr>
                <a:srgbClr val="920075"/>
              </a:buClr>
              <a:buFont typeface="+mj-lt"/>
              <a:buAutoNum type="romanLcPeriod"/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5187B8-D618-804E-AD60-7677CF646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397" y="1503341"/>
            <a:ext cx="4986403" cy="4021157"/>
          </a:xfrm>
        </p:spPr>
        <p:txBody>
          <a:bodyPr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314450" indent="-400050">
              <a:buClr>
                <a:srgbClr val="920075"/>
              </a:buClr>
              <a:buFont typeface="+mj-lt"/>
              <a:buAutoNum type="romanLcPeriod"/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93B9010-355E-9B45-A8F7-5AE5ACBEA9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331" y="784974"/>
            <a:ext cx="4986403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8F1E08-2C2F-6E40-81A8-1F36AEA54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97F1CF4-11A0-2B4F-812B-45AEB305E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244402-FB45-234E-A02E-F467DFF11042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5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with Image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64008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0491A-2546-9941-B501-C1EEDDED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31" y="1852612"/>
            <a:ext cx="6400800" cy="3671887"/>
          </a:xfrm>
        </p:spPr>
        <p:txBody>
          <a:bodyPr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314450" indent="-400050">
              <a:buClr>
                <a:srgbClr val="920075"/>
              </a:buClr>
              <a:buFont typeface="+mj-lt"/>
              <a:buAutoNum type="romanLcPeriod"/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1B4D502-0937-474C-B29C-E6DA33DD50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2525" y="799253"/>
            <a:ext cx="4689475" cy="524912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8905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with Image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784974"/>
            <a:ext cx="4990577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50D12BC-22F0-0342-832A-909D6F435B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159" y="0"/>
            <a:ext cx="5943600" cy="605037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B826374-89FE-1345-BC43-A5AC9545C6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831" y="1436136"/>
            <a:ext cx="4990577" cy="4113763"/>
          </a:xfrm>
        </p:spPr>
        <p:txBody>
          <a:bodyPr/>
          <a:lstStyle>
            <a:lvl1pPr marL="342900" indent="-342900">
              <a:buClr>
                <a:srgbClr val="920075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920075"/>
              </a:buClr>
              <a:buFont typeface="+mj-lt"/>
              <a:buAutoNum type="alphaUcPeriod"/>
              <a:defRPr/>
            </a:lvl2pPr>
            <a:lvl3pPr marL="1314450" indent="-400050">
              <a:buClr>
                <a:srgbClr val="920075"/>
              </a:buClr>
              <a:buFont typeface="+mj-lt"/>
              <a:buAutoNum type="romanLcPeriod"/>
              <a:defRPr/>
            </a:lvl3pPr>
            <a:lvl4pPr>
              <a:buClr>
                <a:srgbClr val="920075"/>
              </a:buClr>
              <a:defRPr/>
            </a:lvl4pPr>
            <a:lvl5pPr>
              <a:buClr>
                <a:srgbClr val="92007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106B98A-F360-144E-9FBA-233F8AD66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49656E-487F-064E-B327-1EA3CBEB3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65689-F54D-3F40-A4E5-3C6259AC0D55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78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87812-4A06-F841-8DEA-32E0DC43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8C9BD-4324-B045-8814-897896E3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B11ECC9-A4C9-894A-B80A-144873376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52234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393153-3DF2-CF4F-B8EE-F8205FEB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3946F-33E2-0148-A2A3-A6669670F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4F3874-26BD-1146-9DB0-367DA4B3FB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577768-EEC4-A34F-A233-F1EBE0EFA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63FEFE-7EAC-AB47-BD37-21C6CB85C3E2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03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8" name="Table Placeholder 9">
            <a:extLst>
              <a:ext uri="{FF2B5EF4-FFF2-40B4-BE49-F238E27FC236}">
                <a16:creationId xmlns:a16="http://schemas.microsoft.com/office/drawing/2014/main" id="{D446EC31-CE4A-B143-AF99-36C99817CA4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7400" y="1811126"/>
            <a:ext cx="6756400" cy="3657589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7D686F-CECB-BF4E-BFC5-2A2D6570E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795114"/>
            <a:ext cx="3680069" cy="36736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854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393153-3DF2-CF4F-B8EE-F8205FEB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3946F-33E2-0148-A2A3-A6669670F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4F3874-26BD-1146-9DB0-367DA4B3FB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577768-EEC4-A34F-A233-F1EBE0EFA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63FEFE-7EAC-AB47-BD37-21C6CB85C3E2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C73AF66C-55F1-AB4B-AA31-C6AD605B3B5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7400" y="1442826"/>
            <a:ext cx="6756400" cy="3657589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D62C5D-83B9-6548-BA46-C00364A5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26814"/>
            <a:ext cx="3680069" cy="36736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98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55" y="575360"/>
            <a:ext cx="2019719" cy="7648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1662708"/>
            <a:ext cx="7702187" cy="1991984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rgbClr val="006070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EXTENDS </a:t>
            </a:r>
            <a:br>
              <a:rPr lang="en-US"/>
            </a:br>
            <a:r>
              <a:rPr lang="en-US"/>
              <a:t>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rgbClr val="920075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rgbClr val="343433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rgbClr val="343433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31FDE06-31D4-F54F-8A15-B97201ECD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3857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9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31B0-808D-8A42-9C6C-3CE2CD9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© 2020 Virginia IT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2892-24B9-E746-958F-69095CB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8160E7-B8F0-214B-B5A4-A90D185159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831" y="1155700"/>
            <a:ext cx="10515600" cy="456648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A5FFC6-9037-EE4A-AC89-1E08EDC2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831" y="46893"/>
            <a:ext cx="10515600" cy="82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7D686F-CECB-BF4E-BFC5-2A2D6570E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795114"/>
            <a:ext cx="3680069" cy="36736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BDCE0C0-4D8E-ED46-83C1-E7A965DC09A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689475" y="1795463"/>
            <a:ext cx="6553200" cy="3673475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66174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/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A3B2-BB16-6F49-B667-9711307E8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7075" y="728460"/>
            <a:ext cx="10088563" cy="466517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0" cap="all" baseline="0">
                <a:solidFill>
                  <a:srgbClr val="006070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393153-3DF2-CF4F-B8EE-F8205FEB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87887"/>
            <a:ext cx="2743200" cy="365125"/>
          </a:xfrm>
        </p:spPr>
        <p:txBody>
          <a:bodyPr/>
          <a:lstStyle>
            <a:lvl1pPr>
              <a:defRPr>
                <a:solidFill>
                  <a:srgbClr val="343433"/>
                </a:solidFill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3946F-33E2-0148-A2A3-A6669670F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98707" y="86616"/>
            <a:ext cx="587162" cy="67627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4F3874-26BD-1146-9DB0-367DA4B3FB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577768-EEC4-A34F-A233-F1EBE0EFA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63FEFE-7EAC-AB47-BD37-21C6CB85C3E2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D62C5D-83B9-6548-BA46-C00364A5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426814"/>
            <a:ext cx="3680069" cy="36736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50B51C4-F60F-2C44-9D55-CC5FFECE1217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4606925" y="1427163"/>
            <a:ext cx="6746875" cy="3673475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6216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8">
    <p:bg>
      <p:bgPr>
        <a:solidFill>
          <a:srgbClr val="006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5" y="575360"/>
            <a:ext cx="2019719" cy="764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2320739"/>
            <a:ext cx="11063910" cy="1333952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</a:t>
            </a:r>
            <a:br>
              <a:rPr lang="en-US"/>
            </a:br>
            <a:r>
              <a:rPr lang="en-US"/>
              <a:t>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122825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9">
    <p:bg>
      <p:bgPr>
        <a:solidFill>
          <a:srgbClr val="006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5" y="575360"/>
            <a:ext cx="2019719" cy="764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2320739"/>
            <a:ext cx="11063910" cy="1333952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</a:t>
            </a:r>
            <a:br>
              <a:rPr lang="en-US"/>
            </a:br>
            <a:r>
              <a:rPr lang="en-US"/>
              <a:t>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rgbClr val="91D8AE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pic>
        <p:nvPicPr>
          <p:cNvPr id="3" name="Picture 2" descr="A picture containing star&#10;&#10;Description automatically generated">
            <a:extLst>
              <a:ext uri="{FF2B5EF4-FFF2-40B4-BE49-F238E27FC236}">
                <a16:creationId xmlns:a16="http://schemas.microsoft.com/office/drawing/2014/main" id="{5D89017A-BDB3-B44F-B942-8BCB49C5A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3857" y="0"/>
            <a:ext cx="636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7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0">
    <p:bg>
      <p:bgPr>
        <a:solidFill>
          <a:srgbClr val="920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926F1-9D51-B24B-87A4-EE586A34A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5" y="575360"/>
            <a:ext cx="2019719" cy="764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E1C93C-BF0B-1A45-B2BD-AED66C937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143" y="2320739"/>
            <a:ext cx="11063910" cy="1333952"/>
          </a:xfrm>
        </p:spPr>
        <p:txBody>
          <a:bodyPr anchor="b">
            <a:normAutofit/>
          </a:bodyPr>
          <a:lstStyle>
            <a:lvl1pPr marL="0" indent="0" algn="l">
              <a:lnSpc>
                <a:spcPts val="3980"/>
              </a:lnSpc>
              <a:buNone/>
              <a:defRPr sz="4000" b="1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PRESENTATION TITLE THAT </a:t>
            </a:r>
            <a:br>
              <a:rPr lang="en-US"/>
            </a:br>
            <a:r>
              <a:rPr lang="en-US"/>
              <a:t>EXTENDS TO MULTIPLE LINES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07F9A7-C77C-B141-BA76-AAF01240A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143" y="4085901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2200" b="1" i="0" cap="all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0EE6EB-C948-034E-95E4-1D2079384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5668635"/>
            <a:ext cx="1427555" cy="331951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893A73A-A8AC-ED4B-A0DC-0090C4698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43" y="5035594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400" b="0" i="0" cap="all" baseline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pPr lvl="0"/>
            <a:r>
              <a:rPr lang="en-US"/>
              <a:t>Group/Event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DAEB005-6F98-5C48-982A-654F54C4B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4402553"/>
            <a:ext cx="3616960" cy="310495"/>
          </a:xfrm>
        </p:spPr>
        <p:txBody>
          <a:bodyPr anchor="t">
            <a:noAutofit/>
          </a:bodyPr>
          <a:lstStyle>
            <a:lvl1pPr marL="0" indent="0" algn="l">
              <a:lnSpc>
                <a:spcPts val="1960"/>
              </a:lnSpc>
              <a:buNone/>
              <a:defRPr sz="1600" b="1" i="0" cap="none" baseline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5034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0E95-C0AB-BE40-9689-2D5E98D65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8353"/>
            <a:ext cx="10515600" cy="455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9A0BC-34AD-3146-9050-52CD31E8A23A}"/>
              </a:ext>
            </a:extLst>
          </p:cNvPr>
          <p:cNvSpPr/>
          <p:nvPr userDrawn="1"/>
        </p:nvSpPr>
        <p:spPr>
          <a:xfrm>
            <a:off x="0" y="0"/>
            <a:ext cx="12192000" cy="800466"/>
          </a:xfrm>
          <a:prstGeom prst="rect">
            <a:avLst/>
          </a:prstGeom>
          <a:solidFill>
            <a:srgbClr val="00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32FBC29-3ADA-EC4D-9DB1-BEBF72FB90AC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2" y="6166119"/>
            <a:ext cx="1640446" cy="6211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300F-CDE2-0241-8F4D-40B481D51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2878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fld id="{ED980394-C61A-8D49-9D34-523B6D454B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C377F100-985D-FC46-B272-ABD9BBCA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1" y="201049"/>
            <a:ext cx="7771126" cy="512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335AD-BE1F-2245-B12E-D5E519A05563}"/>
              </a:ext>
            </a:extLst>
          </p:cNvPr>
          <p:cNvPicPr>
            <a:picLocks noChangeAspect="1"/>
          </p:cNvPicPr>
          <p:nvPr userDrawn="1"/>
        </p:nvPicPr>
        <p:blipFill>
          <a:blip r:embed="rId64"/>
          <a:srcRect/>
          <a:stretch/>
        </p:blipFill>
        <p:spPr>
          <a:xfrm>
            <a:off x="11638850" y="86617"/>
            <a:ext cx="544909" cy="6762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745C-E09D-294A-8565-D5E2C7209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2918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43433"/>
                </a:solidFill>
                <a:latin typeface="Rajdhani Medium" panose="02000000000000000000" pitchFamily="2" charset="77"/>
                <a:cs typeface="Rajdhani Medium" panose="02000000000000000000" pitchFamily="2" charset="77"/>
              </a:defRPr>
            </a:lvl1pPr>
          </a:lstStyle>
          <a:p>
            <a:r>
              <a:rPr lang="en-US" dirty="0"/>
              <a:t>vita.virginia.gov  |  © 2020 Virginia IT Agency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EFA536-92AC-3C4F-8A47-F14A919C42D8}"/>
              </a:ext>
            </a:extLst>
          </p:cNvPr>
          <p:cNvCxnSpPr/>
          <p:nvPr userDrawn="1"/>
        </p:nvCxnSpPr>
        <p:spPr>
          <a:xfrm>
            <a:off x="0" y="6050379"/>
            <a:ext cx="12183759" cy="0"/>
          </a:xfrm>
          <a:prstGeom prst="line">
            <a:avLst/>
          </a:prstGeom>
          <a:ln w="12700">
            <a:solidFill>
              <a:srgbClr val="E0E1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baseline="0">
          <a:solidFill>
            <a:schemeClr val="bg1"/>
          </a:solidFill>
          <a:latin typeface="Rajdhani" panose="02000000000000000000" pitchFamily="2" charset="77"/>
          <a:ea typeface="+mj-ea"/>
          <a:cs typeface="Rajdhani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343433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343433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343433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343433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343433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.virginia.gov/artificial-intelligen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www.vita.virginia.gov/technology-services/cams-other-contac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FFC56-2D01-4711-9644-3F19E9FED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96" y="2094654"/>
            <a:ext cx="11047412" cy="1027242"/>
          </a:xfrm>
        </p:spPr>
        <p:txBody>
          <a:bodyPr/>
          <a:lstStyle/>
          <a:p>
            <a:r>
              <a:rPr lang="en-US" dirty="0"/>
              <a:t>Artificial Intelligence (AI)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1BCE0D-95CC-42BD-BD37-1B4249E37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Unpacking EO 30 Policy &amp; Standard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57BFF-0803-4529-9E43-506774BB25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287338"/>
            <a:ext cx="2743200" cy="365125"/>
          </a:xfrm>
        </p:spPr>
        <p:txBody>
          <a:bodyPr/>
          <a:lstStyle/>
          <a:p>
            <a:fld id="{ED980394-C61A-8D49-9D34-523B6D454B4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666D3-4132-4D84-B586-0EA588220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77" y="6291263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want to use ai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41589F-871A-42DE-A902-63EF1DC72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65461"/>
              </p:ext>
            </p:extLst>
          </p:nvPr>
        </p:nvGraphicFramePr>
        <p:xfrm>
          <a:off x="2345791" y="982920"/>
          <a:ext cx="7500418" cy="489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BD3402-F96D-4492-9790-09711E4858A4}"/>
              </a:ext>
            </a:extLst>
          </p:cNvPr>
          <p:cNvSpPr txBox="1"/>
          <p:nvPr/>
        </p:nvSpPr>
        <p:spPr>
          <a:xfrm>
            <a:off x="7831103" y="3256975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Document Processing &amp; Insights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9C26C-36B8-4162-B710-3CE6792506C9}"/>
              </a:ext>
            </a:extLst>
          </p:cNvPr>
          <p:cNvSpPr txBox="1"/>
          <p:nvPr/>
        </p:nvSpPr>
        <p:spPr>
          <a:xfrm>
            <a:off x="7349098" y="2360499"/>
            <a:ext cx="1103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CD4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17C50-68E4-4CCC-8635-F710EDCBD4A5}"/>
              </a:ext>
            </a:extLst>
          </p:cNvPr>
          <p:cNvSpPr txBox="1"/>
          <p:nvPr/>
        </p:nvSpPr>
        <p:spPr>
          <a:xfrm>
            <a:off x="6612508" y="504866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E7008-27CC-43F8-A7E4-3AF83BDADE34}"/>
              </a:ext>
            </a:extLst>
          </p:cNvPr>
          <p:cNvSpPr txBox="1"/>
          <p:nvPr/>
        </p:nvSpPr>
        <p:spPr>
          <a:xfrm>
            <a:off x="1830372" y="130953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Predict, Response &amp; Repair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886E3-C13E-426D-A287-48F17DD5C1B3}"/>
              </a:ext>
            </a:extLst>
          </p:cNvPr>
          <p:cNvSpPr txBox="1"/>
          <p:nvPr/>
        </p:nvSpPr>
        <p:spPr>
          <a:xfrm>
            <a:off x="7418169" y="128742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Human Augmented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4A6B6-6097-4CE9-94A4-0AA3F6194349}"/>
              </a:ext>
            </a:extLst>
          </p:cNvPr>
          <p:cNvSpPr txBox="1"/>
          <p:nvPr/>
        </p:nvSpPr>
        <p:spPr>
          <a:xfrm>
            <a:off x="4949983" y="2852460"/>
            <a:ext cx="141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CD4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 &amp; Sentiment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352F47-CDBA-446C-AE4A-2B3FA3FC7F60}"/>
              </a:ext>
            </a:extLst>
          </p:cNvPr>
          <p:cNvSpPr txBox="1"/>
          <p:nvPr/>
        </p:nvSpPr>
        <p:spPr>
          <a:xfrm>
            <a:off x="3226495" y="2888167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Conversational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C99013-76AF-488F-8154-14197827AC34}"/>
              </a:ext>
            </a:extLst>
          </p:cNvPr>
          <p:cNvSpPr txBox="1"/>
          <p:nvPr/>
        </p:nvSpPr>
        <p:spPr>
          <a:xfrm>
            <a:off x="4686299" y="5233331"/>
            <a:ext cx="1066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CD4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61D79-EB33-4A5A-87AF-D38A5F609BF1}"/>
              </a:ext>
            </a:extLst>
          </p:cNvPr>
          <p:cNvSpPr txBox="1"/>
          <p:nvPr/>
        </p:nvSpPr>
        <p:spPr>
          <a:xfrm>
            <a:off x="7831102" y="4296563"/>
            <a:ext cx="1103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Translation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C7B619-0E2B-427F-8BD3-01116E5F281D}"/>
              </a:ext>
            </a:extLst>
          </p:cNvPr>
          <p:cNvSpPr txBox="1"/>
          <p:nvPr/>
        </p:nvSpPr>
        <p:spPr>
          <a:xfrm>
            <a:off x="5592332" y="1505528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Autonomous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1C250-24B5-4822-B0CD-4AE8A049E2A4}"/>
              </a:ext>
            </a:extLst>
          </p:cNvPr>
          <p:cNvSpPr txBox="1"/>
          <p:nvPr/>
        </p:nvSpPr>
        <p:spPr>
          <a:xfrm>
            <a:off x="593190" y="5051524"/>
            <a:ext cx="3801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Bias, Defect &amp;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4742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39000" y="6291826"/>
            <a:ext cx="4114800" cy="365125"/>
          </a:xfrm>
        </p:spPr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 Policy &amp; standards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DEA126-8F6B-4626-B2BA-0B59F9BFA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40615"/>
              </p:ext>
            </p:extLst>
          </p:nvPr>
        </p:nvGraphicFramePr>
        <p:xfrm>
          <a:off x="809347" y="1040634"/>
          <a:ext cx="10573305" cy="477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078">
                  <a:extLst>
                    <a:ext uri="{9D8B030D-6E8A-4147-A177-3AD203B41FA5}">
                      <a16:colId xmlns:a16="http://schemas.microsoft.com/office/drawing/2014/main" val="3200790858"/>
                    </a:ext>
                  </a:extLst>
                </a:gridCol>
                <a:gridCol w="5315227">
                  <a:extLst>
                    <a:ext uri="{9D8B030D-6E8A-4147-A177-3AD203B41FA5}">
                      <a16:colId xmlns:a16="http://schemas.microsoft.com/office/drawing/2014/main" val="3916481296"/>
                    </a:ext>
                  </a:extLst>
                </a:gridCol>
              </a:tblGrid>
              <a:tr h="3722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>
                          <a:solidFill>
                            <a:srgbClr val="41404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Utilization of AI by COV Policy Standard</a:t>
                      </a:r>
                    </a:p>
                  </a:txBody>
                  <a:tcPr>
                    <a:solidFill>
                      <a:srgbClr val="90D5A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>
                          <a:solidFill>
                            <a:srgbClr val="41404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Enterprise Architecture AI Standard</a:t>
                      </a:r>
                    </a:p>
                  </a:txBody>
                  <a:tcPr>
                    <a:solidFill>
                      <a:srgbClr val="90D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46202"/>
                  </a:ext>
                </a:extLst>
              </a:tr>
              <a:tr h="438049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noProof="0" dirty="0">
                          <a:latin typeface="Arial"/>
                          <a:cs typeface="Arial"/>
                        </a:rPr>
                        <a:t>Ethical Use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 — AI solutions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must be resilient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, accountable, and explainable; AI models must be documented; AI outcomes must be validated for bias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noProof="0" dirty="0">
                          <a:latin typeface="Arial"/>
                          <a:cs typeface="Arial"/>
                        </a:rPr>
                        <a:t>Business Cases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 — AI must be the optimal choice for a stated result and produce positive outcomes for COV citizens</a:t>
                      </a:r>
                      <a:endParaRPr lang="en-US" sz="1400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noProof="0" dirty="0">
                          <a:latin typeface="Arial"/>
                          <a:cs typeface="Arial"/>
                        </a:rPr>
                        <a:t>Mandatory Approval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 — each use of an AI solution must be recorded in an AI central registry and reviewed for approval by VITA and the secretariat 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noProof="0" dirty="0">
                          <a:latin typeface="Arial"/>
                          <a:cs typeface="Arial"/>
                        </a:rPr>
                        <a:t>Mandatory Disclaimers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 — public disclosure when AI is used to produce any decision or output, including how decisions were produced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noProof="0" dirty="0">
                          <a:latin typeface="Arial"/>
                          <a:cs typeface="Arial"/>
                        </a:rPr>
                        <a:t>Risk Mitigation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 — AI vendor health assessment as part of procurement</a:t>
                      </a:r>
                      <a:endParaRPr lang="en-US" sz="1400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noProof="0" dirty="0">
                          <a:latin typeface="Arial"/>
                          <a:cs typeface="Arial"/>
                        </a:rPr>
                        <a:t>Protect Citizen Data</a:t>
                      </a:r>
                      <a:r>
                        <a:rPr lang="en-US" sz="1400" b="0" i="0" u="none" strike="noStrike" noProof="0" dirty="0">
                          <a:latin typeface="Arial"/>
                          <a:cs typeface="Arial"/>
                        </a:rPr>
                        <a:t> — notification and required consent when using citizen data, and the security of sensitive and protected information</a:t>
                      </a:r>
                      <a:endParaRPr lang="en-US" sz="1400" dirty="0"/>
                    </a:p>
                  </a:txBody>
                  <a:tcPr>
                    <a:solidFill>
                      <a:srgbClr val="E0E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— AI systems must be employed in such a way that they cause no harm to people, businesses, or the environment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Privacy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— data collected, leveraged, or trained in an AI System must be untraceable back to an individual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Transparency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— use of AI solutions in COV systems must be clear as to their use, extent, and value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Accountability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— risks associated with COV decisions must always remain with humans to avoid potential bias and discrimination by AI systems</a:t>
                      </a:r>
                      <a:endParaRPr lang="en-US" sz="14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Sustainability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— building and fostering skills that will support COV into the future and not lead to automation complacency or de-skilling</a:t>
                      </a:r>
                      <a:endParaRPr lang="en-US" sz="1400" dirty="0"/>
                    </a:p>
                  </a:txBody>
                  <a:tcPr>
                    <a:solidFill>
                      <a:srgbClr val="E0E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3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8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 Registry overview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8364F6A-6FFD-4A53-87C2-0034B40B2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825628"/>
              </p:ext>
            </p:extLst>
          </p:nvPr>
        </p:nvGraphicFramePr>
        <p:xfrm>
          <a:off x="1085850" y="870683"/>
          <a:ext cx="10782300" cy="535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928DB95-F632-4452-910A-268178AF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291826"/>
            <a:ext cx="4114800" cy="365125"/>
          </a:xfrm>
        </p:spPr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</p:spTree>
    <p:extLst>
      <p:ext uri="{BB962C8B-B14F-4D97-AF65-F5344CB8AC3E}">
        <p14:creationId xmlns:p14="http://schemas.microsoft.com/office/powerpoint/2010/main" val="153458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 Registration &amp; </a:t>
            </a:r>
            <a:r>
              <a:rPr lang="en-US" sz="2800"/>
              <a:t>approval workflow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97BEF1-1129-4B43-B82E-EC8A7B0721CE}"/>
              </a:ext>
            </a:extLst>
          </p:cNvPr>
          <p:cNvGrpSpPr/>
          <p:nvPr/>
        </p:nvGrpSpPr>
        <p:grpSpPr>
          <a:xfrm>
            <a:off x="1819470" y="1086606"/>
            <a:ext cx="8553060" cy="4815023"/>
            <a:chOff x="2454665" y="1269321"/>
            <a:chExt cx="8553060" cy="4815023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105EABEF-8258-421D-850D-F5B04173B6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93375241"/>
                </p:ext>
              </p:extLst>
            </p:nvPr>
          </p:nvGraphicFramePr>
          <p:xfrm>
            <a:off x="2879725" y="1269322"/>
            <a:ext cx="8128000" cy="48048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65302A-823F-43DB-8E5F-131F9A4AE30D}"/>
                </a:ext>
              </a:extLst>
            </p:cNvPr>
            <p:cNvGrpSpPr/>
            <p:nvPr/>
          </p:nvGrpSpPr>
          <p:grpSpPr>
            <a:xfrm rot="16200000">
              <a:off x="2193182" y="1530804"/>
              <a:ext cx="1159554" cy="636588"/>
              <a:chOff x="553839" y="727"/>
              <a:chExt cx="1847453" cy="110847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650F6A-B5A3-4DC3-9D4E-4B25A59CB86A}"/>
                  </a:ext>
                </a:extLst>
              </p:cNvPr>
              <p:cNvSpPr/>
              <p:nvPr/>
            </p:nvSpPr>
            <p:spPr>
              <a:xfrm>
                <a:off x="553839" y="727"/>
                <a:ext cx="1847453" cy="11084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61190328-9C68-4051-B32D-21410D1B468C}"/>
                  </a:ext>
                </a:extLst>
              </p:cNvPr>
              <p:cNvSpPr txBox="1"/>
              <p:nvPr/>
            </p:nvSpPr>
            <p:spPr>
              <a:xfrm>
                <a:off x="586305" y="33192"/>
                <a:ext cx="1782520" cy="1043539"/>
              </a:xfrm>
              <a:prstGeom prst="rect">
                <a:avLst/>
              </a:prstGeom>
              <a:solidFill>
                <a:srgbClr val="414042"/>
              </a:solidFill>
              <a:ln w="76200">
                <a:solidFill>
                  <a:srgbClr val="92007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Agency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06F365-ECA9-4D18-99FC-FC8744C6F29B}"/>
                </a:ext>
              </a:extLst>
            </p:cNvPr>
            <p:cNvGrpSpPr/>
            <p:nvPr/>
          </p:nvGrpSpPr>
          <p:grpSpPr>
            <a:xfrm rot="16200000">
              <a:off x="2193182" y="3353443"/>
              <a:ext cx="1159554" cy="636588"/>
              <a:chOff x="553839" y="727"/>
              <a:chExt cx="1847453" cy="110847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19881E0-E939-4A87-A939-CF5E05B3FB47}"/>
                  </a:ext>
                </a:extLst>
              </p:cNvPr>
              <p:cNvSpPr/>
              <p:nvPr/>
            </p:nvSpPr>
            <p:spPr>
              <a:xfrm>
                <a:off x="553839" y="727"/>
                <a:ext cx="1847453" cy="11084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D1153DAD-47CD-4841-8DA1-828EB4DD025C}"/>
                  </a:ext>
                </a:extLst>
              </p:cNvPr>
              <p:cNvSpPr txBox="1"/>
              <p:nvPr/>
            </p:nvSpPr>
            <p:spPr>
              <a:xfrm>
                <a:off x="586305" y="33193"/>
                <a:ext cx="1782521" cy="1043539"/>
              </a:xfrm>
              <a:prstGeom prst="rect">
                <a:avLst/>
              </a:prstGeom>
              <a:solidFill>
                <a:srgbClr val="414042"/>
              </a:solidFill>
              <a:ln w="76200">
                <a:solidFill>
                  <a:srgbClr val="92007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VITA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1DD3C41-60CC-49BC-BC72-6A48F003BD63}"/>
                </a:ext>
              </a:extLst>
            </p:cNvPr>
            <p:cNvGrpSpPr/>
            <p:nvPr/>
          </p:nvGrpSpPr>
          <p:grpSpPr>
            <a:xfrm rot="16200000">
              <a:off x="2193182" y="5186273"/>
              <a:ext cx="1159554" cy="636588"/>
              <a:chOff x="553839" y="727"/>
              <a:chExt cx="1847453" cy="1108471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9993D42-C311-4629-845A-DEB064F4F83A}"/>
                  </a:ext>
                </a:extLst>
              </p:cNvPr>
              <p:cNvSpPr/>
              <p:nvPr/>
            </p:nvSpPr>
            <p:spPr>
              <a:xfrm>
                <a:off x="553839" y="727"/>
                <a:ext cx="1847453" cy="11084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41971F48-3896-492D-AFF6-0D87E2895D13}"/>
                  </a:ext>
                </a:extLst>
              </p:cNvPr>
              <p:cNvSpPr txBox="1"/>
              <p:nvPr/>
            </p:nvSpPr>
            <p:spPr>
              <a:xfrm>
                <a:off x="586305" y="33192"/>
                <a:ext cx="1782520" cy="1043539"/>
              </a:xfrm>
              <a:prstGeom prst="rect">
                <a:avLst/>
              </a:prstGeom>
              <a:solidFill>
                <a:srgbClr val="414042"/>
              </a:solidFill>
              <a:ln w="76200">
                <a:solidFill>
                  <a:srgbClr val="92007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Secretary</a:t>
                </a:r>
              </a:p>
            </p:txBody>
          </p:sp>
        </p:grpSp>
      </p:grp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7C2D136B-3DF4-4D51-97C5-9B7D05C3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291826"/>
            <a:ext cx="4114800" cy="365125"/>
          </a:xfrm>
        </p:spPr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</p:spTree>
    <p:extLst>
      <p:ext uri="{BB962C8B-B14F-4D97-AF65-F5344CB8AC3E}">
        <p14:creationId xmlns:p14="http://schemas.microsoft.com/office/powerpoint/2010/main" val="304909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830" y="46893"/>
            <a:ext cx="10626969" cy="823790"/>
          </a:xfrm>
        </p:spPr>
        <p:txBody>
          <a:bodyPr>
            <a:normAutofit/>
          </a:bodyPr>
          <a:lstStyle/>
          <a:p>
            <a:r>
              <a:rPr lang="en-US" sz="2700" dirty="0"/>
              <a:t>AI Registry walkthrough — Use case, technology &amp; risks - Archer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136A1-EA8B-4C9A-A323-85D20F646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1"/>
          <a:stretch/>
        </p:blipFill>
        <p:spPr>
          <a:xfrm>
            <a:off x="1200477" y="956229"/>
            <a:ext cx="9791046" cy="496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881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 Registry walkthrough - application to obtain approvals - CTP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DC5E84F-28A2-4F38-A66F-5FF33BEA9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24" y="834107"/>
            <a:ext cx="8408739" cy="52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 Technology roadmap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0162570"/>
              </p:ext>
            </p:extLst>
          </p:nvPr>
        </p:nvGraphicFramePr>
        <p:xfrm>
          <a:off x="726831" y="1027787"/>
          <a:ext cx="10626969" cy="484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388BCF7-BFBA-4EB9-8905-AA4E1AF4F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94404"/>
              </p:ext>
            </p:extLst>
          </p:nvPr>
        </p:nvGraphicFramePr>
        <p:xfrm>
          <a:off x="2116268" y="845339"/>
          <a:ext cx="7959464" cy="516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714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vita.virginia.gov  |  Virginia IT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0394-C61A-8D49-9D34-523B6D454B4C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Resources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6B52B1-22A2-40C6-A1BD-E980403535B0}"/>
              </a:ext>
            </a:extLst>
          </p:cNvPr>
          <p:cNvSpPr/>
          <p:nvPr/>
        </p:nvSpPr>
        <p:spPr>
          <a:xfrm>
            <a:off x="588585" y="1664209"/>
            <a:ext cx="11316903" cy="2929417"/>
          </a:xfrm>
          <a:prstGeom prst="roundRect">
            <a:avLst/>
          </a:prstGeom>
          <a:solidFill>
            <a:srgbClr val="90D5AC"/>
          </a:solidFill>
          <a:ln w="76200">
            <a:solidFill>
              <a:srgbClr val="006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VITA webpage on AI: </a:t>
            </a: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https://www.vita.virginia.gov/artificial-intelligence/</a:t>
            </a: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 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We are here to help, and we welcome the opportunity to work with you!</a:t>
            </a:r>
            <a:b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Contact your assigned EA architect or ITIMD analyst for questions and assistance!</a:t>
            </a:r>
          </a:p>
          <a:p>
            <a:endParaRPr lang="en-US" sz="2400" dirty="0">
              <a:solidFill>
                <a:srgbClr val="41404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https://www.vita.virginia.gov/technology-services/cams-other-contacts/</a:t>
            </a:r>
            <a:r>
              <a:rPr lang="en-US" sz="2400" dirty="0">
                <a:solidFill>
                  <a:srgbClr val="41404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CB751-51DD-48BA-9A85-453EF3699DCF}"/>
              </a:ext>
            </a:extLst>
          </p:cNvPr>
          <p:cNvSpPr/>
          <p:nvPr/>
        </p:nvSpPr>
        <p:spPr>
          <a:xfrm>
            <a:off x="3426720" y="4776507"/>
            <a:ext cx="4583424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00" dirty="0">
                <a:solidFill>
                  <a:srgbClr val="006070"/>
                </a:solidFill>
                <a:latin typeface="Rajdhani SemiBold"/>
              </a:rPr>
              <a:t>Thank you!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srgbClr val="006070"/>
              </a:solidFill>
              <a:effectLst/>
              <a:uLnTx/>
              <a:uFillTx/>
              <a:latin typeface="Rajdhani SemiBold"/>
              <a:ea typeface="+mn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667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FB860A9-D7AE-2549-865A-8B70FC35C65C}" vid="{DB8FF47C-3F47-2948-B939-8C238C846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64EE5F8D7BD4EB6250893D0A69685" ma:contentTypeVersion="15" ma:contentTypeDescription="Create a new document." ma:contentTypeScope="" ma:versionID="5d242041ebf27a8ea62d82a148941d37">
  <xsd:schema xmlns:xsd="http://www.w3.org/2001/XMLSchema" xmlns:xs="http://www.w3.org/2001/XMLSchema" xmlns:p="http://schemas.microsoft.com/office/2006/metadata/properties" xmlns:ns2="d7fd6bec-b76d-4c13-a52c-e745b280b385" xmlns:ns3="e1a39ac2-2b2f-4a82-a6f3-15a428bbe6f4" targetNamespace="http://schemas.microsoft.com/office/2006/metadata/properties" ma:root="true" ma:fieldsID="b28d54a7a135008d5962cc1b318e2142" ns2:_="" ns3:_="">
    <xsd:import namespace="d7fd6bec-b76d-4c13-a52c-e745b280b385"/>
    <xsd:import namespace="e1a39ac2-2b2f-4a82-a6f3-15a428bbe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d6bec-b76d-4c13-a52c-e745b280b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39ac2-2b2f-4a82-a6f3-15a428bbe6f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2c2c8e-9c99-4ff0-93c0-3cee31e9953d}" ma:internalName="TaxCatchAll" ma:showField="CatchAllData" ma:web="e1a39ac2-2b2f-4a82-a6f3-15a428bbe6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a39ac2-2b2f-4a82-a6f3-15a428bbe6f4">
      <UserInfo>
        <DisplayName>Vinoba, Susanna (VITA)</DisplayName>
        <AccountId>156</AccountId>
        <AccountType/>
      </UserInfo>
      <UserInfo>
        <DisplayName>Blaha, David (VITA)</DisplayName>
        <AccountId>149</AccountId>
        <AccountType/>
      </UserInfo>
      <UserInfo>
        <DisplayName>Kissam, Todd (VITA)</DisplayName>
        <AccountId>15</AccountId>
        <AccountType/>
      </UserInfo>
      <UserInfo>
        <DisplayName>Morrissey, Pat (VITA)</DisplayName>
        <AccountId>267</AccountId>
        <AccountType/>
      </UserInfo>
      <UserInfo>
        <DisplayName>Scott, Constance (VITA)</DisplayName>
        <AccountId>63</AccountId>
        <AccountType/>
      </UserInfo>
      <UserInfo>
        <DisplayName>Harness, Victoria (VITA)</DisplayName>
        <AccountId>46</AccountId>
        <AccountType/>
      </UserInfo>
      <UserInfo>
        <DisplayName>Kida, Jordanka (VITA)</DisplayName>
        <AccountId>254</AccountId>
        <AccountType/>
      </UserInfo>
    </SharedWithUsers>
    <lcf76f155ced4ddcb4097134ff3c332f xmlns="d7fd6bec-b76d-4c13-a52c-e745b280b385">
      <Terms xmlns="http://schemas.microsoft.com/office/infopath/2007/PartnerControls"/>
    </lcf76f155ced4ddcb4097134ff3c332f>
    <TaxCatchAll xmlns="e1a39ac2-2b2f-4a82-a6f3-15a428bbe6f4" xsi:nil="true"/>
  </documentManagement>
</p:properties>
</file>

<file path=customXml/itemProps1.xml><?xml version="1.0" encoding="utf-8"?>
<ds:datastoreItem xmlns:ds="http://schemas.openxmlformats.org/officeDocument/2006/customXml" ds:itemID="{23710BB2-276E-4D26-8C18-A525D16C5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d6bec-b76d-4c13-a52c-e745b280b385"/>
    <ds:schemaRef ds:uri="e1a39ac2-2b2f-4a82-a6f3-15a428bbe6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8C9674-35C1-4D12-BD43-D533866B35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C3B5D9-B7F5-4F32-BB3E-A6D3FD127355}">
  <ds:schemaRefs>
    <ds:schemaRef ds:uri="http://purl.org/dc/elements/1.1/"/>
    <ds:schemaRef ds:uri="d7fd6bec-b76d-4c13-a52c-e745b280b385"/>
    <ds:schemaRef ds:uri="http://purl.org/dc/terms/"/>
    <ds:schemaRef ds:uri="http://schemas.microsoft.com/office/2006/metadata/properties"/>
    <ds:schemaRef ds:uri="http://schemas.microsoft.com/office/2006/documentManagement/types"/>
    <ds:schemaRef ds:uri="e1a39ac2-2b2f-4a82-a6f3-15a428bbe6f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43408</TotalTime>
  <Words>651</Words>
  <Application>Microsoft Office PowerPoint</Application>
  <PresentationFormat>Widescreen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Rajdhani</vt:lpstr>
      <vt:lpstr>Rajdhani Medium</vt:lpstr>
      <vt:lpstr>Rajdhani SemiBold</vt:lpstr>
      <vt:lpstr>Roboto</vt:lpstr>
      <vt:lpstr>Roboto Light</vt:lpstr>
      <vt:lpstr>1_Office Theme</vt:lpstr>
      <vt:lpstr>PowerPoint Presentation</vt:lpstr>
      <vt:lpstr>We want to use ai</vt:lpstr>
      <vt:lpstr>AI Policy &amp; standards</vt:lpstr>
      <vt:lpstr>AI Registry overview</vt:lpstr>
      <vt:lpstr>AI Registration &amp; approval workflow</vt:lpstr>
      <vt:lpstr>AI Registry walkthrough — Use case, technology &amp; risks - Archer</vt:lpstr>
      <vt:lpstr>AI Registry walkthrough - application to obtain approvals - CTP</vt:lpstr>
      <vt:lpstr>AI Technology roadmap</vt:lpstr>
      <vt:lpstr>Resources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Akiah (VITA)</dc:creator>
  <cp:lastModifiedBy>Hinkle, Chris (VITA)</cp:lastModifiedBy>
  <cp:revision>209</cp:revision>
  <cp:lastPrinted>2024-02-21T15:41:11Z</cp:lastPrinted>
  <dcterms:created xsi:type="dcterms:W3CDTF">2021-02-25T21:06:17Z</dcterms:created>
  <dcterms:modified xsi:type="dcterms:W3CDTF">2024-05-03T18:29:12Z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0x010100B5C64EE5F8D7BD4EB6250893D0A69685</vt:lpwstr>
  </property>
  <property fmtid="{D5CDD505-2E9C-101B-9397-08002B2CF9AE}" pid="3" name="MediaServiceImageTags">
    <vt:lpwstr/>
  </property>
</Properties>
</file>